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D9E813-7E2B-4788-B3ED-C1866147B4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E81084-187F-4F8E-9668-963FE4F175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28/05/2022 11:48:37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645B9CA-710A-44DE-9B08-636364D00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871537"/>
            <a:ext cx="8629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5D3BA10-9EA8-414B-957C-3867B49CA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790575"/>
            <a:ext cx="8172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A954CA9-8A80-479A-85F4-C8C94693F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314450"/>
            <a:ext cx="9029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2022-05-28T04:48:38Z</dcterms:created>
  <dcterms:modified xsi:type="dcterms:W3CDTF">2022-05-28T04:48:38Z</dcterms:modified>
</cp:coreProperties>
</file>