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5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965522b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5965522b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5965522b8_0_4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5965522b8_0_4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-1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Structure - HotelO24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body" idx="1"/>
          </p:nvPr>
        </p:nvSpPr>
        <p:spPr>
          <a:xfrm>
            <a:off x="635" y="945515"/>
            <a:ext cx="9144000" cy="419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4543875" y="2415175"/>
            <a:ext cx="57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" name="Flowchart: Process 8"/>
          <p:cNvSpPr/>
          <p:nvPr/>
        </p:nvSpPr>
        <p:spPr>
          <a:xfrm>
            <a:off x="0" y="945515"/>
            <a:ext cx="143637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Construction Manager</a:t>
            </a:r>
            <a:endParaRPr lang="en-GB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4102735" y="950595"/>
            <a:ext cx="144653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Health and Safety Officer </a:t>
            </a:r>
            <a:endParaRPr lang="en-GB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3068320" y="945515"/>
            <a:ext cx="118427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Procument Specialist</a:t>
            </a:r>
            <a:endParaRPr lang="en-GB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2078355" y="945515"/>
            <a:ext cx="9906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Building Surveyor</a:t>
            </a:r>
            <a:endParaRPr lang="en-GB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1274445" y="945515"/>
            <a:ext cx="92583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Design Lead</a:t>
            </a:r>
            <a:endParaRPr lang="en-GB" altLang="en-US"/>
          </a:p>
        </p:txBody>
      </p:sp>
      <p:sp>
        <p:nvSpPr>
          <p:cNvPr id="14" name="Up-Down Arrow 13"/>
          <p:cNvSpPr/>
          <p:nvPr/>
        </p:nvSpPr>
        <p:spPr>
          <a:xfrm>
            <a:off x="2199640" y="1545590"/>
            <a:ext cx="485775" cy="5403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Flowchart: Process 14"/>
          <p:cNvSpPr/>
          <p:nvPr/>
        </p:nvSpPr>
        <p:spPr>
          <a:xfrm>
            <a:off x="1985645" y="208534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Project Manager </a:t>
            </a:r>
            <a:endParaRPr lang="en-GB" altLang="en-US"/>
          </a:p>
        </p:txBody>
      </p:sp>
      <p:sp>
        <p:nvSpPr>
          <p:cNvPr id="16" name="Up-Down Arrow 15"/>
          <p:cNvSpPr/>
          <p:nvPr/>
        </p:nvSpPr>
        <p:spPr>
          <a:xfrm>
            <a:off x="2200275" y="2696845"/>
            <a:ext cx="485775" cy="5403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Flowchart: Process 16"/>
          <p:cNvSpPr/>
          <p:nvPr/>
        </p:nvSpPr>
        <p:spPr>
          <a:xfrm>
            <a:off x="156845" y="323723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Site Engineer</a:t>
            </a:r>
            <a:endParaRPr lang="en-GB" altLang="en-US"/>
          </a:p>
        </p:txBody>
      </p:sp>
      <p:sp>
        <p:nvSpPr>
          <p:cNvPr id="18" name="Flowchart: Process 17"/>
          <p:cNvSpPr/>
          <p:nvPr/>
        </p:nvSpPr>
        <p:spPr>
          <a:xfrm>
            <a:off x="1071245" y="324866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Architect</a:t>
            </a:r>
            <a:endParaRPr lang="en-GB" altLang="en-US"/>
          </a:p>
        </p:txBody>
      </p:sp>
      <p:sp>
        <p:nvSpPr>
          <p:cNvPr id="19" name="Flowchart: Process 18"/>
          <p:cNvSpPr/>
          <p:nvPr/>
        </p:nvSpPr>
        <p:spPr>
          <a:xfrm>
            <a:off x="1985645" y="3237230"/>
            <a:ext cx="100711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Quality contol Inspector</a:t>
            </a:r>
            <a:endParaRPr lang="en-GB" altLang="en-US"/>
          </a:p>
        </p:txBody>
      </p:sp>
      <p:sp>
        <p:nvSpPr>
          <p:cNvPr id="20" name="Flowchart: Process 19"/>
          <p:cNvSpPr/>
          <p:nvPr/>
        </p:nvSpPr>
        <p:spPr>
          <a:xfrm>
            <a:off x="3814445" y="3245485"/>
            <a:ext cx="14833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Environmental Specialist</a:t>
            </a:r>
            <a:endParaRPr lang="en-GB" altLang="en-US"/>
          </a:p>
        </p:txBody>
      </p:sp>
      <p:sp>
        <p:nvSpPr>
          <p:cNvPr id="21" name="Flowchart: Process 20"/>
          <p:cNvSpPr/>
          <p:nvPr/>
        </p:nvSpPr>
        <p:spPr>
          <a:xfrm>
            <a:off x="2900045" y="323723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Contract Admin</a:t>
            </a:r>
            <a:endParaRPr lang="en-GB" altLang="en-US"/>
          </a:p>
        </p:txBody>
      </p:sp>
      <p:sp>
        <p:nvSpPr>
          <p:cNvPr id="24" name="Up-Down Arrow 23"/>
          <p:cNvSpPr/>
          <p:nvPr/>
        </p:nvSpPr>
        <p:spPr>
          <a:xfrm>
            <a:off x="2200275" y="3848735"/>
            <a:ext cx="485775" cy="5403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Flowchart: Process 26"/>
          <p:cNvSpPr/>
          <p:nvPr/>
        </p:nvSpPr>
        <p:spPr>
          <a:xfrm>
            <a:off x="0" y="4411980"/>
            <a:ext cx="143573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Stakeholder Management coodinator</a:t>
            </a:r>
            <a:endParaRPr lang="en-GB" altLang="en-US"/>
          </a:p>
        </p:txBody>
      </p:sp>
      <p:sp>
        <p:nvSpPr>
          <p:cNvPr id="28" name="Flowchart: Process 27"/>
          <p:cNvSpPr/>
          <p:nvPr/>
        </p:nvSpPr>
        <p:spPr>
          <a:xfrm>
            <a:off x="3376295" y="4410075"/>
            <a:ext cx="107442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Planner	</a:t>
            </a:r>
            <a:endParaRPr lang="en-GB" altLang="en-US"/>
          </a:p>
        </p:txBody>
      </p:sp>
      <p:sp>
        <p:nvSpPr>
          <p:cNvPr id="29" name="Flowchart: Process 28"/>
          <p:cNvSpPr/>
          <p:nvPr/>
        </p:nvSpPr>
        <p:spPr>
          <a:xfrm>
            <a:off x="2199640" y="4412615"/>
            <a:ext cx="115824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Finance Manager</a:t>
            </a:r>
            <a:endParaRPr lang="en-GB" altLang="en-US"/>
          </a:p>
        </p:txBody>
      </p:sp>
      <p:sp>
        <p:nvSpPr>
          <p:cNvPr id="30" name="Flowchart: Process 29"/>
          <p:cNvSpPr/>
          <p:nvPr/>
        </p:nvSpPr>
        <p:spPr>
          <a:xfrm>
            <a:off x="1436370" y="4411980"/>
            <a:ext cx="857250" cy="6121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Comms Officer</a:t>
            </a:r>
            <a:endParaRPr lang="en-GB" altLang="en-US"/>
          </a:p>
        </p:txBody>
      </p:sp>
      <p:sp>
        <p:nvSpPr>
          <p:cNvPr id="31" name="Flowchart: Process 30"/>
          <p:cNvSpPr/>
          <p:nvPr/>
        </p:nvSpPr>
        <p:spPr>
          <a:xfrm>
            <a:off x="4450715" y="4389120"/>
            <a:ext cx="132270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IT Support Specialist</a:t>
            </a:r>
            <a:endParaRPr lang="en-GB" altLang="en-US"/>
          </a:p>
        </p:txBody>
      </p:sp>
      <p:sp>
        <p:nvSpPr>
          <p:cNvPr id="34" name="Left Arrow Callout 33"/>
          <p:cNvSpPr/>
          <p:nvPr/>
        </p:nvSpPr>
        <p:spPr>
          <a:xfrm>
            <a:off x="5549265" y="950595"/>
            <a:ext cx="2392045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Senior Management</a:t>
            </a:r>
            <a:endParaRPr lang="en-GB" altLang="en-US"/>
          </a:p>
        </p:txBody>
      </p:sp>
      <p:sp>
        <p:nvSpPr>
          <p:cNvPr id="35" name="Left Arrow Callout 34"/>
          <p:cNvSpPr/>
          <p:nvPr/>
        </p:nvSpPr>
        <p:spPr>
          <a:xfrm>
            <a:off x="5298440" y="2945765"/>
            <a:ext cx="261874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Mid Level Management</a:t>
            </a:r>
            <a:endParaRPr lang="en-GB" altLang="en-US"/>
          </a:p>
        </p:txBody>
      </p:sp>
      <p:sp>
        <p:nvSpPr>
          <p:cNvPr id="36" name="Left Arrow Callout 35"/>
          <p:cNvSpPr/>
          <p:nvPr/>
        </p:nvSpPr>
        <p:spPr>
          <a:xfrm>
            <a:off x="5773420" y="4107180"/>
            <a:ext cx="2285365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Supporting Level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19625" y="964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Structure - Gymnasium Project</a:t>
            </a:r>
            <a:endParaRPr lang="en-GB"/>
          </a:p>
        </p:txBody>
      </p:sp>
      <p:sp>
        <p:nvSpPr>
          <p:cNvPr id="64" name="Google Shape;64;p14"/>
          <p:cNvSpPr txBox="1"/>
          <p:nvPr>
            <p:ph type="body" idx="1"/>
          </p:nvPr>
        </p:nvSpPr>
        <p:spPr>
          <a:xfrm>
            <a:off x="265430" y="1000125"/>
            <a:ext cx="8612505" cy="3550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Flowchart: Process 1"/>
          <p:cNvSpPr/>
          <p:nvPr/>
        </p:nvSpPr>
        <p:spPr>
          <a:xfrm>
            <a:off x="168910" y="669290"/>
            <a:ext cx="122174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Construction Manager</a:t>
            </a:r>
            <a:endParaRPr lang="en-GB" altLang="en-US"/>
          </a:p>
        </p:txBody>
      </p:sp>
      <p:sp>
        <p:nvSpPr>
          <p:cNvPr id="3" name="Flowchart: Process 2"/>
          <p:cNvSpPr/>
          <p:nvPr/>
        </p:nvSpPr>
        <p:spPr>
          <a:xfrm>
            <a:off x="4118610" y="669290"/>
            <a:ext cx="134239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Health and Safety Officer</a:t>
            </a:r>
            <a:endParaRPr lang="en-GB" altLang="en-US"/>
          </a:p>
        </p:txBody>
      </p:sp>
      <p:sp>
        <p:nvSpPr>
          <p:cNvPr id="4" name="Flowchart: Process 3"/>
          <p:cNvSpPr/>
          <p:nvPr/>
        </p:nvSpPr>
        <p:spPr>
          <a:xfrm>
            <a:off x="3074035" y="669290"/>
            <a:ext cx="10541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Procument Specialist	</a:t>
            </a:r>
            <a:endParaRPr lang="en-GB" altLang="en-US"/>
          </a:p>
        </p:txBody>
      </p:sp>
      <p:sp>
        <p:nvSpPr>
          <p:cNvPr id="5" name="Flowchart: Process 4"/>
          <p:cNvSpPr/>
          <p:nvPr/>
        </p:nvSpPr>
        <p:spPr>
          <a:xfrm>
            <a:off x="1390015" y="669290"/>
            <a:ext cx="78168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Design Lead</a:t>
            </a:r>
            <a:endParaRPr lang="en-GB" altLang="en-US"/>
          </a:p>
        </p:txBody>
      </p:sp>
      <p:sp>
        <p:nvSpPr>
          <p:cNvPr id="6" name="Flowchart: Process 5"/>
          <p:cNvSpPr/>
          <p:nvPr/>
        </p:nvSpPr>
        <p:spPr>
          <a:xfrm>
            <a:off x="2171700" y="66929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Building Surveyor	</a:t>
            </a:r>
            <a:endParaRPr lang="en-GB" altLang="en-US"/>
          </a:p>
        </p:txBody>
      </p:sp>
      <p:sp>
        <p:nvSpPr>
          <p:cNvPr id="7" name="Up-Down Arrow 6"/>
          <p:cNvSpPr/>
          <p:nvPr/>
        </p:nvSpPr>
        <p:spPr>
          <a:xfrm>
            <a:off x="2316480" y="1280795"/>
            <a:ext cx="485775" cy="5886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Flowchart: Process 7"/>
          <p:cNvSpPr/>
          <p:nvPr/>
        </p:nvSpPr>
        <p:spPr>
          <a:xfrm>
            <a:off x="2102485" y="186944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Project Manager</a:t>
            </a:r>
            <a:endParaRPr lang="en-GB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4117975" y="3069590"/>
            <a:ext cx="135509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Environmental Specialist</a:t>
            </a:r>
            <a:endParaRPr lang="en-GB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3155950" y="3069590"/>
            <a:ext cx="97345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Contracts Admin</a:t>
            </a:r>
            <a:endParaRPr lang="en-GB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2207260" y="3069590"/>
            <a:ext cx="94869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Quality control Inspector</a:t>
            </a:r>
            <a:endParaRPr lang="en-GB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251585" y="3069590"/>
            <a:ext cx="95504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Architect</a:t>
            </a:r>
            <a:endParaRPr lang="en-GB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272415" y="3069590"/>
            <a:ext cx="97282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Site Engineer</a:t>
            </a:r>
            <a:endParaRPr lang="en-GB" altLang="en-US"/>
          </a:p>
        </p:txBody>
      </p:sp>
      <p:sp>
        <p:nvSpPr>
          <p:cNvPr id="14" name="Up-Down Arrow 13"/>
          <p:cNvSpPr/>
          <p:nvPr/>
        </p:nvSpPr>
        <p:spPr>
          <a:xfrm>
            <a:off x="2315845" y="2480945"/>
            <a:ext cx="485775" cy="5886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Up-Down Arrow 14"/>
          <p:cNvSpPr/>
          <p:nvPr/>
        </p:nvSpPr>
        <p:spPr>
          <a:xfrm>
            <a:off x="2399030" y="3681095"/>
            <a:ext cx="485775" cy="5886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Flowchart: Process 15"/>
          <p:cNvSpPr/>
          <p:nvPr/>
        </p:nvSpPr>
        <p:spPr>
          <a:xfrm>
            <a:off x="4521835" y="4234180"/>
            <a:ext cx="1136650" cy="6470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IT support specialist</a:t>
            </a:r>
            <a:endParaRPr lang="en-GB" altLang="en-US"/>
          </a:p>
        </p:txBody>
      </p:sp>
      <p:sp>
        <p:nvSpPr>
          <p:cNvPr id="17" name="Flowchart: Process 16"/>
          <p:cNvSpPr/>
          <p:nvPr/>
        </p:nvSpPr>
        <p:spPr>
          <a:xfrm>
            <a:off x="3313430" y="4234815"/>
            <a:ext cx="1208405" cy="646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Planner</a:t>
            </a:r>
            <a:endParaRPr lang="en-GB" altLang="en-US"/>
          </a:p>
        </p:txBody>
      </p:sp>
      <p:sp>
        <p:nvSpPr>
          <p:cNvPr id="18" name="Flowchart: Process 17"/>
          <p:cNvSpPr/>
          <p:nvPr/>
        </p:nvSpPr>
        <p:spPr>
          <a:xfrm>
            <a:off x="2399030" y="4234815"/>
            <a:ext cx="914400" cy="646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Finance Manager</a:t>
            </a:r>
            <a:endParaRPr lang="en-GB" altLang="en-US"/>
          </a:p>
        </p:txBody>
      </p:sp>
      <p:sp>
        <p:nvSpPr>
          <p:cNvPr id="19" name="Flowchart: Process 18"/>
          <p:cNvSpPr/>
          <p:nvPr/>
        </p:nvSpPr>
        <p:spPr>
          <a:xfrm>
            <a:off x="1447165" y="4234815"/>
            <a:ext cx="951865" cy="646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Comms Officer</a:t>
            </a:r>
            <a:endParaRPr lang="en-GB" altLang="en-US"/>
          </a:p>
        </p:txBody>
      </p:sp>
      <p:sp>
        <p:nvSpPr>
          <p:cNvPr id="20" name="Flowchart: Process 19"/>
          <p:cNvSpPr/>
          <p:nvPr/>
        </p:nvSpPr>
        <p:spPr>
          <a:xfrm>
            <a:off x="194310" y="4223385"/>
            <a:ext cx="1252220" cy="657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/>
              <a:t>Stakeholder Engagement coodinator</a:t>
            </a:r>
            <a:endParaRPr lang="en-GB" altLang="en-US"/>
          </a:p>
        </p:txBody>
      </p:sp>
      <p:sp>
        <p:nvSpPr>
          <p:cNvPr id="21" name="Left Arrow Callout 20"/>
          <p:cNvSpPr/>
          <p:nvPr/>
        </p:nvSpPr>
        <p:spPr>
          <a:xfrm>
            <a:off x="5473700" y="517525"/>
            <a:ext cx="224917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Senior Management</a:t>
            </a:r>
            <a:endParaRPr lang="en-GB" altLang="en-US"/>
          </a:p>
        </p:txBody>
      </p:sp>
      <p:sp>
        <p:nvSpPr>
          <p:cNvPr id="22" name="Left Arrow Callout 21"/>
          <p:cNvSpPr/>
          <p:nvPr/>
        </p:nvSpPr>
        <p:spPr>
          <a:xfrm>
            <a:off x="5657850" y="3966845"/>
            <a:ext cx="2366645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Supporting Level</a:t>
            </a:r>
            <a:endParaRPr lang="en-GB" altLang="en-US"/>
          </a:p>
        </p:txBody>
      </p:sp>
      <p:sp>
        <p:nvSpPr>
          <p:cNvPr id="23" name="Left Arrow Callout 22"/>
          <p:cNvSpPr/>
          <p:nvPr/>
        </p:nvSpPr>
        <p:spPr>
          <a:xfrm>
            <a:off x="5473700" y="2766695"/>
            <a:ext cx="2445385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Mid Level Management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Presentation</Application>
  <PresentationFormat/>
  <Paragraphs>82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Team Structure - HotelO24</vt:lpstr>
      <vt:lpstr>Team Structure - Gymnasium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Structure - HotelO24</dc:title>
  <dc:creator/>
  <cp:lastModifiedBy>farai</cp:lastModifiedBy>
  <cp:revision>2</cp:revision>
  <dcterms:created xsi:type="dcterms:W3CDTF">2023-05-28T13:10:22Z</dcterms:created>
  <dcterms:modified xsi:type="dcterms:W3CDTF">2023-05-28T13:43:57Z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0F51B7E33E974BAD96B96377CDBB8A16</vt:lpwstr>
  </property>
  <property fmtid="{D5CDD505-2E9C-101B-9397-08002B2CF9AE}" pid="3" name="KSOProductBuildVer">
    <vt:lpwstr>2057-11.2.0.11537</vt:lpwstr>
  </property>
</Properties>
</file>