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8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UCSC:4357</a:t>
            </a:r>
            <a:br>
              <a:rPr lang="en-US" dirty="0" smtClean="0"/>
            </a:br>
            <a:r>
              <a:rPr lang="en-US" dirty="0" smtClean="0"/>
              <a:t>Embedded Firmware Essential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76800"/>
            <a:ext cx="6400800" cy="1143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Ken Tanpairoj</a:t>
            </a:r>
          </a:p>
          <a:p>
            <a:pPr algn="l"/>
            <a:r>
              <a:rPr lang="en-US" dirty="0" smtClean="0"/>
              <a:t>Jianmin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Equipment/tools needed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259" y="1581834"/>
            <a:ext cx="4623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Mbed</a:t>
            </a:r>
            <a:r>
              <a:rPr lang="en-US" dirty="0" smtClean="0"/>
              <a:t> application board for LPC1768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libraries from </a:t>
            </a:r>
            <a:r>
              <a:rPr lang="en-US" dirty="0" err="1" smtClean="0"/>
              <a:t>Mbed</a:t>
            </a:r>
            <a:r>
              <a:rPr lang="en-US" dirty="0" smtClean="0"/>
              <a:t> developer site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99503" y="2895600"/>
            <a:ext cx="381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1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Detailed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676400"/>
            <a:ext cx="74240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Codes will </a:t>
            </a:r>
            <a:r>
              <a:rPr lang="en-US" dirty="0" smtClean="0"/>
              <a:t>keep a loop counter in </a:t>
            </a:r>
            <a:r>
              <a:rPr lang="en-US" dirty="0" smtClean="0"/>
              <a:t>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3 counts, display and LED lights will change according to loop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0-3: Display shows “Hello Final Project”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4-6: LEDs move from left to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6-9: LEDS will </a:t>
            </a:r>
            <a:r>
              <a:rPr lang="en-US" dirty="0" smtClean="0"/>
              <a:t>flash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10-12: LEDs move from right to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13-15: LEDs  will skip around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16-18: 2 LEDS will flash at the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19: Display will show moving Santa Clause and a Christmas </a:t>
            </a:r>
            <a:r>
              <a:rPr lang="en-US" dirty="0" smtClean="0"/>
              <a:t>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counter goes back to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0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Key Features and Capability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1" y="1676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Display words</a:t>
            </a:r>
          </a:p>
          <a:p>
            <a:r>
              <a:rPr lang="en-US" dirty="0"/>
              <a:t>2. Display animation with cartoon char.</a:t>
            </a:r>
          </a:p>
          <a:p>
            <a:r>
              <a:rPr lang="en-US" dirty="0"/>
              <a:t>3. Different patterns of LED flashing by controlling the 4 LED lights on the </a:t>
            </a:r>
            <a:r>
              <a:rPr lang="en-US" dirty="0" err="1"/>
              <a:t>mBed</a:t>
            </a:r>
            <a:r>
              <a:rPr lang="en-US" dirty="0"/>
              <a:t> board, and by programmable timer.</a:t>
            </a:r>
          </a:p>
          <a:p>
            <a:r>
              <a:rPr lang="en-US" dirty="0"/>
              <a:t>4. Replay of the features</a:t>
            </a:r>
          </a:p>
        </p:txBody>
      </p:sp>
    </p:spTree>
    <p:extLst>
      <p:ext uri="{BB962C8B-B14F-4D97-AF65-F5344CB8AC3E}">
        <p14:creationId xmlns:p14="http://schemas.microsoft.com/office/powerpoint/2010/main" val="269821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Codes (partial)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97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453" y="1684233"/>
            <a:ext cx="3886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54518" y="1619219"/>
            <a:ext cx="40132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31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164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UCSC:4357 Embedded Firmware Essential Final Project</vt:lpstr>
      <vt:lpstr>Equipment/tools needed</vt:lpstr>
      <vt:lpstr>Detailed Features</vt:lpstr>
      <vt:lpstr>Key Features and Capability</vt:lpstr>
      <vt:lpstr>Codes (partial)</vt:lpstr>
      <vt:lpstr>Demo</vt:lpstr>
    </vt:vector>
  </TitlesOfParts>
  <Company>SanDisk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UCSC: 4357 Embedded Firmware Essential</dc:title>
  <dc:creator>Ken Tanpairoj</dc:creator>
  <cp:lastModifiedBy>Ken Tanpairoj</cp:lastModifiedBy>
  <cp:revision>18</cp:revision>
  <dcterms:created xsi:type="dcterms:W3CDTF">2014-12-01T17:48:31Z</dcterms:created>
  <dcterms:modified xsi:type="dcterms:W3CDTF">2014-12-02T02:29:12Z</dcterms:modified>
</cp:coreProperties>
</file>