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24384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4736-B62F-4CC9-88D4-1C8B526E4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63E6F-E655-41BD-A4F3-D3D781BC6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B3EB1-F667-4A93-B531-A05FBCFD1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30E1-A213-4BB8-A859-83CCAE71A1B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E4737-5095-4601-BF76-9C99AB77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0F7F1-EA41-49EC-B18D-237B60EF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3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A430-F986-4D9E-84B9-F5601153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8D09B-5DFB-482C-83D4-C750D8E3F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97189-858A-4F89-A3DB-3506AA33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30E1-A213-4BB8-A859-83CCAE71A1B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B9290-C58C-4EA4-A803-B9A413B08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4B45F-9161-409D-8B62-A1650CD9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8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57BA58-63C0-4009-9A04-CCE7DDDAD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AA574-634F-4A7D-B4BB-FEA6BE4F7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21A5C-5DA5-4DC5-9987-44AD8C06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30E1-A213-4BB8-A859-83CCAE71A1B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927AB-0D62-40F1-9044-F6FD0725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C0458-4312-44FF-997B-D3B54BE8E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36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218861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399419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14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044547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C19C-AA6B-4458-A2C8-61F44D5E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4ABC5-9AB4-4657-9535-49F51D3B0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B4CF8-A8A9-4001-910C-9C538F391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30E1-A213-4BB8-A859-83CCAE71A1B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EB431-8E3B-459D-83E2-28C847877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902CE-23A9-476A-BBE8-868FEA68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1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4EC3-B0AC-4982-93BE-57422407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3694-6BD7-49DE-B0E9-A6A94BD63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F66B1-89DF-4CDB-86FB-C3B7D9BF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30E1-A213-4BB8-A859-83CCAE71A1B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46A74-D44C-43E1-BAE0-F5F7BF195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6A527-D3A2-447A-B87F-AABB062B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0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12BB-F010-43E0-BBFB-35AE4CE6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8C495-8D7D-4E05-82B7-6AA58B2FC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79CC2-8871-458F-903C-42576C74E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E919E-4824-4A99-8030-76A259E1D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30E1-A213-4BB8-A859-83CCAE71A1B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D2EFC-53C0-43F4-93FA-33915034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E1B51-00FB-46D4-BCC0-65A172EF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2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78B4F-2F9A-468B-8308-36F851A37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641DF-CF7F-471B-9FEB-04A1F82A9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B11ED-EBD0-4A74-BDD9-B57097A95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60CA1-4241-4426-A634-7AD850B8B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5EBC18-9817-4C31-AADC-37FE204CC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EDBE3B-A221-434B-85BA-9C11E6F5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30E1-A213-4BB8-A859-83CCAE71A1B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763C6-5874-493B-A4F2-557A824D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5B8CF-C816-4D91-AB1E-BE18F076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6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85E0E-52FF-4147-95A1-9B90833E8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55CECB-0B6C-4D35-8F6F-01BDDBA3D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30E1-A213-4BB8-A859-83CCAE71A1B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1D855-CAE6-4015-96FE-217CE0DC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F86CA-E7FB-46B9-85E3-1839662E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0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0AF25-DBAD-46D9-980E-CA369C50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30E1-A213-4BB8-A859-83CCAE71A1B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7BDD2-6FA0-4C50-80EB-545C36F1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F5B41-19DF-4049-94F4-CA7B300D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8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AF87-DE52-4FBC-AC2E-CF95E6DB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9723E-1703-4299-84AC-49F522D1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99229-FA4F-4012-85EA-6795FA13E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72480-3484-4A06-94FB-71C96679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30E1-A213-4BB8-A859-83CCAE71A1B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8322B-AF57-48A9-A1AA-BBA00ECB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B9C4E-58FC-4EF5-9747-9A497ED2B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5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FCFA-9D84-45A2-A7EA-473708B50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ABB35-1360-40D7-9B45-BBCE013A9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83738-DF88-46C6-9568-3AB6B14DD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B2697-2602-49E9-AE3B-A176D3EC0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30E1-A213-4BB8-A859-83CCAE71A1B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DE74C-4C6D-43D9-ACA3-7ECFD440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73A8A-85A8-48C1-BC6D-55A87226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2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08B44D-0548-4A4B-9ABB-59F9727F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C04C2-A5FD-4FA8-B698-BBAA0FA91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EC004-6B1B-475B-B352-F92BD9A00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F30E1-A213-4BB8-A859-83CCAE71A1B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C32ED-5ECA-42E1-8F27-70C385A9F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0A53B-C178-4E8F-A4BF-560B28142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2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World War ll"/>
          <p:cNvSpPr txBox="1">
            <a:spLocks noGrp="1"/>
          </p:cNvSpPr>
          <p:nvPr>
            <p:ph type="body" sz="quarter" idx="13"/>
          </p:nvPr>
        </p:nvSpPr>
        <p:spPr>
          <a:xfrm>
            <a:off x="1410890" y="7223192"/>
            <a:ext cx="21971003" cy="63697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sz="4000" dirty="0"/>
              <a:t>World War ll</a:t>
            </a:r>
          </a:p>
        </p:txBody>
      </p:sp>
      <p:sp>
        <p:nvSpPr>
          <p:cNvPr id="152" name="Data Visualiz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Visualization</a:t>
            </a:r>
          </a:p>
        </p:txBody>
      </p:sp>
      <p:sp>
        <p:nvSpPr>
          <p:cNvPr id="151" name="Iman Emrani &amp; Faramarz Zareian"/>
          <p:cNvSpPr txBox="1">
            <a:spLocks noGrp="1"/>
          </p:cNvSpPr>
          <p:nvPr>
            <p:ph type="body" sz="quarter" idx="1"/>
          </p:nvPr>
        </p:nvSpPr>
        <p:spPr>
          <a:xfrm>
            <a:off x="1201340" y="11141009"/>
            <a:ext cx="21971002" cy="636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r>
              <a:rPr sz="3200" b="0" dirty="0"/>
              <a:t>Faramarz Zareian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asualties Analysis by Country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4900" b="0"/>
            </a:lvl1pPr>
          </a:lstStyle>
          <a:p>
            <a:r>
              <a:t>Casualties Analysis by Country</a:t>
            </a:r>
          </a:p>
        </p:txBody>
      </p:sp>
      <p:sp>
        <p:nvSpPr>
          <p:cNvPr id="182" name="Donut 3D…"/>
          <p:cNvSpPr txBox="1">
            <a:spLocks noGrp="1"/>
          </p:cNvSpPr>
          <p:nvPr>
            <p:ph type="body" sz="half" idx="1"/>
          </p:nvPr>
        </p:nvSpPr>
        <p:spPr>
          <a:xfrm>
            <a:off x="1206500" y="4194815"/>
            <a:ext cx="9779001" cy="8256630"/>
          </a:xfrm>
          <a:prstGeom prst="rect">
            <a:avLst/>
          </a:prstGeom>
        </p:spPr>
        <p:txBody>
          <a:bodyPr/>
          <a:lstStyle/>
          <a:p>
            <a:r>
              <a:t>Donut 3D</a:t>
            </a:r>
          </a:p>
          <a:p>
            <a:pPr marL="1003300"/>
            <a:r>
              <a:t>Deaths ratio of each country with respect to total casualties of world war</a:t>
            </a:r>
          </a:p>
        </p:txBody>
      </p:sp>
      <p:pic>
        <p:nvPicPr>
          <p:cNvPr id="183" name="Screen Shot 2020-06-22 at 22.57.46.png" descr="Screen Shot 2020-06-22 at 22.57.46.png"/>
          <p:cNvPicPr>
            <a:picLocks noGrp="1" noChangeAspect="1"/>
          </p:cNvPicPr>
          <p:nvPr>
            <p:ph type="pic" idx="14"/>
          </p:nvPr>
        </p:nvPicPr>
        <p:blipFill>
          <a:blip r:embed="rId2"/>
          <a:srcRect/>
          <a:stretch>
            <a:fillRect/>
          </a:stretch>
        </p:blipFill>
        <p:spPr>
          <a:xfrm>
            <a:off x="12409628" y="1929328"/>
            <a:ext cx="10472482" cy="7977300"/>
          </a:xfrm>
          <a:prstGeom prst="rect">
            <a:avLst/>
          </a:prstGeom>
        </p:spPr>
      </p:pic>
      <p:sp>
        <p:nvSpPr>
          <p:cNvPr id="184" name="Visualiz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Visualization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772927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6" name="Graphic 125" descr="Handshake">
            <a:extLst>
              <a:ext uri="{FF2B5EF4-FFF2-40B4-BE49-F238E27FC236}">
                <a16:creationId xmlns:a16="http://schemas.microsoft.com/office/drawing/2014/main" id="{8C5F5C93-5B79-4F43-B0AE-4DB95821C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4542" y="4245088"/>
            <a:ext cx="1828800" cy="1828800"/>
          </a:xfrm>
          <a:prstGeom prst="rect">
            <a:avLst/>
          </a:prstGeom>
        </p:spPr>
      </p:pic>
      <p:sp>
        <p:nvSpPr>
          <p:cNvPr id="186" name="Thank you"/>
          <p:cNvSpPr txBox="1">
            <a:spLocks noGrp="1"/>
          </p:cNvSpPr>
          <p:nvPr>
            <p:ph type="body" idx="1"/>
          </p:nvPr>
        </p:nvSpPr>
        <p:spPr>
          <a:xfrm>
            <a:off x="8661438" y="1283230"/>
            <a:ext cx="14579598" cy="11066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0" dirty="0"/>
              <a:t>Thank you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ataset…"/>
          <p:cNvSpPr txBox="1">
            <a:spLocks noGrp="1"/>
          </p:cNvSpPr>
          <p:nvPr>
            <p:ph type="title" idx="4294967295"/>
          </p:nvPr>
        </p:nvSpPr>
        <p:spPr>
          <a:xfrm>
            <a:off x="1297858" y="1258532"/>
            <a:ext cx="7010990" cy="10381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8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Dataset</a:t>
            </a:r>
          </a:p>
          <a:p>
            <a:pPr defTabSz="914400"/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defRPr sz="5100" b="0" spc="0"/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World War II Casualties.</a:t>
            </a:r>
          </a:p>
          <a:p>
            <a:pPr defTabSz="914400">
              <a:defRPr sz="5100" b="0" spc="0"/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Source: Cdmhost &amp; Wikipedia.</a:t>
            </a:r>
          </a:p>
          <a:p>
            <a:pPr defTabSz="914400">
              <a:defRPr sz="5100" b="0" spc="0"/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Features: 15 columns.</a:t>
            </a:r>
          </a:p>
          <a:p>
            <a:pPr defTabSz="914400">
              <a:defRPr sz="5100" b="0" spc="0"/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Observations: 638 rows.</a:t>
            </a:r>
          </a:p>
          <a:p>
            <a:pPr defTabSz="914400">
              <a:defRPr sz="5100" b="0" spc="0"/>
            </a:pP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defRPr sz="5100" b="0" spc="0"/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Main columns for visualizations:</a:t>
            </a:r>
          </a:p>
          <a:p>
            <a:pPr defTabSz="914400">
              <a:defRPr sz="5100" b="0" spc="0"/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DeathsFinal, Nationality, Date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8112" y="0"/>
            <a:ext cx="15105888" cy="13716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7376" y="1115568"/>
            <a:ext cx="13168196" cy="1147837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Image Gallery"/>
          <p:cNvGrpSpPr/>
          <p:nvPr/>
        </p:nvGrpSpPr>
        <p:grpSpPr>
          <a:xfrm>
            <a:off x="10811724" y="1875215"/>
            <a:ext cx="12038663" cy="9959080"/>
            <a:chOff x="0" y="806331"/>
            <a:chExt cx="12702051" cy="10507872"/>
          </a:xfrm>
        </p:grpSpPr>
        <p:pic>
          <p:nvPicPr>
            <p:cNvPr id="156" name="Screen Shot 2020-06-22 at 20.55.55.png" descr="Screen Shot 2020-06-22 at 20.55.55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806331"/>
              <a:ext cx="12702051" cy="85942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7" name="World War Casualties"/>
            <p:cNvSpPr/>
            <p:nvPr/>
          </p:nvSpPr>
          <p:spPr>
            <a:xfrm>
              <a:off x="0" y="10283114"/>
              <a:ext cx="12702051" cy="1031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rm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2900"/>
              </a:lvl1pPr>
            </a:lstStyle>
            <a:p>
              <a:pPr>
                <a:spcAft>
                  <a:spcPts val="600"/>
                </a:spcAft>
              </a:pPr>
              <a:r>
                <a:rPr sz="5000"/>
                <a:t>World War Casualties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8400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53480" cy="13715084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206054" y="1363256"/>
            <a:ext cx="3124534" cy="2345946"/>
            <a:chOff x="7493121" y="1000124"/>
            <a:chExt cx="1562267" cy="1172973"/>
          </a:xfrm>
        </p:grpSpPr>
        <p:sp>
          <p:nvSpPr>
            <p:cNvPr id="106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0" name="Visualization Parts"/>
          <p:cNvSpPr txBox="1">
            <a:spLocks noGrp="1"/>
          </p:cNvSpPr>
          <p:nvPr>
            <p:ph type="body" idx="1"/>
          </p:nvPr>
        </p:nvSpPr>
        <p:spPr>
          <a:xfrm>
            <a:off x="13028280" y="3709202"/>
            <a:ext cx="9553422" cy="6297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3400" spc="-233"/>
            </a:lvl1pPr>
          </a:lstStyle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0" dirty="0"/>
              <a:t>Visualization Parts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8400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9096" cy="137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34580" y="1363256"/>
            <a:ext cx="2256764" cy="1694412"/>
            <a:chOff x="668003" y="1684057"/>
            <a:chExt cx="1128382" cy="847206"/>
          </a:xfrm>
        </p:grpSpPr>
        <p:sp>
          <p:nvSpPr>
            <p:cNvPr id="108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2" name="WW2 countries casualties…"/>
          <p:cNvSpPr txBox="1"/>
          <p:nvPr/>
        </p:nvSpPr>
        <p:spPr>
          <a:xfrm>
            <a:off x="11147728" y="2333866"/>
            <a:ext cx="11433976" cy="855941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404812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7500" b="1" spc="-150"/>
            </a:pPr>
            <a:r>
              <a:rPr lang="en-US" sz="5400" dirty="0"/>
              <a:t>WW2 countries casualties</a:t>
            </a:r>
          </a:p>
          <a:p>
            <a:pPr marL="6223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4600"/>
            </a:pPr>
            <a:r>
              <a:rPr lang="en-US" sz="4400" dirty="0"/>
              <a:t> This tab contains 4 sections:</a:t>
            </a:r>
          </a:p>
          <a:p>
            <a:pPr marL="6223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4600"/>
            </a:pPr>
            <a:r>
              <a:rPr lang="en-US" sz="4400" dirty="0"/>
              <a:t>Country names (includes list of all countries in our dataset</a:t>
            </a:r>
          </a:p>
          <a:p>
            <a:pPr marL="6223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4600"/>
            </a:pPr>
            <a:r>
              <a:rPr lang="en-US" sz="4400" dirty="0"/>
              <a:t>Bubble chart (includes name of all countries with sum of casualties representing with the same colors as country names)</a:t>
            </a:r>
          </a:p>
          <a:p>
            <a:pPr marL="6223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4600"/>
            </a:pPr>
            <a:r>
              <a:rPr lang="en-US" sz="4400" dirty="0"/>
              <a:t>Bar chart (shows casualties of country hovered in country names columns sorted by year)</a:t>
            </a:r>
          </a:p>
          <a:p>
            <a:pPr marL="6223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4600"/>
            </a:pPr>
            <a:r>
              <a:rPr lang="en-US" sz="4400" dirty="0"/>
              <a:t>Donut 3D (shows deaths ratio of each country with respect to total casualties of world war)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16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4024" y="960120"/>
            <a:ext cx="22475952" cy="1179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4" name="Screen Shot 2020-06-22 at 23.30.26.png" descr="Screen Shot 2020-06-22 at 23.30.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24480696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World Map…"/>
          <p:cNvSpPr txBox="1"/>
          <p:nvPr/>
        </p:nvSpPr>
        <p:spPr>
          <a:xfrm>
            <a:off x="1120161" y="1870785"/>
            <a:ext cx="17072589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8500" b="1" spc="-170"/>
            </a:pPr>
            <a:r>
              <a:rPr dirty="0"/>
              <a:t>World Map</a:t>
            </a:r>
          </a:p>
          <a:p>
            <a:r>
              <a:rPr sz="4000" dirty="0"/>
              <a:t>This tab contains world map of all countries with year selection drop box</a:t>
            </a:r>
          </a:p>
          <a:p>
            <a:pPr marL="457200" indent="-228600">
              <a:buSzPct val="100000"/>
              <a:buChar char="•"/>
            </a:pPr>
            <a:r>
              <a:rPr sz="3600" dirty="0"/>
              <a:t>By selecting the war year, the related country with number of casualties will shown</a:t>
            </a:r>
          </a:p>
        </p:txBody>
      </p:sp>
      <p:pic>
        <p:nvPicPr>
          <p:cNvPr id="167" name="Screen Shot 2020-06-23 at 00.29.30.png" descr="Screen Shot 2020-06-23 at 00.29.30.png"/>
          <p:cNvPicPr>
            <a:picLocks noChangeAspect="1"/>
          </p:cNvPicPr>
          <p:nvPr/>
        </p:nvPicPr>
        <p:blipFill>
          <a:blip r:embed="rId2"/>
          <a:srcRect r="5857" b="9943"/>
          <a:stretch>
            <a:fillRect/>
          </a:stretch>
        </p:blipFill>
        <p:spPr>
          <a:xfrm>
            <a:off x="10232004" y="4253636"/>
            <a:ext cx="13031835" cy="85670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8400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53480" cy="13715084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206054" y="1363256"/>
            <a:ext cx="3124534" cy="2345946"/>
            <a:chOff x="7493121" y="1000124"/>
            <a:chExt cx="1562267" cy="1172973"/>
          </a:xfrm>
        </p:grpSpPr>
        <p:sp>
          <p:nvSpPr>
            <p:cNvPr id="115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9" name="Charts"/>
          <p:cNvSpPr txBox="1">
            <a:spLocks noGrp="1"/>
          </p:cNvSpPr>
          <p:nvPr>
            <p:ph type="body" idx="1"/>
          </p:nvPr>
        </p:nvSpPr>
        <p:spPr>
          <a:xfrm>
            <a:off x="13028280" y="3709202"/>
            <a:ext cx="9553422" cy="6297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3400" spc="-233"/>
            </a:lvl1pPr>
          </a:lstStyle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800" dirty="0"/>
              <a:t>Charts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asualties Analysis by Country"/>
          <p:cNvSpPr txBox="1">
            <a:spLocks noGrp="1"/>
          </p:cNvSpPr>
          <p:nvPr>
            <p:ph type="body" sz="quarter" idx="13"/>
          </p:nvPr>
        </p:nvSpPr>
        <p:spPr>
          <a:xfrm>
            <a:off x="1279748" y="2392504"/>
            <a:ext cx="9779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4900" b="0"/>
            </a:lvl1pPr>
          </a:lstStyle>
          <a:p>
            <a:r>
              <a:rPr dirty="0"/>
              <a:t>Casualties Analysis by Country</a:t>
            </a:r>
          </a:p>
        </p:txBody>
      </p:sp>
      <p:sp>
        <p:nvSpPr>
          <p:cNvPr id="172" name="Bubble chart…"/>
          <p:cNvSpPr txBox="1">
            <a:spLocks noGrp="1"/>
          </p:cNvSpPr>
          <p:nvPr>
            <p:ph type="body" sz="half" idx="1"/>
          </p:nvPr>
        </p:nvSpPr>
        <p:spPr>
          <a:xfrm>
            <a:off x="2408378" y="46012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rPr sz="4800" b="1" dirty="0"/>
              <a:t>Bubble chart</a:t>
            </a:r>
            <a:r>
              <a:rPr sz="4800" dirty="0"/>
              <a:t>  </a:t>
            </a:r>
          </a:p>
          <a:p>
            <a:pPr marL="1003300"/>
            <a:r>
              <a:rPr sz="5400" dirty="0"/>
              <a:t>Total number of deaths for each country</a:t>
            </a:r>
          </a:p>
        </p:txBody>
      </p:sp>
      <p:pic>
        <p:nvPicPr>
          <p:cNvPr id="173" name="Screen Shot 2020-06-22 at 21.21.48.png" descr="Screen Shot 2020-06-22 at 21.21.48.png"/>
          <p:cNvPicPr>
            <a:picLocks noGrp="1" noChangeAspect="1"/>
          </p:cNvPicPr>
          <p:nvPr>
            <p:ph type="pic" idx="14"/>
          </p:nvPr>
        </p:nvPicPr>
        <p:blipFill>
          <a:blip r:embed="rId2"/>
          <a:srcRect/>
          <a:stretch>
            <a:fillRect/>
          </a:stretch>
        </p:blipFill>
        <p:spPr>
          <a:xfrm>
            <a:off x="12187378" y="2053363"/>
            <a:ext cx="10916874" cy="9609174"/>
          </a:xfrm>
          <a:prstGeom prst="rect">
            <a:avLst/>
          </a:prstGeom>
        </p:spPr>
      </p:pic>
      <p:sp>
        <p:nvSpPr>
          <p:cNvPr id="174" name="Visualiz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Visualization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asualties Analysis by Country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4900" b="0"/>
            </a:lvl1pPr>
          </a:lstStyle>
          <a:p>
            <a:r>
              <a:t>Casualties Analysis by Country</a:t>
            </a:r>
          </a:p>
        </p:txBody>
      </p:sp>
      <p:sp>
        <p:nvSpPr>
          <p:cNvPr id="177" name="Bar Chart…"/>
          <p:cNvSpPr txBox="1">
            <a:spLocks noGrp="1"/>
          </p:cNvSpPr>
          <p:nvPr>
            <p:ph type="body" sz="half" idx="1"/>
          </p:nvPr>
        </p:nvSpPr>
        <p:spPr>
          <a:xfrm>
            <a:off x="1206500" y="4194815"/>
            <a:ext cx="9779000" cy="8256630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Bar Chart</a:t>
            </a:r>
          </a:p>
          <a:p>
            <a:pPr marL="1003300"/>
            <a:r>
              <a:t>Number of deaths for each year</a:t>
            </a:r>
          </a:p>
        </p:txBody>
      </p:sp>
      <p:pic>
        <p:nvPicPr>
          <p:cNvPr id="178" name="Screen Shot 2020-06-22 at 22.45.21.png" descr="Screen Shot 2020-06-22 at 22.45.21.png"/>
          <p:cNvPicPr>
            <a:picLocks noGrp="1" noChangeAspect="1"/>
          </p:cNvPicPr>
          <p:nvPr>
            <p:ph type="pic" idx="14"/>
          </p:nvPr>
        </p:nvPicPr>
        <p:blipFill>
          <a:blip r:embed="rId2"/>
          <a:srcRect l="5060" r="5060"/>
          <a:stretch>
            <a:fillRect/>
          </a:stretch>
        </p:blipFill>
        <p:spPr>
          <a:xfrm>
            <a:off x="12192000" y="1263848"/>
            <a:ext cx="10916874" cy="11188205"/>
          </a:xfrm>
          <a:prstGeom prst="rect">
            <a:avLst/>
          </a:prstGeom>
        </p:spPr>
      </p:pic>
      <p:sp>
        <p:nvSpPr>
          <p:cNvPr id="179" name="Visualiz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Visualization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200</Words>
  <Application>Microsoft Office PowerPoint</Application>
  <PresentationFormat>Custom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Office Theme</vt:lpstr>
      <vt:lpstr>Data Visualization</vt:lpstr>
      <vt:lpstr>Dataset  World War II Casualties. Source: Cdmhost &amp; Wikipedia. Features: 15 columns. Observations: 638 rows.  Main columns for visualizations: DeathsFinal, Nationality, 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Visualization</vt:lpstr>
      <vt:lpstr>Visualization</vt:lpstr>
      <vt:lpstr>Visualization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Faramarz Zareian</dc:creator>
  <cp:lastModifiedBy>faramarz z</cp:lastModifiedBy>
  <cp:revision>2</cp:revision>
  <dcterms:created xsi:type="dcterms:W3CDTF">2020-06-25T12:12:37Z</dcterms:created>
  <dcterms:modified xsi:type="dcterms:W3CDTF">2020-07-25T00:22:45Z</dcterms:modified>
</cp:coreProperties>
</file>