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irz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rz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irz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74fec2f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74fec2f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4fec2f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4fec2f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4fec2f8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4fec2f8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4fec2f8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74fec2f8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74fec2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74fec2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74fec2f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74fec2f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4fec2f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4fec2f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74fec2f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74fec2f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74fec2f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74fec2f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74fec2f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74fec2f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4fec2f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4fec2f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74fec2f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74fec2f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7500"/>
            <a:ext cx="85206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80">
                <a:latin typeface="Mirza"/>
                <a:ea typeface="Mirza"/>
                <a:cs typeface="Mirza"/>
                <a:sym typeface="Mirza"/>
              </a:rPr>
              <a:t>Biomarker Analysis - Complexity </a:t>
            </a:r>
            <a:r>
              <a:rPr b="1" lang="en" sz="3480">
                <a:latin typeface="Mirza"/>
                <a:ea typeface="Mirza"/>
                <a:cs typeface="Mirza"/>
                <a:sym typeface="Mirza"/>
              </a:rPr>
              <a:t>Measurements</a:t>
            </a:r>
            <a:endParaRPr b="1" sz="3480">
              <a:latin typeface="Mirza"/>
              <a:ea typeface="Mirza"/>
              <a:cs typeface="Mirza"/>
              <a:sym typeface="Mirz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60325"/>
            <a:ext cx="85206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Dr. Sepideh Hajipour - Dr.Maryam Mirian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Mohamad Hosein Faramarzi - Dear teammates :)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 Results - Approximate entropy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9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for central electrodes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150" y="1705187"/>
            <a:ext cx="2901151" cy="21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200" y="1661571"/>
            <a:ext cx="2698125" cy="214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25" y="1661574"/>
            <a:ext cx="2809544" cy="214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 Results - Sample entropy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9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for central electrodes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" y="1619325"/>
            <a:ext cx="2933536" cy="22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200" y="1619325"/>
            <a:ext cx="2974566" cy="22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775" y="1651099"/>
            <a:ext cx="2814124" cy="216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 Results - Permutation Entropy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9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for central electrodes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4087"/>
            <a:ext cx="2692225" cy="20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850" y="1784087"/>
            <a:ext cx="2692225" cy="20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500" y="1829150"/>
            <a:ext cx="2632500" cy="19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39341" l="0" r="0" t="37910"/>
          <a:stretch/>
        </p:blipFill>
        <p:spPr>
          <a:xfrm>
            <a:off x="1307850" y="1829250"/>
            <a:ext cx="6528300" cy="14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4625" y="19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latin typeface="Times New Roman"/>
                <a:ea typeface="Times New Roman"/>
                <a:cs typeface="Times New Roman"/>
                <a:sym typeface="Times New Roman"/>
              </a:rPr>
              <a:t>The assumption of complexity in EEG signals for Parkinson's Disease (PD)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4625" y="771725"/>
            <a:ext cx="8663400" cy="4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eural activity in the brain becomes less complex as the disease progresses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Increased synchronization: Excessive synchrony in brain oscillations, particularly in the beta band.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Loss of multiscale complexity: Reduced dynamic behavior across different time scales.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Char char="❖"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best way to evaluate this assumption?  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Entropy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Measurements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Entropy quantifies the randomness or unpredictability of EEG signals.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Higher entropy values generally correspond to more random, less predictable behavior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Approximate Entropy (ApEn)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Entropy (SampEn)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Permutation Entropy (PE)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Entropy Measurements - Approximate Entropy (ApEn)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Degree of unpredictability or randomness in a signal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ApEn is then calculated using the ratio of the number of similar patterns in the series for 𝑚 and 𝑚+1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difference between the probabilities for m and m+1 helps measure the likelihood that patterns of length m will remain similar when extended to length m+1.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475" y="2391825"/>
            <a:ext cx="3302225" cy="5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Entropy Measurements - Sample Entropy (SampEn)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 modification of Approximate Entropy (ApEn)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 is the number of similar patterns of length m+1.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 is the number of similar patterns of length mmm.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 is the length of the time series.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0" y="1880075"/>
            <a:ext cx="3085724" cy="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Entropy Measurements - Permutation Entropy (PE)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PE analyzes how values in a time series are ordered relative to each other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pi​ is the probability of the iii-th ordinal pattern.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9239" l="0" r="0" t="11257"/>
          <a:stretch/>
        </p:blipFill>
        <p:spPr>
          <a:xfrm>
            <a:off x="3184650" y="2102125"/>
            <a:ext cx="28893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Previous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845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035">
                <a:latin typeface="Times New Roman"/>
                <a:ea typeface="Times New Roman"/>
                <a:cs typeface="Times New Roman"/>
                <a:sym typeface="Times New Roman"/>
              </a:rPr>
              <a:t>Exploring the complexity of EEG patterns in Parkinson’s disease Lorenzo Nucci · Francesca Miraglia  · Chiara Pappalettera · Paolo Maria Rossini · Fabrizio Vecchio</a:t>
            </a:r>
            <a:endParaRPr b="1"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035">
                <a:latin typeface="Times New Roman"/>
                <a:ea typeface="Times New Roman"/>
                <a:cs typeface="Times New Roman"/>
                <a:sym typeface="Times New Roman"/>
              </a:rPr>
              <a:t>Paper published 2023</a:t>
            </a:r>
            <a:endParaRPr b="1"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1935">
                <a:latin typeface="Times New Roman"/>
                <a:ea typeface="Times New Roman"/>
                <a:cs typeface="Times New Roman"/>
                <a:sym typeface="Times New Roman"/>
              </a:rPr>
              <a:t>A total of 60 participants </a:t>
            </a:r>
            <a:endParaRPr b="1" sz="19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the CTRL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group of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healthy subjects (n=35)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and the PD of Parkinson’s patients (n=25)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00" y="1922425"/>
            <a:ext cx="4046226" cy="2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Previous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Complexity of resting-state EEG activity in the patients with early-stage    Parkinson’s disease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Paper published 2017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18 healthy subjects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18 PD patients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9711" l="0" r="0" t="0"/>
          <a:stretch/>
        </p:blipFill>
        <p:spPr>
          <a:xfrm>
            <a:off x="3585725" y="1809975"/>
            <a:ext cx="1813825" cy="29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59356"/>
          <a:stretch/>
        </p:blipFill>
        <p:spPr>
          <a:xfrm>
            <a:off x="5780475" y="2287826"/>
            <a:ext cx="1912350" cy="20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Antropy Library for complexity measurement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AntroPy is a Python 3 package providing several time-efficient algorithms for computing the complexity of time-series. It can be used for example to extract features from EEG signals.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BSD 3-Clause License Copyright (c) 2018-2021, Raphael Vallat All rights reserved.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0" y="2324237"/>
            <a:ext cx="5848200" cy="11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