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125" d="100"/>
          <a:sy n="125" d="100"/>
        </p:scale>
        <p:origin x="-16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97D88-6FB4-4E63-98A9-65D4CB5CD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0A060-3DE1-45CF-979D-2DCAB46E2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6BEB67-6BF5-4745-B8B1-9DCAE534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4EEF9C-3E35-45C9-ABB1-95EDA340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1CDA8-F794-41D6-A507-76AE1CF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3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643C2-290F-422B-ACA5-5F62E293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D4CCB5-142B-4987-A388-2A5F30FD4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2893-A0A7-4ADD-9F7E-F7A73E62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26063-7C70-4FDB-9F46-F476BCF1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F71534-932F-43F6-8144-1CA258CF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40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2E79AE-6175-4B59-9A29-A0B10C153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FF61DF-9D2F-4DCD-8794-20A89861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44F51-F205-4667-A9B8-308DF42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36020D-ED50-4FA8-9884-5F2FAD1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7AAF1-215A-4CFC-9248-D692C315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8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1CF1C-AA5D-4C39-8D11-26036579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EA289-9800-4165-9FCA-FF711BBF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307E8-9D3B-4B52-9D9F-832C0630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44691-8F13-4802-BF97-ADD888A2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B8775A-7CDA-4D90-B40C-FBC14E6C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37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13A25-272B-472F-A511-3791F6AB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23731-BE99-4985-BBB4-78E91954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19D45-1B07-41BB-90B6-34877199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1B0ED-0AF0-4E4D-B78A-6C5F7149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BF930-8806-46A3-AF13-E7F404BE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61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C5F83-CDE9-4567-B086-D889E8DD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49D64F-8A4D-4BBF-81F5-933A469E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69C5F9-EAE2-49C2-97C8-A33BBFEFB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10BFD1-B126-49AB-B1FB-C4301D74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2AAD07-4781-43A1-8A96-98F4FF56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9409E7-C3B7-4369-9600-EEB73C4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08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5FB6D-F1E0-4C40-995C-310442F5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83492A-9881-42F0-A3F7-10EEABBA9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41B55-722F-47B7-A532-86BC1360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427396-ED0B-4AC0-B839-BA0B5FD96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958D3A-B36C-4EA1-9512-A7D838C97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BBA8F4-6B54-4F8D-AF99-3A8D85FB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93073D-FA26-4592-8A60-970BE4F7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F0C820-1B10-4B31-B49C-3B73AF69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6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07497-2C67-48D6-B270-55D90FEC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A1A865-A27A-4689-892F-8BD41C95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9B9F21-648D-4C28-8ED6-377910DF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60AF78-F863-42FD-BD1D-725FD913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78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536830-D16B-45B8-8EF0-20F32F1A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D1C2EC-CBB9-459E-A7B0-77981D58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AA7391-B135-46CD-A8BE-BBC62945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3231C-DB4E-4965-B9AC-9DD63972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82F97-65A3-47B9-89C0-A105BACF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BB0AF-8565-4058-BE2F-679FBEE29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4F263C-73FA-4385-A723-FF129885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C3BE3-612D-45F0-BE1F-D5DEFC91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9E65DC-2E93-4A11-B134-DE375E7F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8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C4E52-9E87-4533-AD39-AE71AAC6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9D3A3B-15E4-46A0-AC61-F03EF4FB4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98D472-E82D-4363-8C56-356F81640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BB55A3-3B22-4FB4-B43A-9777B15E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BDF0C8-65C9-40E8-88D6-04E562BD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174A29-3DCB-42A9-9E0F-E26089B1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6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044A33-E485-4D16-9026-C936B5C9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EFE5A7-93B8-4DC3-9E96-82E6A1E0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4948A4-3041-4C7D-809E-AD62F7C87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6CA6-D44A-4CBD-B514-F8E666A3E426}" type="datetimeFigureOut">
              <a:rPr lang="fr-FR" smtClean="0"/>
              <a:t>26/04/2020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ACBE2D-4E9D-4D1B-9E07-6278F5FD8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566EB-97A2-4A73-B88D-DCA19E16E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0935-F702-4CAB-A3B5-423752C818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9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19677-9335-44F0-A8D8-55628A2F4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Supports Wiki </a:t>
            </a:r>
            <a:r>
              <a:rPr lang="fr-FR" dirty="0"/>
              <a:t>VLM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3AD758-69E5-48E0-898D-F77143D7F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0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2A9A0-E77E-48A8-8251-9F3CC3C9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380"/>
          </a:xfrm>
        </p:spPr>
        <p:txBody>
          <a:bodyPr>
            <a:normAutofit fontScale="90000"/>
          </a:bodyPr>
          <a:lstStyle/>
          <a:p>
            <a:r>
              <a:rPr lang="fr-FR" dirty="0"/>
              <a:t>Ecran Accueil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1EAA040-7180-4CC8-B6D3-CFB49A54B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54505"/>
            <a:ext cx="10784305" cy="5788381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2AFDA62-BFA7-4EB8-B3DA-D35186A80132}"/>
              </a:ext>
            </a:extLst>
          </p:cNvPr>
          <p:cNvSpPr/>
          <p:nvPr/>
        </p:nvSpPr>
        <p:spPr>
          <a:xfrm>
            <a:off x="838200" y="954506"/>
            <a:ext cx="429126" cy="4610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F7AC101-D0DD-4594-985B-69929E115784}"/>
              </a:ext>
            </a:extLst>
          </p:cNvPr>
          <p:cNvSpPr/>
          <p:nvPr/>
        </p:nvSpPr>
        <p:spPr>
          <a:xfrm>
            <a:off x="10546080" y="899160"/>
            <a:ext cx="1076424" cy="36922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055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2A9A0-E77E-48A8-8251-9F3CC3C9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380"/>
          </a:xfrm>
        </p:spPr>
        <p:txBody>
          <a:bodyPr>
            <a:normAutofit fontScale="90000"/>
          </a:bodyPr>
          <a:lstStyle/>
          <a:p>
            <a:r>
              <a:rPr lang="fr-FR" dirty="0"/>
              <a:t>Ecran Page générale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9DC375E-5B3F-441C-8D81-091CAA8CB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4506"/>
            <a:ext cx="10809924" cy="578446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369B9C9-7214-4C9C-9681-196469C0D767}"/>
              </a:ext>
            </a:extLst>
          </p:cNvPr>
          <p:cNvSpPr/>
          <p:nvPr/>
        </p:nvSpPr>
        <p:spPr>
          <a:xfrm>
            <a:off x="838200" y="954506"/>
            <a:ext cx="429126" cy="4610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2FEFB12-2C40-4ECF-BA5D-8DAB8A50E76B}"/>
              </a:ext>
            </a:extLst>
          </p:cNvPr>
          <p:cNvSpPr/>
          <p:nvPr/>
        </p:nvSpPr>
        <p:spPr>
          <a:xfrm>
            <a:off x="838200" y="1415548"/>
            <a:ext cx="316706" cy="34657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1942A22-299C-4917-9B01-EEB08821BD51}"/>
              </a:ext>
            </a:extLst>
          </p:cNvPr>
          <p:cNvSpPr/>
          <p:nvPr/>
        </p:nvSpPr>
        <p:spPr>
          <a:xfrm>
            <a:off x="838200" y="6305551"/>
            <a:ext cx="2076450" cy="4334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7A0B6-DFDC-4A93-A350-BA8FDBB34AE7}"/>
              </a:ext>
            </a:extLst>
          </p:cNvPr>
          <p:cNvSpPr/>
          <p:nvPr/>
        </p:nvSpPr>
        <p:spPr>
          <a:xfrm>
            <a:off x="11353800" y="1268383"/>
            <a:ext cx="265248" cy="31416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427692A-D34F-403F-8185-8C3F383D4FEE}"/>
              </a:ext>
            </a:extLst>
          </p:cNvPr>
          <p:cNvSpPr/>
          <p:nvPr/>
        </p:nvSpPr>
        <p:spPr>
          <a:xfrm>
            <a:off x="10401300" y="868333"/>
            <a:ext cx="1127760" cy="4000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64866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15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Supports Wiki VLM</vt:lpstr>
      <vt:lpstr>Ecran Accueil</vt:lpstr>
      <vt:lpstr>Ecran Page générale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Manuel VLM</dc:title>
  <dc:creator>Stéphane Barthes</dc:creator>
  <cp:lastModifiedBy>Stéphane Barthes</cp:lastModifiedBy>
  <cp:revision>2</cp:revision>
  <dcterms:created xsi:type="dcterms:W3CDTF">2020-04-26T09:07:00Z</dcterms:created>
  <dcterms:modified xsi:type="dcterms:W3CDTF">2020-04-26T14:46:08Z</dcterms:modified>
</cp:coreProperties>
</file>