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2" r:id="rId1"/>
  </p:sldMasterIdLst>
  <p:notesMasterIdLst>
    <p:notesMasterId r:id="rId13"/>
  </p:notesMasterIdLst>
  <p:sldIdLst>
    <p:sldId id="262" r:id="rId2"/>
    <p:sldId id="448" r:id="rId3"/>
    <p:sldId id="679" r:id="rId4"/>
    <p:sldId id="865" r:id="rId5"/>
    <p:sldId id="859" r:id="rId6"/>
    <p:sldId id="861" r:id="rId7"/>
    <p:sldId id="862" r:id="rId8"/>
    <p:sldId id="863" r:id="rId9"/>
    <p:sldId id="864" r:id="rId10"/>
    <p:sldId id="866" r:id="rId11"/>
    <p:sldId id="867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6"/>
    <a:srgbClr val="0070C0"/>
    <a:srgbClr val="00B050"/>
    <a:srgbClr val="AC8300"/>
    <a:srgbClr val="8D54DA"/>
    <a:srgbClr val="993366"/>
    <a:srgbClr val="CC3300"/>
    <a:srgbClr val="FF9900"/>
    <a:srgbClr val="FFD44E"/>
    <a:srgbClr val="74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07:23:4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72 1112 0 0,'-4'-8'6907'0'0,"-10"-23"-6838"0"0,14 30-58 0 0,0 1 0 0 0,-1-1 0 0 0,1 1 0 0 0,0-1 0 0 0,0 1 0 0 0,0-1-1 0 0,-1 1 1 0 0,1-1 0 0 0,0 1 0 0 0,0-1 0 0 0,-1 1 0 0 0,1 0 0 0 0,0-1-1 0 0,-1 1 1 0 0,1-1 0 0 0,-1 1 0 0 0,1 0 0 0 0,0-1 0 0 0,-1 1 0 0 0,1 0-1 0 0,-1 0 1 0 0,1-1 0 0 0,-1 1 0 0 0,1 0 0 0 0,-1 0 0 0 0,1 0 0 0 0,-1 0-1 0 0,1-1 1 0 0,-1 1 0 0 0,1 0 0 0 0,-1 0 0 0 0,0 0 0 0 0,1 0 0 0 0,-1 0-1 0 0,1 0 1 0 0,-1 1 0 0 0,1-1 0 0 0,-1 0 0 0 0,1 0 0 0 0,-1 0 0 0 0,1 0-1 0 0,-1 0 1 0 0,1 1 0 0 0,-1-1 0 0 0,1 0 0 0 0,-1 1 0 0 0,1-1 0 0 0,-1 1-1 0 0,0-1 8 0 0,0 1-1 0 0,1-1 0 0 0,-1 1 0 0 0,0 0 0 0 0,1-1 0 0 0,-1 1 0 0 0,1 0 0 0 0,-1-1 0 0 0,1 1 0 0 0,-1 0 1 0 0,1 0-1 0 0,-1 0 0 0 0,1-1 0 0 0,0 1 0 0 0,-1 0 0 0 0,1 0 0 0 0,0 0 0 0 0,0 0 0 0 0,0 0 0 0 0,-1-1 1 0 0,1 1-1 0 0,0 0 0 0 0,0 0 0 0 0,0 0 0 0 0,1 0 0 0 0,-1 0 0 0 0,0 1 0 0 0,5 6 815 0 0,-2 5 1296 0 0,-3-12-2088 0 0,0-1 1 0 0,0 0-1 0 0,0 1 1 0 0,-1-1 0 0 0,1 0-1 0 0,0 1 1 0 0,0-1-1 0 0,0 1 1 0 0,0-1 0 0 0,0 0-1 0 0,0 1 1 0 0,0-1 0 0 0,0 0-1 0 0,0 1 1 0 0,0-1-1 0 0,0 0 1 0 0,0 1 0 0 0,0-1-1 0 0,1 0 1 0 0,-1 1-1 0 0,0-1 1 0 0,0 0 0 0 0,0 1-1 0 0,0-1 1 0 0,1 0 0 0 0,-1 1-1 0 0,0-1 1 0 0,0 0-1 0 0,0 1 1 0 0,1-1 0 0 0,-1 0-1 0 0,0 0 1 0 0,1 0-1 0 0,-1 1 1 0 0,0-1 0 0 0,1 0-1 0 0,-1 0 1 0 0,0 0 0 0 0,1 1-1 0 0,-1-1 1 0 0,0 0-1 0 0,1 0 1 0 0,-1 0 0 0 0,0 0-1 0 0,1 0 1 0 0,-1 0-1 0 0,0 0 1 0 0,1 0 0 0 0,-1 0-1 0 0,0 0 1 0 0,1 0 0 0 0,-1 0-1 0 0,1 0 1 0 0,-1 0-1 0 0,0 0 1 0 0,1-1 0 0 0,-1 1-1 0 0,0 0 1 0 0,1 0-1 0 0,-1 0 1 0 0,0 0 0 0 0,1-1-1 0 0,-1 1 1 0 0,0 0 0 0 0,0 0-1 0 0,1-1 1 0 0,0 0 39 0 0,0 0 1 0 0,0 0-1 0 0,1 0 1 0 0,-1-1-1 0 0,0 1 0 0 0,-1 0 1 0 0,1-1-1 0 0,0 1 1 0 0,0-1-1 0 0,0 1 1 0 0,-1-1-1 0 0,1 1 1 0 0,-1-1-1 0 0,1 1 1 0 0,-1-1-1 0 0,1-2 0 0 0,-1 1-35 0 0,-1-1-1 0 0,1 1 0 0 0,0 0 0 0 0,-1 0 0 0 0,0 0 0 0 0,0 0 0 0 0,0 0 0 0 0,0 0 0 0 0,0 0 0 0 0,0 0 0 0 0,-1 0 1 0 0,1 0-1 0 0,-1 0 0 0 0,0 1 0 0 0,0-1 0 0 0,-3-2 0 0 0,6 6-12 0 0,0 0 1 0 0,1-1-1 0 0,-1 1 1 0 0,0 0-1 0 0,0 0 1 0 0,0-1-1 0 0,1 1 1 0 0,-1-1-1 0 0,0 1 1 0 0,1-1-1 0 0,-1 0 1 0 0,0 1-1 0 0,1-1 1 0 0,-1 0-1 0 0,1 0 1 0 0,-1 0-1 0 0,0 0 0 0 0,1 0 1 0 0,1-1-1 0 0,-3 1-16 0 0,1 0-1 0 0,-1 0 0 0 0,1-1 0 0 0,0 1 1 0 0,-1 0-1 0 0,1 0 0 0 0,-1-1 0 0 0,1 1 1 0 0,-1 0-1 0 0,1 0 0 0 0,0 0 0 0 0,-1 0 1 0 0,1 0-1 0 0,0 0 0 0 0,-1 0 0 0 0,1 0 1 0 0,-1 0-1 0 0,1 0 0 0 0,0 1 0 0 0,-1-1 0 0 0,1 0 1 0 0,-1 0-1 0 0,1 0 0 0 0,-1 1 0 0 0,1-1 1 0 0,-1 0-1 0 0,1 1 0 0 0,-1-1 0 0 0,1 0 1 0 0,-1 1-1 0 0,1-1 0 0 0,-1 1 0 0 0,1-1 1 0 0,-1 1-1 0 0,0-1 0 0 0,1 1 0 0 0,-1-1 1 0 0,0 1-1 0 0,0-1 0 0 0,1 1 0 0 0,-1-1 1 0 0,0 1-1 0 0,0 0 0 0 0,0-1 0 0 0,1 1 1 0 0,-1-1-1 0 0,0 1 0 0 0,0 0 0 0 0,0-1 1 0 0,0 1-1 0 0,0-1 0 0 0,0 1 0 0 0,-1 0 0 0 0,1-1 1 0 0,0 1-1 0 0,0-1 0 0 0,0 1 0 0 0,-1 0 1 0 0,1 2 22 0 0,0-1 0 0 0,0 0 1 0 0,0 1-1 0 0,0-1 1 0 0,0 0-1 0 0,1 1 0 0 0,-1-1 1 0 0,1 0-1 0 0,-1 0 1 0 0,2 3-1 0 0,50 79 1102 0 0,-47-76-1035 0 0,0-1-1 0 0,0 1 1 0 0,1-1 0 0 0,0 0-1 0 0,10 8 1 0 0,-11-10-9 0 0,1 0 1 0 0,-1 1 0 0 0,0 0-1 0 0,0 0 1 0 0,0 0 0 0 0,-1 0 0 0 0,0 1-1 0 0,5 11 1 0 0,-8-11-68 0 0,1 0 0 0 0,-1 0 0 0 0,-1 0 1 0 0,0 0-1 0 0,0 0 0 0 0,-1 10 0 0 0,1 25 128 0 0,1-16-164 0 0,0-1-1 0 0,-2 0 0 0 0,-6 34 1 0 0,-2-18 28 0 0,7-32-15 0 0,0 1 0 0 0,0-1 0 0 0,0 0-1 0 0,1 12 1 0 0,0-18 10 0 0,1 0-1 0 0,-1 0 1 0 0,0 1-1 0 0,0-1 1 0 0,0 0-1 0 0,0 0 1 0 0,-1 0-1 0 0,0 0 1 0 0,1 0-1 0 0,-1-1 1 0 0,0 1-1 0 0,0 0 0 0 0,0-1 1 0 0,-4 4-1 0 0,3-3-13 0 0,0 0 0 0 0,0 0 0 0 0,1 1 0 0 0,-1-1 0 0 0,1 0 0 0 0,0 1-1 0 0,0 0 1 0 0,0 0 0 0 0,-2 7 0 0 0,3-3-1 0 0,0 1-1 0 0,1-1 1 0 0,-1 1-1 0 0,3 14 1 0 0,0 11 121 0 0,-2-33-91 0 0,-1 1-1 0 0,1 0 0 0 0,0-1 0 0 0,0 1 0 0 0,-1 0 0 0 0,1-1 1 0 0,-1 1-1 0 0,0 0 0 0 0,1-1 0 0 0,-1 1 0 0 0,0-1 0 0 0,0 0 0 0 0,0 1 1 0 0,0-1-1 0 0,0 1 0 0 0,0-1 0 0 0,0 0 0 0 0,-2 2 0 0 0,3-3-18 0 0,-1 0 113 0 0,4 5-194 0 0,-3-5 71 0 0,0 0 0 0 0,1 0 0 0 0,-1 1 0 0 0,0-1 0 0 0,0 1 0 0 0,1-1 0 0 0,-1 0 0 0 0,0 1 0 0 0,0-1 0 0 0,0 0 0 0 0,0 1 0 0 0,1-1 0 0 0,-1 1 0 0 0,0-1 0 0 0,0 0 0 0 0,0 1 1 0 0,0-1-1 0 0,0 1 0 0 0,0-1 0 0 0,0 1 0 0 0,0-1 0 0 0,0 0 0 0 0,0 1 0 0 0,0-1 0 0 0,0 1 0 0 0,-1-1 0 0 0,1 1 0 0 0,0-1 0 0 0,0 0 0 0 0,0 1 0 0 0,-1-1 0 0 0,1 0 0 0 0,0 1 0 0 0,0-1 0 0 0,-1 0 0 0 0,1 1 0 0 0,0-1 1 0 0,-1 1-1 0 0,10-22-1400 0 0,0-1 1 0 0,-2 0 0 0 0,-1 0 0 0 0,4-25 0 0 0,2-45-6750 0 0,-10 68 3657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9T07:23:47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23 4641 0 0,'7'-4'3570'0'0,"17"-12"-748"0"0,-38 15-1021 0 0,12 0-1719 0 0,1 1 0 0 0,-1 0 0 0 0,1-1-1 0 0,-1 1 1 0 0,1 0 0 0 0,0 0 0 0 0,-1 0-1 0 0,1 0 1 0 0,-1 1 0 0 0,1-1 0 0 0,-1 0 0 0 0,1 1-1 0 0,-1-1 1 0 0,1 1 0 0 0,0-1 0 0 0,-1 1-1 0 0,1-1 1 0 0,0 1 0 0 0,-1 0 0 0 0,1 0 0 0 0,0 0-1 0 0,0 0 1 0 0,0 0 0 0 0,0 0 0 0 0,0 0 0 0 0,0 0-1 0 0,0 0 1 0 0,-1 2 0 0 0,-103 140 2681 0 0,98-130-2729 0 0,1 0 1 0 0,0 0-1 0 0,0 0 0 0 0,2 1 1 0 0,0 0-1 0 0,0 0 0 0 0,1 0 1 0 0,-1 17-1 0 0,2 1 51 0 0,1 0 0 0 0,4 51 0 0 0,-2-79-75 0 0,-1-1-1 0 0,0 1 0 0 0,1-1 1 0 0,0 1-1 0 0,0-1 0 0 0,0 1 1 0 0,0-1-1 0 0,0 1 0 0 0,1-1 1 0 0,0 0-1 0 0,-1 0 1 0 0,1 0-1 0 0,0 0 0 0 0,1 0 1 0 0,-1 0-1 0 0,0 0 0 0 0,1-1 1 0 0,4 4-1 0 0,-3-3 52 0 0,0-1 1 0 0,1 0-1 0 0,-1 0 1 0 0,1 0-1 0 0,-1-1 1 0 0,1 1-1 0 0,0-1 1 0 0,-1 0-1 0 0,1-1 1 0 0,0 1-1 0 0,0-1 1 0 0,6 0-1 0 0,4-1-406 0 0,0-1 0 0 0,0-1 0 0 0,0 0 0 0 0,0-1 0 0 0,-1 0 0 0 0,1-1 0 0 0,23-13 0 0 0,-23 11-42 0 0,-1-2 0 0 0,0 0 0 0 0,0 0 0 0 0,-1-1 0 0 0,-1-1 0 0 0,0 0 0 0 0,0-1 0 0 0,12-16 0 0 0,-19 22 392 0 0,-1 0-1 0 0,0-1 0 0 0,0 0 1 0 0,-1 1-1 0 0,1-1 0 0 0,-2 0 0 0 0,1-1 1 0 0,-1 1-1 0 0,0 0 0 0 0,0-1 1 0 0,-1 1-1 0 0,0-1 0 0 0,-1 0 0 0 0,1 1 1 0 0,-1-1-1 0 0,-1 0 0 0 0,0 1 1 0 0,0-1-1 0 0,0 1 0 0 0,-3-9 1 0 0,-5-13 155 0 0,5 11-132 0 0,-2 1-1 0 0,0 0 1 0 0,-12-24 0 0 0,15 36 9 0 0,0 0 1 0 0,0 1-1 0 0,0-1 1 0 0,0 1 0 0 0,-1 0-1 0 0,0 0 1 0 0,0 0 0 0 0,0 1-1 0 0,0-1 1 0 0,0 1 0 0 0,-1 0-1 0 0,0 0 1 0 0,1 0-1 0 0,-1 1 1 0 0,0 0 0 0 0,-7-2-1 0 0,-34-5-443 0 0,27 10 4716 0 0,10 0-4385 0 0,1 0-1 0 0,0 1 1 0 0,0-1-1 0 0,1 2 1 0 0,-1-1 0 0 0,0 1-1 0 0,-14 8 1 0 0,-2 1 67 0 0,17-9-153 0 0,0 1 0 0 0,1-1 0 0 0,-1 1 0 0 0,-11 9 0 0 0,16-11 168 0 0,1 0-1 0 0,-1 0 1 0 0,0 0 0 0 0,1 0-1 0 0,-1 1 1 0 0,1-1 0 0 0,0 0-1 0 0,-1 1 1 0 0,1-1 0 0 0,0 1-1 0 0,0-1 1 0 0,1 1-1 0 0,-1-1 1 0 0,1 1 0 0 0,-1 0-1 0 0,1-1 1 0 0,0 6 0 0 0,-1 6 292 0 0,0-1 0 0 0,-1 1 0 0 0,-5 17 1 0 0,1-5-213 0 0,6-23-44 0 0,0 0 0 0 0,0 0 1 0 0,1 1-1 0 0,-1-1 0 0 0,0 0 0 0 0,1 0 0 0 0,0 0 1 0 0,0 0-1 0 0,0 0 0 0 0,0 0 0 0 0,0 0 0 0 0,1 0 1 0 0,-1 0-1 0 0,1-1 0 0 0,0 1 0 0 0,0 0 0 0 0,0-1 1 0 0,0 0-1 0 0,0 1 0 0 0,0-1 0 0 0,1 0 0 0 0,-1 0 1 0 0,1 0-1 0 0,0 0 0 0 0,-1-1 0 0 0,7 3 0 0 0,1 2 6 0 0,0-1 0 0 0,0-1 0 0 0,1 0 0 0 0,0 0 0 0 0,-1-1-1 0 0,16 3 1 0 0,-17-5 61 0 0,0-1-1 0 0,0 0 1 0 0,0 0-1 0 0,0-1 1 0 0,0 0-1 0 0,0 0 1 0 0,0-1 0 0 0,0 0-1 0 0,0-1 1 0 0,-1 0-1 0 0,12-6 1 0 0,-1-1 117 0 0,1-1 1 0 0,-1-1-1 0 0,25-21 1 0 0,-20 11-397 0 0,-18 15 197 0 0,1 1-1 0 0,0 0 1 0 0,0 1 0 0 0,12-8 0 0 0,-38 33-2251 0 0,18-19 1708 0 0,0 0-1 0 0,0 1 0 0 0,0-1 1 0 0,0 0-1 0 0,-1 0 0 0 0,1 0 1 0 0,-1 0-1 0 0,1 0 1 0 0,-1 0-1 0 0,1 0 0 0 0,-1 0 1 0 0,0-1-1 0 0,1 1 1 0 0,-1-1-1 0 0,0 1 0 0 0,1-1 1 0 0,-1 0-1 0 0,-2 1 0 0 0,-4-13-3007 0 0,5 6-452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2274-B48B-40B9-9B1E-D775700D1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59C788-9807-4F91-B7E3-AE75609AC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5A18D2-9F42-4F0D-B039-91059F5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654C2-FE6A-466E-8C2D-5E44CF9D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FB599-C327-4816-AABF-A64EBC89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72A8-C748-4104-9286-72DDBC7E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E45E7-6CF6-4084-98B9-A661244A2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F677-108A-4047-9C51-2B6BB440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0DBCCD-0695-4ECC-B513-F2BC904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0C3DAA-E17F-4FA9-8392-D4B873A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8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22C52-A088-451D-88D0-7D666F602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6267F-E2A2-4730-8552-A660D18FC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E5601E-A393-49EE-BE64-D599F0D9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1BEDFB-12FA-4DFB-AA74-93BD9650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AAA3A-650B-4E89-B754-C6481433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188749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220759"/>
            <a:ext cx="10823575" cy="8255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 userDrawn="1"/>
        </p:nvGrpSpPr>
        <p:grpSpPr>
          <a:xfrm>
            <a:off x="-7374" y="563880"/>
            <a:ext cx="720000" cy="482400"/>
            <a:chOff x="-7374" y="563880"/>
            <a:chExt cx="720000" cy="482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오각형 32"/>
            <p:cNvSpPr/>
            <p:nvPr/>
          </p:nvSpPr>
          <p:spPr>
            <a:xfrm>
              <a:off x="-7374" y="563880"/>
              <a:ext cx="720000" cy="482400"/>
            </a:xfrm>
            <a:prstGeom prst="homePlat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132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84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1B5A-0A55-497E-9801-E686F378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34B64-2480-4BC4-8B6C-3371BC23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E3D2F-6E0D-4DDF-A22D-2746CFB1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D4CDD7-30E4-4EC8-8EA6-31BB560E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4E641-6BF4-439D-B942-70973C0C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CF19C-6321-4512-8054-AA862870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91846A-C3AF-4EEE-BEDE-77629CF37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442EA-E8D3-4269-8D6F-DA8F361E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9D2479-BB17-4164-B78D-29FF15E5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71890C-61D4-4395-8EB5-A23B283B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701AC-FE78-4E66-B690-446B7D0C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DC68B-3501-431A-8981-488D0F983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C9397-31A6-45C4-B6BC-B01A1B16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BC6AC1-A2E6-4774-9776-A8023CDB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84726-1D11-42D1-998C-EA76E8D1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3A90C-9D1C-4CA2-9EEF-1793F16AF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61315-5B3D-4D05-8D82-8EFBDC0D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CA109F-5F01-4FB3-B30B-16CF617D9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1DF9D-B75E-4DA4-A106-66CF94356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0EE4F0-E19C-4DA5-813E-13D5226A2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7E7F74-0BFD-4EED-89D5-65F6A7657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CC53FB-691A-4B21-8DDB-30A5E303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87CDE-86CF-48C4-9605-F24282B03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06E157-92DA-44BE-9316-0490EA03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9F62C-D5FB-42B8-9CB2-8AE5C808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802EBA2-28E1-4FAA-BAA0-49BEF894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F8B6B8-71EB-4E9A-A2E1-9730735E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FC58AB-5752-4DE9-939C-D2CE05E7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A5A22A-2848-49E9-A15C-5C12C626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451CA0-989F-47B0-AC35-8FDCA0730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16B603-F588-411A-B32C-8F03274E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3747E-C90F-43CE-BBE7-15E9B1B3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668C8-92E2-4050-9E86-0F9CAF41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3EA17-B410-4C1B-975B-1F96AEF01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9A8369-C390-4467-B2F5-9BA7560F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54913-892B-4523-8D37-5277D0C9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2D190E-6C13-417C-B8C7-3A393526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5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14B8A-4AEC-4C3F-BF04-77DA9763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5ED124-BE99-4212-AE5A-7D623A76B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FEB0C-F0DD-4678-9692-E7C05E8B6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E9992-632E-438F-8712-74376686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5A24A-3DA7-48F7-BCB2-CF98D29A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496B37-7CEA-470A-ABE5-23EE5263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3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D114C1-2B38-4CDA-A47A-3BD98B5C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352D58-3B96-4701-A011-3BA7FC5D4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9F559-1464-4129-B13C-B19D68D55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B548E9-D3F6-452D-A382-FDE9E50A2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FDA90-592C-4C21-81C2-B61FA9905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2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67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81149" y="1615193"/>
            <a:ext cx="961709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파이썬 기초 및 </a:t>
            </a:r>
            <a:r>
              <a:rPr lang="ko-KR" altLang="en-US" dirty="0" err="1"/>
              <a:t>머신러닝</a:t>
            </a:r>
            <a:r>
              <a:rPr lang="ko-KR" altLang="en-US" dirty="0"/>
              <a:t> 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96065" y="3901547"/>
            <a:ext cx="9261987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외부 라이브러리</a:t>
            </a:r>
            <a:endParaRPr lang="en-US" altLang="ko-KR" dirty="0"/>
          </a:p>
          <a:p>
            <a:r>
              <a:rPr lang="en-US" altLang="ko-KR"/>
              <a:t>CAU 2025-1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DB52B6-EDF4-13A4-8868-97804492FF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A1D19B-53AE-17FB-23AF-D0BAD5DBC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86" y="289169"/>
            <a:ext cx="10203168" cy="602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6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8639DF-8226-7834-FA0F-24D3B7E7A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344B2B-D33B-9AE6-CE7B-EAF72290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87" y="575062"/>
            <a:ext cx="9746825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2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745" y="1615193"/>
            <a:ext cx="9648494" cy="429891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1. </a:t>
            </a:r>
            <a:r>
              <a:rPr lang="en-US" altLang="ko-KR" dirty="0" err="1"/>
              <a:t>numpy</a:t>
            </a:r>
            <a:br>
              <a:rPr lang="en-US" altLang="ko-KR" dirty="0"/>
            </a:br>
            <a:r>
              <a:rPr lang="en-US" altLang="ko-KR" dirty="0"/>
              <a:t>2. matplotlib</a:t>
            </a:r>
            <a:br>
              <a:rPr lang="en-US" altLang="ko-KR" dirty="0"/>
            </a:br>
            <a:r>
              <a:rPr lang="en-US" altLang="ko-KR" dirty="0"/>
              <a:t>3. pandas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08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DF17FF-8570-4B1F-B0D4-E7F40B516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A1371-4D77-4C90-BC56-3276E63568D9}"/>
              </a:ext>
            </a:extLst>
          </p:cNvPr>
          <p:cNvSpPr txBox="1"/>
          <p:nvPr/>
        </p:nvSpPr>
        <p:spPr>
          <a:xfrm>
            <a:off x="856735" y="1598141"/>
            <a:ext cx="10404389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3200" b="1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3200" b="1" dirty="0"/>
              <a:t>Pandas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3200" b="1" dirty="0" err="1"/>
              <a:t>Numpy</a:t>
            </a:r>
            <a:endParaRPr lang="en-US" altLang="ko-KR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3200" b="1" dirty="0" err="1"/>
              <a:t>Scipy</a:t>
            </a:r>
            <a:endParaRPr lang="en-US" altLang="ko-KR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3200" b="1" dirty="0" err="1"/>
              <a:t>Scikitlearn</a:t>
            </a:r>
            <a:endParaRPr lang="en-US" altLang="ko-KR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3200" b="1" dirty="0" err="1"/>
              <a:t>Tensorflow</a:t>
            </a:r>
            <a:endParaRPr lang="en-US" altLang="ko-KR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3200" b="1" dirty="0" err="1"/>
              <a:t>Pytorch</a:t>
            </a:r>
            <a:endParaRPr lang="en-US" altLang="ko-KR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3200" b="1" dirty="0" err="1"/>
              <a:t>Keras</a:t>
            </a:r>
            <a:endParaRPr lang="en-US" altLang="ko-KR" sz="32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91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D374B7-02F2-FA53-4199-AF112B97C2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7804B-6F5F-1DEB-D8E3-45A189D5B033}"/>
              </a:ext>
            </a:extLst>
          </p:cNvPr>
          <p:cNvSpPr txBox="1"/>
          <p:nvPr/>
        </p:nvSpPr>
        <p:spPr>
          <a:xfrm>
            <a:off x="1234831" y="1625600"/>
            <a:ext cx="103553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여기서는 대부분의 코드 및 내용</a:t>
            </a:r>
            <a:r>
              <a:rPr lang="en-US" altLang="ko-KR" sz="3600" dirty="0"/>
              <a:t>, </a:t>
            </a:r>
            <a:r>
              <a:rPr lang="ko-KR" altLang="en-US" sz="3600" dirty="0"/>
              <a:t>실습과제는 </a:t>
            </a:r>
            <a:r>
              <a:rPr lang="ko-KR" altLang="en-US" sz="3600" dirty="0" err="1"/>
              <a:t>코랩</a:t>
            </a:r>
            <a:r>
              <a:rPr lang="ko-KR" altLang="en-US" sz="3600" dirty="0"/>
              <a:t> 파일을 통해 학습하고 몇 가지 이론적인 내용만 </a:t>
            </a:r>
            <a:r>
              <a:rPr lang="en-US" altLang="ko-KR" sz="3600" dirty="0"/>
              <a:t>ppt</a:t>
            </a:r>
            <a:r>
              <a:rPr lang="ko-KR" altLang="en-US" sz="3600" dirty="0"/>
              <a:t> 파일에 적어 놓으려고 합니다</a:t>
            </a:r>
            <a:r>
              <a:rPr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62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672B415-FFE9-E1C6-E23D-0340BE0265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Preliminaries : 1) </a:t>
            </a:r>
            <a:r>
              <a:rPr lang="ko-KR" altLang="en-US" dirty="0"/>
              <a:t>벡터의 내적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C7581B-F4E9-FAE6-0807-56F26794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367" y="3429000"/>
            <a:ext cx="3929456" cy="28796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F0094F-BE5C-2E25-9FA0-84EAC9FC58F5}"/>
                  </a:ext>
                </a:extLst>
              </p:cNvPr>
              <p:cNvSpPr txBox="1"/>
              <p:nvPr/>
            </p:nvSpPr>
            <p:spPr>
              <a:xfrm>
                <a:off x="1006475" y="1350628"/>
                <a:ext cx="6057055" cy="5182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지금부터 이야기할 수학 내용은 많은 학생들은 이미 알고 있을 내용입니다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이미 아시는 분들도 내용을 다시 떠올리면 좋겠습니다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평면에서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 할 때</a:t>
                </a:r>
                <a:r>
                  <a:rPr lang="en-US" altLang="ko-KR" dirty="0"/>
                  <a:t>,  </a:t>
                </a:r>
                <a:r>
                  <a:rPr lang="ko-KR" altLang="en-US" dirty="0"/>
                  <a:t>두 벡터의 내적 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라고 정의한다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옆의 삼각형에서 코사인 제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법칙을 이용하면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이고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이므로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정리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</a:t>
                </a:r>
                <a:r>
                  <a:rPr lang="ko-KR" altLang="en-US" dirty="0"/>
                  <a:t>이 성립한다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F0094F-BE5C-2E25-9FA0-84EAC9FC5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5" y="1350628"/>
                <a:ext cx="6057055" cy="5182316"/>
              </a:xfrm>
              <a:prstGeom prst="rect">
                <a:avLst/>
              </a:prstGeom>
              <a:blipFill>
                <a:blip r:embed="rId3"/>
                <a:stretch>
                  <a:fillRect l="-805" t="-706" r="-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0A4E2B80-EE0F-5687-0E15-C262E7C9ACB4}"/>
              </a:ext>
            </a:extLst>
          </p:cNvPr>
          <p:cNvGrpSpPr/>
          <p:nvPr/>
        </p:nvGrpSpPr>
        <p:grpSpPr>
          <a:xfrm>
            <a:off x="8199297" y="5278092"/>
            <a:ext cx="358200" cy="356400"/>
            <a:chOff x="8199297" y="5278092"/>
            <a:chExt cx="35820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57FCA17-588A-CCCE-F621-E2EA1A59CB4A}"/>
                    </a:ext>
                  </a:extLst>
                </p14:cNvPr>
                <p14:cNvContentPartPr/>
                <p14:nvPr/>
              </p14:nvContentPartPr>
              <p14:xfrm>
                <a:off x="8199297" y="5339292"/>
                <a:ext cx="77400" cy="295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57FCA17-588A-CCCE-F621-E2EA1A59CB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90297" y="5330652"/>
                  <a:ext cx="95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C273EE6-5C34-38FE-F588-6374DB4CA738}"/>
                    </a:ext>
                  </a:extLst>
                </p14:cNvPr>
                <p14:cNvContentPartPr/>
                <p14:nvPr/>
              </p14:nvContentPartPr>
              <p14:xfrm>
                <a:off x="8390817" y="5278092"/>
                <a:ext cx="166680" cy="1900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C273EE6-5C34-38FE-F588-6374DB4CA73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82177" y="5269092"/>
                  <a:ext cx="18432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125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70B2A5-037E-4173-09BE-23C02664D6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Preliminaries : 1) </a:t>
            </a:r>
            <a:r>
              <a:rPr lang="ko-KR" altLang="en-US" dirty="0"/>
              <a:t>벡터의 내적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360DCF-F837-4C90-6B11-AF7578A8E9CF}"/>
                  </a:ext>
                </a:extLst>
              </p:cNvPr>
              <p:cNvSpPr txBox="1"/>
              <p:nvPr/>
            </p:nvSpPr>
            <p:spPr>
              <a:xfrm>
                <a:off x="1082180" y="1501629"/>
                <a:ext cx="10360403" cy="4770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dirty="0"/>
                  <a:t>2</a:t>
                </a:r>
                <a:r>
                  <a:rPr lang="ko-KR" altLang="en-US" sz="2800" dirty="0"/>
                  <a:t>차원을 예로 들었지만</a:t>
                </a:r>
                <a:r>
                  <a:rPr lang="en-US" altLang="ko-KR" sz="2800" dirty="0"/>
                  <a:t>, d</a:t>
                </a:r>
                <a:r>
                  <a:rPr lang="ko-KR" altLang="en-US" sz="2800" dirty="0"/>
                  <a:t>차원에서도 같은 식이 성립합니다</a:t>
                </a:r>
                <a:r>
                  <a:rPr lang="en-US" altLang="ko-KR" sz="2800" dirty="0"/>
                  <a:t>.</a:t>
                </a:r>
              </a:p>
              <a:p>
                <a:endParaRPr lang="en-US" altLang="ko-KR" sz="2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ko-KR" sz="28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28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800" dirty="0"/>
                  <a:t>,   </a:t>
                </a:r>
                <a14:m>
                  <m:oMath xmlns:m="http://schemas.openxmlformats.org/officeDocument/2006/math">
                    <m:r>
                      <a:rPr lang="ko-KR" alt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800" dirty="0"/>
                  <a:t>는 두 벡터의 </a:t>
                </a:r>
                <a:r>
                  <a:rPr lang="ko-KR" altLang="en-US" sz="2800" dirty="0" err="1"/>
                  <a:t>사이각</a:t>
                </a:r>
                <a:r>
                  <a:rPr lang="en-US" altLang="ko-KR" sz="2800" dirty="0"/>
                  <a:t>.</a:t>
                </a:r>
              </a:p>
              <a:p>
                <a:endParaRPr lang="en-US" altLang="ko-KR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smtClean="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800" dirty="0"/>
                  <a:t>  </a:t>
                </a:r>
                <a:r>
                  <a:rPr lang="ko-KR" altLang="en-US" sz="2800" dirty="0"/>
                  <a:t>로 쓸 수 있고 이 값은 </a:t>
                </a:r>
                <a:r>
                  <a:rPr lang="en-US" altLang="ko-KR" sz="2800" dirty="0"/>
                  <a:t>-1</a:t>
                </a:r>
                <a:r>
                  <a:rPr lang="ko-KR" altLang="en-US" sz="2800" dirty="0"/>
                  <a:t>과 </a:t>
                </a:r>
                <a:r>
                  <a:rPr lang="en-US" altLang="ko-KR" sz="2800" dirty="0"/>
                  <a:t>1</a:t>
                </a:r>
                <a:r>
                  <a:rPr lang="ko-KR" altLang="en-US" sz="2800" dirty="0"/>
                  <a:t>사이에 있으며 </a:t>
                </a:r>
                <a:r>
                  <a:rPr lang="ko-KR" altLang="en-US" sz="2800" dirty="0" err="1"/>
                  <a:t>머신러닝에서는</a:t>
                </a:r>
                <a:r>
                  <a:rPr lang="ko-KR" altLang="en-US" sz="2800" dirty="0"/>
                  <a:t> </a:t>
                </a:r>
                <a:r>
                  <a:rPr lang="ko-KR" altLang="en-US" sz="2800" dirty="0">
                    <a:solidFill>
                      <a:srgbClr val="FF0000"/>
                    </a:solidFill>
                  </a:rPr>
                  <a:t>두 특성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800" dirty="0">
                    <a:solidFill>
                      <a:srgbClr val="FF0000"/>
                    </a:solidFill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800" dirty="0">
                    <a:solidFill>
                      <a:srgbClr val="FF0000"/>
                    </a:solidFill>
                  </a:rPr>
                  <a:t>가 얼마나 유사한 지를 측정하는데 사용된다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. (</a:t>
                </a:r>
                <a:r>
                  <a:rPr lang="ko-KR" altLang="en-US" sz="2800" dirty="0">
                    <a:solidFill>
                      <a:srgbClr val="FF0000"/>
                    </a:solidFill>
                  </a:rPr>
                  <a:t>코사인 유사도 라고 한다</a:t>
                </a:r>
                <a:r>
                  <a:rPr lang="en-US" altLang="ko-KR" sz="2800" dirty="0">
                    <a:solidFill>
                      <a:srgbClr val="FF0000"/>
                    </a:solidFill>
                  </a:rPr>
                  <a:t>.)</a:t>
                </a:r>
              </a:p>
              <a:p>
                <a:endParaRPr lang="en-US" altLang="ko-KR" sz="2800" dirty="0"/>
              </a:p>
              <a:p>
                <a:endParaRPr lang="en-US" altLang="ko-KR" sz="28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8360DCF-F837-4C90-6B11-AF7578A8E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80" y="1501629"/>
                <a:ext cx="10360403" cy="4770152"/>
              </a:xfrm>
              <a:prstGeom prst="rect">
                <a:avLst/>
              </a:prstGeom>
              <a:blipFill>
                <a:blip r:embed="rId2"/>
                <a:stretch>
                  <a:fillRect l="-1236" t="-1277" r="-1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39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58B01F-36CD-40F2-616B-C3DB197E6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4AE9E9-BE7B-080F-2FB3-48FDCA29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35" y="1343930"/>
            <a:ext cx="4520007" cy="506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6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AF2AF84-2D6F-3426-E081-A436C9F645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행렬의 연산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B12989-3A3F-8472-A2C3-849E2DFAB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46" y="1550126"/>
            <a:ext cx="9922252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6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4C5485-02EE-7E55-2696-4E9B2BAFE0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행렬의 곱셈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A9475E-3BB9-7079-C52A-092B5D81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2" y="1241117"/>
            <a:ext cx="7180463" cy="548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8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14679</TotalTime>
  <Words>233</Words>
  <Application>Microsoft Office PowerPoint</Application>
  <PresentationFormat>와이드스크린</PresentationFormat>
  <Paragraphs>37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Wingdings</vt:lpstr>
      <vt:lpstr>Cambria Math</vt:lpstr>
      <vt:lpstr>Arial</vt:lpstr>
      <vt:lpstr>맑은 고딕</vt:lpstr>
      <vt:lpstr>Office 테마</vt:lpstr>
      <vt:lpstr>파이썬 기초 및 머신러닝 실습</vt:lpstr>
      <vt:lpstr>1. numpy 2. matplotlib 3. pandas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Seyoon Lee</cp:lastModifiedBy>
  <cp:revision>358</cp:revision>
  <dcterms:created xsi:type="dcterms:W3CDTF">2016-07-19T11:33:55Z</dcterms:created>
  <dcterms:modified xsi:type="dcterms:W3CDTF">2025-04-04T10:12:32Z</dcterms:modified>
</cp:coreProperties>
</file>