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72" r:id="rId5"/>
    <p:sldId id="408" r:id="rId6"/>
    <p:sldId id="414" r:id="rId7"/>
    <p:sldId id="412" r:id="rId8"/>
    <p:sldId id="415" r:id="rId9"/>
    <p:sldId id="409" r:id="rId10"/>
    <p:sldId id="416" r:id="rId11"/>
    <p:sldId id="417" r:id="rId12"/>
    <p:sldId id="410" r:id="rId13"/>
    <p:sldId id="411" r:id="rId14"/>
    <p:sldId id="413" r:id="rId15"/>
    <p:sldId id="34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1A627F"/>
    <a:srgbClr val="00684A"/>
    <a:srgbClr val="D81279"/>
    <a:srgbClr val="D81379"/>
    <a:srgbClr val="19627F"/>
    <a:srgbClr val="0C344C"/>
    <a:srgbClr val="AA286F"/>
    <a:srgbClr val="262A4B"/>
    <a:srgbClr val="F0F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8" autoAdjust="0"/>
    <p:restoredTop sz="85800" autoAdjust="0"/>
  </p:normalViewPr>
  <p:slideViewPr>
    <p:cSldViewPr snapToGrid="0">
      <p:cViewPr varScale="1">
        <p:scale>
          <a:sx n="95" d="100"/>
          <a:sy n="95" d="100"/>
        </p:scale>
        <p:origin x="1344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2866E-01B6-40FB-9DF2-B2EA56AAFFB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62295-C31D-4FF8-8426-D07586DC7C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C0894F8-46E3-D135-F822-07BA2ABEC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19627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560135" y="-1"/>
            <a:ext cx="7622235" cy="6858000"/>
          </a:xfrm>
          <a:prstGeom prst="rect">
            <a:avLst/>
          </a:prstGeom>
        </p:spPr>
      </p:pic>
      <p:sp>
        <p:nvSpPr>
          <p:cNvPr id="8" name="Freeform 9">
            <a:extLst>
              <a:ext uri="{FF2B5EF4-FFF2-40B4-BE49-F238E27FC236}">
                <a16:creationId xmlns:a16="http://schemas.microsoft.com/office/drawing/2014/main" id="{3B92E52C-D450-0DCE-E9A2-44B75167CA3D}"/>
              </a:ext>
            </a:extLst>
          </p:cNvPr>
          <p:cNvSpPr>
            <a:spLocks/>
          </p:cNvSpPr>
          <p:nvPr userDrawn="1"/>
        </p:nvSpPr>
        <p:spPr bwMode="auto">
          <a:xfrm>
            <a:off x="5248921" y="-1"/>
            <a:ext cx="6933449" cy="6858000"/>
          </a:xfrm>
          <a:custGeom>
            <a:avLst/>
            <a:gdLst>
              <a:gd name="T0" fmla="*/ 2834 w 5842"/>
              <a:gd name="T1" fmla="*/ 0 h 5256"/>
              <a:gd name="T2" fmla="*/ 4044 w 5842"/>
              <a:gd name="T3" fmla="*/ 1211 h 5256"/>
              <a:gd name="T4" fmla="*/ 0 w 5842"/>
              <a:gd name="T5" fmla="*/ 5256 h 5256"/>
              <a:gd name="T6" fmla="*/ 5842 w 5842"/>
              <a:gd name="T7" fmla="*/ 5256 h 5256"/>
              <a:gd name="T8" fmla="*/ 5842 w 5842"/>
              <a:gd name="T9" fmla="*/ 0 h 5256"/>
              <a:gd name="T10" fmla="*/ 2834 w 5842"/>
              <a:gd name="T11" fmla="*/ 0 h 5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42" h="5256">
                <a:moveTo>
                  <a:pt x="2834" y="0"/>
                </a:moveTo>
                <a:lnTo>
                  <a:pt x="4044" y="1211"/>
                </a:lnTo>
                <a:lnTo>
                  <a:pt x="0" y="5256"/>
                </a:lnTo>
                <a:lnTo>
                  <a:pt x="5842" y="5256"/>
                </a:lnTo>
                <a:lnTo>
                  <a:pt x="5842" y="0"/>
                </a:lnTo>
                <a:lnTo>
                  <a:pt x="2834" y="0"/>
                </a:lnTo>
                <a:close/>
              </a:path>
            </a:pathLst>
          </a:custGeom>
          <a:gradFill flip="none" rotWithShape="1">
            <a:gsLst>
              <a:gs pos="0">
                <a:srgbClr val="19627F"/>
              </a:gs>
              <a:gs pos="100000">
                <a:srgbClr val="262A4B">
                  <a:alpha val="2400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419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9788" y="731962"/>
            <a:ext cx="7237412" cy="2209799"/>
          </a:xfrm>
        </p:spPr>
        <p:txBody>
          <a:bodyPr lIns="0" tIns="0" rIns="0" bIns="0" anchor="b">
            <a:normAutofit/>
          </a:bodyPr>
          <a:lstStyle>
            <a:lvl1pPr algn="l">
              <a:defRPr sz="4800">
                <a:solidFill>
                  <a:srgbClr val="0C344C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788" y="3216167"/>
            <a:ext cx="7237412" cy="100792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rgbClr val="0C344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" name="Freeform 13"/>
          <p:cNvSpPr>
            <a:spLocks/>
          </p:cNvSpPr>
          <p:nvPr userDrawn="1"/>
        </p:nvSpPr>
        <p:spPr bwMode="auto">
          <a:xfrm flipV="1">
            <a:off x="0" y="4635812"/>
            <a:ext cx="2225154" cy="2222187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7"/>
          <p:cNvSpPr>
            <a:spLocks/>
          </p:cNvSpPr>
          <p:nvPr userDrawn="1"/>
        </p:nvSpPr>
        <p:spPr bwMode="auto">
          <a:xfrm flipV="1">
            <a:off x="0" y="3327632"/>
            <a:ext cx="2633593" cy="2624693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 flip="none" rotWithShape="1">
            <a:gsLst>
              <a:gs pos="0">
                <a:schemeClr val="tx1"/>
              </a:gs>
              <a:gs pos="100000">
                <a:srgbClr val="7030A0"/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6"/>
          <p:cNvSpPr>
            <a:spLocks/>
          </p:cNvSpPr>
          <p:nvPr userDrawn="1"/>
        </p:nvSpPr>
        <p:spPr bwMode="auto">
          <a:xfrm flipV="1">
            <a:off x="498989" y="5249955"/>
            <a:ext cx="2050022" cy="160804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solidFill>
            <a:srgbClr val="19627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7"/>
          <p:cNvSpPr>
            <a:spLocks/>
          </p:cNvSpPr>
          <p:nvPr userDrawn="1"/>
        </p:nvSpPr>
        <p:spPr bwMode="auto">
          <a:xfrm flipV="1">
            <a:off x="1354395" y="5046650"/>
            <a:ext cx="1813245" cy="1811350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80560" y="6134163"/>
            <a:ext cx="2743200" cy="365125"/>
          </a:xfrm>
        </p:spPr>
        <p:txBody>
          <a:bodyPr/>
          <a:lstStyle/>
          <a:p>
            <a:fld id="{69D18269-CD32-429B-80E4-27A96AE6C0E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54951" y="6134163"/>
            <a:ext cx="312851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14660" y="6134163"/>
            <a:ext cx="2139140" cy="365125"/>
          </a:xfrm>
        </p:spPr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  <p:grpSp>
        <p:nvGrpSpPr>
          <p:cNvPr id="36" name="Group 20"/>
          <p:cNvGrpSpPr>
            <a:grpSpLocks noChangeAspect="1"/>
          </p:cNvGrpSpPr>
          <p:nvPr userDrawn="1"/>
        </p:nvGrpSpPr>
        <p:grpSpPr bwMode="auto">
          <a:xfrm flipV="1">
            <a:off x="1" y="-599232"/>
            <a:ext cx="2407278" cy="396032"/>
            <a:chOff x="0" y="0"/>
            <a:chExt cx="5963" cy="981"/>
          </a:xfrm>
        </p:grpSpPr>
        <p:sp>
          <p:nvSpPr>
            <p:cNvPr id="37" name="Oval 21"/>
            <p:cNvSpPr>
              <a:spLocks noChangeArrowheads="1"/>
            </p:cNvSpPr>
            <p:nvPr/>
          </p:nvSpPr>
          <p:spPr bwMode="auto">
            <a:xfrm>
              <a:off x="1246" y="0"/>
              <a:ext cx="978" cy="981"/>
            </a:xfrm>
            <a:prstGeom prst="ellipse">
              <a:avLst/>
            </a:prstGeom>
            <a:solidFill>
              <a:srgbClr val="0C3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22"/>
            <p:cNvSpPr>
              <a:spLocks noChangeArrowheads="1"/>
            </p:cNvSpPr>
            <p:nvPr/>
          </p:nvSpPr>
          <p:spPr bwMode="auto">
            <a:xfrm>
              <a:off x="0" y="0"/>
              <a:ext cx="978" cy="981"/>
            </a:xfrm>
            <a:prstGeom prst="ellipse">
              <a:avLst/>
            </a:prstGeom>
            <a:solidFill>
              <a:srgbClr val="D80F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23"/>
            <p:cNvSpPr>
              <a:spLocks noChangeArrowheads="1"/>
            </p:cNvSpPr>
            <p:nvPr/>
          </p:nvSpPr>
          <p:spPr bwMode="auto">
            <a:xfrm>
              <a:off x="2493" y="0"/>
              <a:ext cx="977" cy="981"/>
            </a:xfrm>
            <a:prstGeom prst="ellipse">
              <a:avLst/>
            </a:prstGeom>
            <a:solidFill>
              <a:srgbClr val="196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24"/>
            <p:cNvSpPr>
              <a:spLocks noChangeArrowheads="1"/>
            </p:cNvSpPr>
            <p:nvPr/>
          </p:nvSpPr>
          <p:spPr bwMode="auto">
            <a:xfrm>
              <a:off x="3739" y="0"/>
              <a:ext cx="978" cy="981"/>
            </a:xfrm>
            <a:prstGeom prst="ellipse">
              <a:avLst/>
            </a:prstGeom>
            <a:solidFill>
              <a:srgbClr val="6F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25"/>
            <p:cNvSpPr>
              <a:spLocks noChangeArrowheads="1"/>
            </p:cNvSpPr>
            <p:nvPr/>
          </p:nvSpPr>
          <p:spPr bwMode="auto">
            <a:xfrm>
              <a:off x="4986" y="0"/>
              <a:ext cx="977" cy="981"/>
            </a:xfrm>
            <a:prstGeom prst="ellipse">
              <a:avLst/>
            </a:pr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838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3">
            <a:extLst>
              <a:ext uri="{FF2B5EF4-FFF2-40B4-BE49-F238E27FC236}">
                <a16:creationId xmlns:a16="http://schemas.microsoft.com/office/drawing/2014/main" id="{51EF2660-7621-9888-F64D-385A3043E48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620125" y="0"/>
            <a:ext cx="3571875" cy="3567112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B4D67AA2-5DB0-050D-FDD8-B8882776E2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964488" y="273051"/>
            <a:ext cx="4227512" cy="4213225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  <a:alpha val="26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1FD949A6-64BC-EBF9-BB39-9873C1E2472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422063" y="1474788"/>
            <a:ext cx="769937" cy="1249363"/>
          </a:xfrm>
          <a:custGeom>
            <a:avLst/>
            <a:gdLst>
              <a:gd name="T0" fmla="*/ 0 w 485"/>
              <a:gd name="T1" fmla="*/ 484 h 787"/>
              <a:gd name="T2" fmla="*/ 485 w 485"/>
              <a:gd name="T3" fmla="*/ 0 h 787"/>
              <a:gd name="T4" fmla="*/ 485 w 485"/>
              <a:gd name="T5" fmla="*/ 304 h 787"/>
              <a:gd name="T6" fmla="*/ 2 w 485"/>
              <a:gd name="T7" fmla="*/ 787 h 787"/>
              <a:gd name="T8" fmla="*/ 0 w 485"/>
              <a:gd name="T9" fmla="*/ 48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787">
                <a:moveTo>
                  <a:pt x="0" y="484"/>
                </a:moveTo>
                <a:lnTo>
                  <a:pt x="485" y="0"/>
                </a:lnTo>
                <a:lnTo>
                  <a:pt x="485" y="304"/>
                </a:lnTo>
                <a:lnTo>
                  <a:pt x="2" y="787"/>
                </a:lnTo>
                <a:lnTo>
                  <a:pt x="0" y="484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0A76AD6-5E1B-2B3F-95DA-AA03E20F876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88212" y="-1"/>
            <a:ext cx="3290748" cy="258127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7E393D8-D1C4-9116-883D-DDB47A42CC6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0839451" y="0"/>
            <a:ext cx="1352549" cy="1350748"/>
          </a:xfrm>
          <a:custGeom>
            <a:avLst/>
            <a:gdLst>
              <a:gd name="T0" fmla="*/ 6 w 2253"/>
              <a:gd name="T1" fmla="*/ 0 h 2250"/>
              <a:gd name="T2" fmla="*/ 2253 w 2253"/>
              <a:gd name="T3" fmla="*/ 0 h 2250"/>
              <a:gd name="T4" fmla="*/ 0 w 2253"/>
              <a:gd name="T5" fmla="*/ 2250 h 2250"/>
              <a:gd name="T6" fmla="*/ 6 w 2253"/>
              <a:gd name="T7" fmla="*/ 0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3" h="2250">
                <a:moveTo>
                  <a:pt x="6" y="0"/>
                </a:moveTo>
                <a:lnTo>
                  <a:pt x="2253" y="0"/>
                </a:lnTo>
                <a:lnTo>
                  <a:pt x="0" y="2250"/>
                </a:lnTo>
                <a:lnTo>
                  <a:pt x="6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732F3AFB-E484-0659-E737-6BC17654D84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6566932" y="1588"/>
            <a:ext cx="2582386" cy="2579687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80954096-6F12-D4E2-73AD-6E94758FA3C4}"/>
              </a:ext>
            </a:extLst>
          </p:cNvPr>
          <p:cNvGrpSpPr/>
          <p:nvPr userDrawn="1"/>
        </p:nvGrpSpPr>
        <p:grpSpPr>
          <a:xfrm>
            <a:off x="4713" y="-1"/>
            <a:ext cx="382637" cy="117500"/>
            <a:chOff x="5401469" y="1583"/>
            <a:chExt cx="1389063" cy="540243"/>
          </a:xfrm>
          <a:solidFill>
            <a:srgbClr val="C00000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57F8086-AE2E-C8CB-7A24-C9BC50CD2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469" y="1588"/>
              <a:ext cx="1205279" cy="540238"/>
            </a:xfrm>
            <a:custGeom>
              <a:avLst/>
              <a:gdLst>
                <a:gd name="T0" fmla="*/ 0 w 1410"/>
                <a:gd name="T1" fmla="*/ 0 h 632"/>
                <a:gd name="T2" fmla="*/ 630 w 1410"/>
                <a:gd name="T3" fmla="*/ 632 h 632"/>
                <a:gd name="T4" fmla="*/ 1410 w 1410"/>
                <a:gd name="T5" fmla="*/ 632 h 632"/>
                <a:gd name="T6" fmla="*/ 780 w 1410"/>
                <a:gd name="T7" fmla="*/ 0 h 632"/>
                <a:gd name="T8" fmla="*/ 0 w 141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BA0985-41DE-248C-6BF0-71C80A6E2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004" y="1583"/>
              <a:ext cx="538528" cy="540238"/>
            </a:xfrm>
            <a:custGeom>
              <a:avLst/>
              <a:gdLst>
                <a:gd name="T0" fmla="*/ 0 w 630"/>
                <a:gd name="T1" fmla="*/ 0 h 499"/>
                <a:gd name="T2" fmla="*/ 498 w 630"/>
                <a:gd name="T3" fmla="*/ 499 h 499"/>
                <a:gd name="T4" fmla="*/ 630 w 630"/>
                <a:gd name="T5" fmla="*/ 499 h 499"/>
                <a:gd name="T6" fmla="*/ 132 w 630"/>
                <a:gd name="T7" fmla="*/ 0 h 499"/>
                <a:gd name="T8" fmla="*/ 0 w 630"/>
                <a:gd name="T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684000"/>
            <a:ext cx="9921549" cy="387798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800">
                <a:solidFill>
                  <a:srgbClr val="C00000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47EE23F2-6F00-C0A3-640C-8CE5407D57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8492" y="341119"/>
            <a:ext cx="978024" cy="730679"/>
          </a:xfrm>
          <a:prstGeom prst="snip2DiagRect">
            <a:avLst/>
          </a:prstGeo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37DA351-1526-5C95-F474-C072287DEB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766" y="2042655"/>
            <a:ext cx="9766781" cy="1524457"/>
          </a:xfrm>
        </p:spPr>
        <p:txBody>
          <a:bodyPr wrap="square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4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1" name="Marcador de texto 9">
            <a:extLst>
              <a:ext uri="{FF2B5EF4-FFF2-40B4-BE49-F238E27FC236}">
                <a16:creationId xmlns:a16="http://schemas.microsoft.com/office/drawing/2014/main" id="{207ED57F-DF15-0F34-42EA-1E90368E08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7998" y="1164910"/>
            <a:ext cx="9921549" cy="387798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es-ES" sz="2000" b="1" cap="none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s-ES" dirty="0"/>
              <a:t>AGREGAR SUBTÍTULO</a:t>
            </a:r>
          </a:p>
        </p:txBody>
      </p:sp>
      <p:sp>
        <p:nvSpPr>
          <p:cNvPr id="12" name="Marcador de texto 9">
            <a:extLst>
              <a:ext uri="{FF2B5EF4-FFF2-40B4-BE49-F238E27FC236}">
                <a16:creationId xmlns:a16="http://schemas.microsoft.com/office/drawing/2014/main" id="{890CC6DD-FB47-73A3-A143-18EF07A60B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0" y="1651922"/>
            <a:ext cx="9921549" cy="291519"/>
          </a:xfrm>
        </p:spPr>
        <p:txBody>
          <a:bodyPr vert="horz" lIns="0" tIns="0" rIns="0" bIns="0" rtlCol="0" anchor="ctr">
            <a:noAutofit/>
          </a:bodyPr>
          <a:lstStyle>
            <a:lvl1pPr algn="l">
              <a:defRPr lang="es-ES" sz="1400" b="1" cap="none" baseline="0" dirty="0" smtClean="0">
                <a:solidFill>
                  <a:srgbClr val="AA286F"/>
                </a:solidFill>
              </a:defRPr>
            </a:lvl1pPr>
          </a:lstStyle>
          <a:p>
            <a:pPr marL="0" lv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s-ES" dirty="0"/>
              <a:t>Haga clic para modificar los estilos de texto del patrón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ECA7220-544D-32B2-780D-A1A5BCC3280C}"/>
              </a:ext>
            </a:extLst>
          </p:cNvPr>
          <p:cNvGrpSpPr/>
          <p:nvPr userDrawn="1"/>
        </p:nvGrpSpPr>
        <p:grpSpPr>
          <a:xfrm>
            <a:off x="0" y="6731000"/>
            <a:ext cx="12192000" cy="126000"/>
            <a:chOff x="0" y="7023127"/>
            <a:chExt cx="12192000" cy="126000"/>
          </a:xfrm>
        </p:grpSpPr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1A45916-50A7-899D-7605-36E5DCADBD23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0" y="7023127"/>
              <a:ext cx="12192000" cy="126000"/>
            </a:xfrm>
            <a:prstGeom prst="rect">
              <a:avLst/>
            </a:prstGeom>
            <a:gradFill flip="none" rotWithShape="1">
              <a:gsLst>
                <a:gs pos="0">
                  <a:srgbClr val="19627F"/>
                </a:gs>
                <a:gs pos="100000">
                  <a:srgbClr val="D80F79"/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92E24062-96CF-87F0-8463-F00FC67C57ED}"/>
                </a:ext>
              </a:extLst>
            </p:cNvPr>
            <p:cNvSpPr/>
            <p:nvPr userDrawn="1"/>
          </p:nvSpPr>
          <p:spPr>
            <a:xfrm>
              <a:off x="473075" y="7023127"/>
              <a:ext cx="1800000" cy="126000"/>
            </a:xfrm>
            <a:prstGeom prst="rect">
              <a:avLst/>
            </a:prstGeom>
            <a:solidFill>
              <a:srgbClr val="1A62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E9D64348-20E4-5A00-B9A6-38ED4CA0EFAC}"/>
                </a:ext>
              </a:extLst>
            </p:cNvPr>
            <p:cNvSpPr/>
            <p:nvPr userDrawn="1"/>
          </p:nvSpPr>
          <p:spPr>
            <a:xfrm>
              <a:off x="2304098" y="7023127"/>
              <a:ext cx="1800000" cy="126000"/>
            </a:xfrm>
            <a:prstGeom prst="rect">
              <a:avLst/>
            </a:prstGeom>
            <a:solidFill>
              <a:srgbClr val="1A627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737C239D-A36E-14DC-2DA9-7A21DF641EF1}"/>
                </a:ext>
              </a:extLst>
            </p:cNvPr>
            <p:cNvSpPr/>
            <p:nvPr userDrawn="1"/>
          </p:nvSpPr>
          <p:spPr>
            <a:xfrm>
              <a:off x="4135121" y="7023127"/>
              <a:ext cx="1800000" cy="126000"/>
            </a:xfrm>
            <a:prstGeom prst="rect">
              <a:avLst/>
            </a:prstGeom>
            <a:solidFill>
              <a:srgbClr val="1A627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39ADCAE7-A39E-25E1-3834-D6ED07AFE1CC}"/>
                </a:ext>
              </a:extLst>
            </p:cNvPr>
            <p:cNvSpPr/>
            <p:nvPr userDrawn="1"/>
          </p:nvSpPr>
          <p:spPr>
            <a:xfrm>
              <a:off x="5966144" y="7023127"/>
              <a:ext cx="1800000" cy="126000"/>
            </a:xfrm>
            <a:prstGeom prst="rect">
              <a:avLst/>
            </a:prstGeom>
            <a:solidFill>
              <a:srgbClr val="1A627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53181FEB-BDCE-E6E0-014D-F6DAB446BAB9}"/>
                </a:ext>
              </a:extLst>
            </p:cNvPr>
            <p:cNvSpPr/>
            <p:nvPr userDrawn="1"/>
          </p:nvSpPr>
          <p:spPr>
            <a:xfrm>
              <a:off x="7797167" y="7023127"/>
              <a:ext cx="1800000" cy="126000"/>
            </a:xfrm>
            <a:prstGeom prst="rect">
              <a:avLst/>
            </a:prstGeom>
            <a:solidFill>
              <a:srgbClr val="1A627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17189E52-4E14-95D4-3BF2-FD126622E193}"/>
                </a:ext>
              </a:extLst>
            </p:cNvPr>
            <p:cNvSpPr/>
            <p:nvPr userDrawn="1"/>
          </p:nvSpPr>
          <p:spPr>
            <a:xfrm>
              <a:off x="9628188" y="7023127"/>
              <a:ext cx="1800000" cy="126000"/>
            </a:xfrm>
            <a:prstGeom prst="rect">
              <a:avLst/>
            </a:prstGeom>
            <a:solidFill>
              <a:srgbClr val="1A627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</p:spTree>
    <p:extLst>
      <p:ext uri="{BB962C8B-B14F-4D97-AF65-F5344CB8AC3E}">
        <p14:creationId xmlns:p14="http://schemas.microsoft.com/office/powerpoint/2010/main" val="421757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3">
            <a:extLst>
              <a:ext uri="{FF2B5EF4-FFF2-40B4-BE49-F238E27FC236}">
                <a16:creationId xmlns:a16="http://schemas.microsoft.com/office/drawing/2014/main" id="{51EF2660-7621-9888-F64D-385A3043E48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620125" y="0"/>
            <a:ext cx="3571875" cy="3567112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B4D67AA2-5DB0-050D-FDD8-B8882776E2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964488" y="273051"/>
            <a:ext cx="4227512" cy="4213225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  <a:alpha val="26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1FD949A6-64BC-EBF9-BB39-9873C1E2472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422063" y="1474788"/>
            <a:ext cx="769937" cy="1249363"/>
          </a:xfrm>
          <a:custGeom>
            <a:avLst/>
            <a:gdLst>
              <a:gd name="T0" fmla="*/ 0 w 485"/>
              <a:gd name="T1" fmla="*/ 484 h 787"/>
              <a:gd name="T2" fmla="*/ 485 w 485"/>
              <a:gd name="T3" fmla="*/ 0 h 787"/>
              <a:gd name="T4" fmla="*/ 485 w 485"/>
              <a:gd name="T5" fmla="*/ 304 h 787"/>
              <a:gd name="T6" fmla="*/ 2 w 485"/>
              <a:gd name="T7" fmla="*/ 787 h 787"/>
              <a:gd name="T8" fmla="*/ 0 w 485"/>
              <a:gd name="T9" fmla="*/ 48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787">
                <a:moveTo>
                  <a:pt x="0" y="484"/>
                </a:moveTo>
                <a:lnTo>
                  <a:pt x="485" y="0"/>
                </a:lnTo>
                <a:lnTo>
                  <a:pt x="485" y="304"/>
                </a:lnTo>
                <a:lnTo>
                  <a:pt x="2" y="787"/>
                </a:lnTo>
                <a:lnTo>
                  <a:pt x="0" y="484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0A76AD6-5E1B-2B3F-95DA-AA03E20F876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88212" y="-1"/>
            <a:ext cx="3290748" cy="258127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7E393D8-D1C4-9116-883D-DDB47A42CC6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0839451" y="0"/>
            <a:ext cx="1352549" cy="1350748"/>
          </a:xfrm>
          <a:custGeom>
            <a:avLst/>
            <a:gdLst>
              <a:gd name="T0" fmla="*/ 6 w 2253"/>
              <a:gd name="T1" fmla="*/ 0 h 2250"/>
              <a:gd name="T2" fmla="*/ 2253 w 2253"/>
              <a:gd name="T3" fmla="*/ 0 h 2250"/>
              <a:gd name="T4" fmla="*/ 0 w 2253"/>
              <a:gd name="T5" fmla="*/ 2250 h 2250"/>
              <a:gd name="T6" fmla="*/ 6 w 2253"/>
              <a:gd name="T7" fmla="*/ 0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3" h="2250">
                <a:moveTo>
                  <a:pt x="6" y="0"/>
                </a:moveTo>
                <a:lnTo>
                  <a:pt x="2253" y="0"/>
                </a:lnTo>
                <a:lnTo>
                  <a:pt x="0" y="2250"/>
                </a:lnTo>
                <a:lnTo>
                  <a:pt x="6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732F3AFB-E484-0659-E737-6BC17654D84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6566932" y="1588"/>
            <a:ext cx="2582386" cy="2579687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80954096-6F12-D4E2-73AD-6E94758FA3C4}"/>
              </a:ext>
            </a:extLst>
          </p:cNvPr>
          <p:cNvGrpSpPr/>
          <p:nvPr userDrawn="1"/>
        </p:nvGrpSpPr>
        <p:grpSpPr>
          <a:xfrm>
            <a:off x="4713" y="-1"/>
            <a:ext cx="382637" cy="117500"/>
            <a:chOff x="5401469" y="1583"/>
            <a:chExt cx="1389063" cy="540243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57F8086-AE2E-C8CB-7A24-C9BC50CD2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469" y="1588"/>
              <a:ext cx="1205279" cy="540238"/>
            </a:xfrm>
            <a:custGeom>
              <a:avLst/>
              <a:gdLst>
                <a:gd name="T0" fmla="*/ 0 w 1410"/>
                <a:gd name="T1" fmla="*/ 0 h 632"/>
                <a:gd name="T2" fmla="*/ 630 w 1410"/>
                <a:gd name="T3" fmla="*/ 632 h 632"/>
                <a:gd name="T4" fmla="*/ 1410 w 1410"/>
                <a:gd name="T5" fmla="*/ 632 h 632"/>
                <a:gd name="T6" fmla="*/ 780 w 1410"/>
                <a:gd name="T7" fmla="*/ 0 h 632"/>
                <a:gd name="T8" fmla="*/ 0 w 141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344C"/>
                </a:gs>
                <a:gs pos="100000">
                  <a:srgbClr val="D80F79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BA0985-41DE-248C-6BF0-71C80A6E2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004" y="1583"/>
              <a:ext cx="538528" cy="540238"/>
            </a:xfrm>
            <a:custGeom>
              <a:avLst/>
              <a:gdLst>
                <a:gd name="T0" fmla="*/ 0 w 630"/>
                <a:gd name="T1" fmla="*/ 0 h 499"/>
                <a:gd name="T2" fmla="*/ 498 w 630"/>
                <a:gd name="T3" fmla="*/ 499 h 499"/>
                <a:gd name="T4" fmla="*/ 630 w 630"/>
                <a:gd name="T5" fmla="*/ 499 h 499"/>
                <a:gd name="T6" fmla="*/ 132 w 630"/>
                <a:gd name="T7" fmla="*/ 0 h 499"/>
                <a:gd name="T8" fmla="*/ 0 w 630"/>
                <a:gd name="T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34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684000"/>
            <a:ext cx="9921549" cy="387798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800">
                <a:solidFill>
                  <a:srgbClr val="0C344C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250"/>
            <a:ext cx="10515600" cy="4938713"/>
          </a:xfrm>
        </p:spPr>
        <p:txBody>
          <a:bodyPr/>
          <a:lstStyle>
            <a:lvl1pPr>
              <a:defRPr>
                <a:solidFill>
                  <a:srgbClr val="19627F"/>
                </a:solidFill>
              </a:defRPr>
            </a:lvl1pPr>
            <a:lvl2pPr>
              <a:defRPr>
                <a:solidFill>
                  <a:srgbClr val="19627F"/>
                </a:solidFill>
              </a:defRPr>
            </a:lvl2pPr>
            <a:lvl3pPr>
              <a:defRPr>
                <a:solidFill>
                  <a:srgbClr val="19627F"/>
                </a:solidFill>
              </a:defRPr>
            </a:lvl3pPr>
            <a:lvl4pPr>
              <a:defRPr>
                <a:solidFill>
                  <a:srgbClr val="19627F"/>
                </a:solidFill>
              </a:defRPr>
            </a:lvl4pPr>
            <a:lvl5pPr>
              <a:defRPr>
                <a:solidFill>
                  <a:srgbClr val="19627F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C844620A-6684-3D38-EB5A-EBFDF146D4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6897">
            <a:off x="6810866" y="113705"/>
            <a:ext cx="6386189" cy="7807447"/>
          </a:xfrm>
          <a:prstGeom prst="rect">
            <a:avLst/>
          </a:prstGeom>
        </p:spPr>
      </p:pic>
      <p:grpSp>
        <p:nvGrpSpPr>
          <p:cNvPr id="10" name="Group 20">
            <a:extLst>
              <a:ext uri="{FF2B5EF4-FFF2-40B4-BE49-F238E27FC236}">
                <a16:creationId xmlns:a16="http://schemas.microsoft.com/office/drawing/2014/main" id="{BEC5707A-F169-31F6-A630-27C5955EA75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flipV="1">
            <a:off x="1" y="-599232"/>
            <a:ext cx="2407278" cy="396032"/>
            <a:chOff x="0" y="0"/>
            <a:chExt cx="5963" cy="981"/>
          </a:xfrm>
        </p:grpSpPr>
        <p:sp>
          <p:nvSpPr>
            <p:cNvPr id="11" name="Oval 21">
              <a:extLst>
                <a:ext uri="{FF2B5EF4-FFF2-40B4-BE49-F238E27FC236}">
                  <a16:creationId xmlns:a16="http://schemas.microsoft.com/office/drawing/2014/main" id="{C21BD110-B8E1-73C9-5005-61D256C34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0"/>
              <a:ext cx="978" cy="981"/>
            </a:xfrm>
            <a:prstGeom prst="ellipse">
              <a:avLst/>
            </a:prstGeom>
            <a:solidFill>
              <a:srgbClr val="0C3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1A8923CD-DD71-85FA-67BC-FE77D942F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78" cy="981"/>
            </a:xfrm>
            <a:prstGeom prst="ellipse">
              <a:avLst/>
            </a:prstGeom>
            <a:solidFill>
              <a:srgbClr val="D80F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23">
              <a:extLst>
                <a:ext uri="{FF2B5EF4-FFF2-40B4-BE49-F238E27FC236}">
                  <a16:creationId xmlns:a16="http://schemas.microsoft.com/office/drawing/2014/main" id="{FB33D4C5-23EF-0A34-D016-7F848A7F3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" y="0"/>
              <a:ext cx="977" cy="981"/>
            </a:xfrm>
            <a:prstGeom prst="ellipse">
              <a:avLst/>
            </a:prstGeom>
            <a:solidFill>
              <a:srgbClr val="196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45FCF8-53F6-3516-3509-E8CB2CEC4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0"/>
              <a:ext cx="978" cy="981"/>
            </a:xfrm>
            <a:prstGeom prst="ellipse">
              <a:avLst/>
            </a:prstGeom>
            <a:solidFill>
              <a:srgbClr val="6F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0A83D117-A1A0-FCF9-4F97-5D17E6E8E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0"/>
              <a:ext cx="977" cy="981"/>
            </a:xfrm>
            <a:prstGeom prst="ellipse">
              <a:avLst/>
            </a:pr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6" name="Imagen 15">
            <a:extLst>
              <a:ext uri="{FF2B5EF4-FFF2-40B4-BE49-F238E27FC236}">
                <a16:creationId xmlns:a16="http://schemas.microsoft.com/office/drawing/2014/main" id="{3677B8D6-F2F4-9F81-4F5B-A3C4B7900C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98492" y="494648"/>
            <a:ext cx="978024" cy="730679"/>
          </a:xfrm>
          <a:prstGeom prst="snip2DiagRect">
            <a:avLst/>
          </a:prstGeom>
        </p:spPr>
      </p:pic>
      <p:grpSp>
        <p:nvGrpSpPr>
          <p:cNvPr id="33" name="Grupo 32">
            <a:extLst>
              <a:ext uri="{FF2B5EF4-FFF2-40B4-BE49-F238E27FC236}">
                <a16:creationId xmlns:a16="http://schemas.microsoft.com/office/drawing/2014/main" id="{333A1960-CDB0-6017-4482-DD2DB54C1A81}"/>
              </a:ext>
            </a:extLst>
          </p:cNvPr>
          <p:cNvGrpSpPr/>
          <p:nvPr userDrawn="1"/>
        </p:nvGrpSpPr>
        <p:grpSpPr>
          <a:xfrm>
            <a:off x="0" y="6731000"/>
            <a:ext cx="12192000" cy="126000"/>
            <a:chOff x="0" y="7023127"/>
            <a:chExt cx="12192000" cy="126000"/>
          </a:xfrm>
        </p:grpSpPr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13499CAE-23AB-A9A3-F23B-A994CC34897D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0" y="7023127"/>
              <a:ext cx="12192000" cy="126000"/>
            </a:xfrm>
            <a:prstGeom prst="rect">
              <a:avLst/>
            </a:prstGeom>
            <a:gradFill flip="none" rotWithShape="1">
              <a:gsLst>
                <a:gs pos="0">
                  <a:srgbClr val="19627F"/>
                </a:gs>
                <a:gs pos="100000">
                  <a:srgbClr val="D80F79"/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A6392E6C-949A-B3E5-F45E-A2511CF98EDA}"/>
                </a:ext>
              </a:extLst>
            </p:cNvPr>
            <p:cNvSpPr/>
            <p:nvPr userDrawn="1"/>
          </p:nvSpPr>
          <p:spPr>
            <a:xfrm>
              <a:off x="473075" y="7023127"/>
              <a:ext cx="1800000" cy="126000"/>
            </a:xfrm>
            <a:prstGeom prst="rect">
              <a:avLst/>
            </a:prstGeom>
            <a:solidFill>
              <a:srgbClr val="1A62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B488E4AD-D4F4-8F39-508B-B5BBBE652F09}"/>
                </a:ext>
              </a:extLst>
            </p:cNvPr>
            <p:cNvSpPr/>
            <p:nvPr userDrawn="1"/>
          </p:nvSpPr>
          <p:spPr>
            <a:xfrm>
              <a:off x="2304098" y="7023127"/>
              <a:ext cx="1800000" cy="126000"/>
            </a:xfrm>
            <a:prstGeom prst="rect">
              <a:avLst/>
            </a:prstGeom>
            <a:solidFill>
              <a:srgbClr val="1A627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E9511D15-9367-9B29-D1AC-C899CED7AD06}"/>
                </a:ext>
              </a:extLst>
            </p:cNvPr>
            <p:cNvSpPr/>
            <p:nvPr userDrawn="1"/>
          </p:nvSpPr>
          <p:spPr>
            <a:xfrm>
              <a:off x="4135121" y="7023127"/>
              <a:ext cx="1800000" cy="126000"/>
            </a:xfrm>
            <a:prstGeom prst="rect">
              <a:avLst/>
            </a:prstGeom>
            <a:solidFill>
              <a:srgbClr val="1A627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3669A849-004C-17CA-15B3-84C6856C2533}"/>
                </a:ext>
              </a:extLst>
            </p:cNvPr>
            <p:cNvSpPr/>
            <p:nvPr userDrawn="1"/>
          </p:nvSpPr>
          <p:spPr>
            <a:xfrm>
              <a:off x="5966144" y="7023127"/>
              <a:ext cx="1800000" cy="126000"/>
            </a:xfrm>
            <a:prstGeom prst="rect">
              <a:avLst/>
            </a:prstGeom>
            <a:solidFill>
              <a:srgbClr val="1A627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6FF1AAC3-E4F7-30E0-3D4F-729F863DF303}"/>
                </a:ext>
              </a:extLst>
            </p:cNvPr>
            <p:cNvSpPr/>
            <p:nvPr userDrawn="1"/>
          </p:nvSpPr>
          <p:spPr>
            <a:xfrm>
              <a:off x="7797167" y="7023127"/>
              <a:ext cx="1800000" cy="126000"/>
            </a:xfrm>
            <a:prstGeom prst="rect">
              <a:avLst/>
            </a:prstGeom>
            <a:solidFill>
              <a:srgbClr val="1A627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19CF46DD-29FE-5025-5C29-5EC877DCF719}"/>
                </a:ext>
              </a:extLst>
            </p:cNvPr>
            <p:cNvSpPr/>
            <p:nvPr userDrawn="1"/>
          </p:nvSpPr>
          <p:spPr>
            <a:xfrm>
              <a:off x="9628188" y="7023127"/>
              <a:ext cx="1800000" cy="126000"/>
            </a:xfrm>
            <a:prstGeom prst="rect">
              <a:avLst/>
            </a:prstGeom>
            <a:solidFill>
              <a:srgbClr val="1A627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</p:spTree>
    <p:extLst>
      <p:ext uri="{BB962C8B-B14F-4D97-AF65-F5344CB8AC3E}">
        <p14:creationId xmlns:p14="http://schemas.microsoft.com/office/powerpoint/2010/main" val="212412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3">
            <a:extLst>
              <a:ext uri="{FF2B5EF4-FFF2-40B4-BE49-F238E27FC236}">
                <a16:creationId xmlns:a16="http://schemas.microsoft.com/office/drawing/2014/main" id="{51EF2660-7621-9888-F64D-385A3043E48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620125" y="0"/>
            <a:ext cx="3571875" cy="3567112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B4D67AA2-5DB0-050D-FDD8-B8882776E2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964488" y="273051"/>
            <a:ext cx="4227512" cy="4213225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  <a:alpha val="26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1FD949A6-64BC-EBF9-BB39-9873C1E2472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422063" y="1474788"/>
            <a:ext cx="769937" cy="1249363"/>
          </a:xfrm>
          <a:custGeom>
            <a:avLst/>
            <a:gdLst>
              <a:gd name="T0" fmla="*/ 0 w 485"/>
              <a:gd name="T1" fmla="*/ 484 h 787"/>
              <a:gd name="T2" fmla="*/ 485 w 485"/>
              <a:gd name="T3" fmla="*/ 0 h 787"/>
              <a:gd name="T4" fmla="*/ 485 w 485"/>
              <a:gd name="T5" fmla="*/ 304 h 787"/>
              <a:gd name="T6" fmla="*/ 2 w 485"/>
              <a:gd name="T7" fmla="*/ 787 h 787"/>
              <a:gd name="T8" fmla="*/ 0 w 485"/>
              <a:gd name="T9" fmla="*/ 48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787">
                <a:moveTo>
                  <a:pt x="0" y="484"/>
                </a:moveTo>
                <a:lnTo>
                  <a:pt x="485" y="0"/>
                </a:lnTo>
                <a:lnTo>
                  <a:pt x="485" y="304"/>
                </a:lnTo>
                <a:lnTo>
                  <a:pt x="2" y="787"/>
                </a:lnTo>
                <a:lnTo>
                  <a:pt x="0" y="484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0A76AD6-5E1B-2B3F-95DA-AA03E20F876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88212" y="-1"/>
            <a:ext cx="3290748" cy="258127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7E393D8-D1C4-9116-883D-DDB47A42CC6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0839451" y="0"/>
            <a:ext cx="1352549" cy="1350748"/>
          </a:xfrm>
          <a:custGeom>
            <a:avLst/>
            <a:gdLst>
              <a:gd name="T0" fmla="*/ 6 w 2253"/>
              <a:gd name="T1" fmla="*/ 0 h 2250"/>
              <a:gd name="T2" fmla="*/ 2253 w 2253"/>
              <a:gd name="T3" fmla="*/ 0 h 2250"/>
              <a:gd name="T4" fmla="*/ 0 w 2253"/>
              <a:gd name="T5" fmla="*/ 2250 h 2250"/>
              <a:gd name="T6" fmla="*/ 6 w 2253"/>
              <a:gd name="T7" fmla="*/ 0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3" h="2250">
                <a:moveTo>
                  <a:pt x="6" y="0"/>
                </a:moveTo>
                <a:lnTo>
                  <a:pt x="2253" y="0"/>
                </a:lnTo>
                <a:lnTo>
                  <a:pt x="0" y="2250"/>
                </a:lnTo>
                <a:lnTo>
                  <a:pt x="6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732F3AFB-E484-0659-E737-6BC17654D84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6566932" y="1588"/>
            <a:ext cx="2582386" cy="2579687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80954096-6F12-D4E2-73AD-6E94758FA3C4}"/>
              </a:ext>
            </a:extLst>
          </p:cNvPr>
          <p:cNvGrpSpPr/>
          <p:nvPr userDrawn="1"/>
        </p:nvGrpSpPr>
        <p:grpSpPr>
          <a:xfrm>
            <a:off x="4713" y="-1"/>
            <a:ext cx="382637" cy="117500"/>
            <a:chOff x="5401469" y="1583"/>
            <a:chExt cx="1389063" cy="540243"/>
          </a:xfrm>
          <a:solidFill>
            <a:srgbClr val="C00000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57F8086-AE2E-C8CB-7A24-C9BC50CD2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469" y="1588"/>
              <a:ext cx="1205279" cy="540238"/>
            </a:xfrm>
            <a:custGeom>
              <a:avLst/>
              <a:gdLst>
                <a:gd name="T0" fmla="*/ 0 w 1410"/>
                <a:gd name="T1" fmla="*/ 0 h 632"/>
                <a:gd name="T2" fmla="*/ 630 w 1410"/>
                <a:gd name="T3" fmla="*/ 632 h 632"/>
                <a:gd name="T4" fmla="*/ 1410 w 1410"/>
                <a:gd name="T5" fmla="*/ 632 h 632"/>
                <a:gd name="T6" fmla="*/ 780 w 1410"/>
                <a:gd name="T7" fmla="*/ 0 h 632"/>
                <a:gd name="T8" fmla="*/ 0 w 141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BA0985-41DE-248C-6BF0-71C80A6E2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004" y="1583"/>
              <a:ext cx="538528" cy="540238"/>
            </a:xfrm>
            <a:custGeom>
              <a:avLst/>
              <a:gdLst>
                <a:gd name="T0" fmla="*/ 0 w 630"/>
                <a:gd name="T1" fmla="*/ 0 h 499"/>
                <a:gd name="T2" fmla="*/ 498 w 630"/>
                <a:gd name="T3" fmla="*/ 499 h 499"/>
                <a:gd name="T4" fmla="*/ 630 w 630"/>
                <a:gd name="T5" fmla="*/ 499 h 499"/>
                <a:gd name="T6" fmla="*/ 132 w 630"/>
                <a:gd name="T7" fmla="*/ 0 h 499"/>
                <a:gd name="T8" fmla="*/ 0 w 630"/>
                <a:gd name="T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684000"/>
            <a:ext cx="9921549" cy="387798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800">
                <a:solidFill>
                  <a:srgbClr val="C00000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38250"/>
            <a:ext cx="10515600" cy="4938713"/>
          </a:xfrm>
        </p:spPr>
        <p:txBody>
          <a:bodyPr wrap="none">
            <a:noAutofit/>
          </a:bodyPr>
          <a:lstStyle>
            <a:lvl1pPr marL="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47EE23F2-6F00-C0A3-640C-8CE5407D57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8492" y="341119"/>
            <a:ext cx="978024" cy="730679"/>
          </a:xfrm>
          <a:prstGeom prst="snip2DiagRect">
            <a:avLst/>
          </a:prstGeom>
        </p:spPr>
      </p:pic>
      <p:grpSp>
        <p:nvGrpSpPr>
          <p:cNvPr id="34" name="Grupo 33">
            <a:extLst>
              <a:ext uri="{FF2B5EF4-FFF2-40B4-BE49-F238E27FC236}">
                <a16:creationId xmlns:a16="http://schemas.microsoft.com/office/drawing/2014/main" id="{AEE7CE70-3B48-3DF8-591B-46F4B71FD4CC}"/>
              </a:ext>
            </a:extLst>
          </p:cNvPr>
          <p:cNvGrpSpPr/>
          <p:nvPr userDrawn="1"/>
        </p:nvGrpSpPr>
        <p:grpSpPr>
          <a:xfrm>
            <a:off x="0" y="7023127"/>
            <a:ext cx="12192000" cy="126000"/>
            <a:chOff x="0" y="7023127"/>
            <a:chExt cx="12192000" cy="126000"/>
          </a:xfrm>
        </p:grpSpPr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28A3A47B-BD57-A19B-FA30-9CA973CB1EFE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0" y="7023127"/>
              <a:ext cx="12192000" cy="126000"/>
            </a:xfrm>
            <a:prstGeom prst="rect">
              <a:avLst/>
            </a:prstGeom>
            <a:gradFill flip="none" rotWithShape="1">
              <a:gsLst>
                <a:gs pos="0">
                  <a:srgbClr val="19627F"/>
                </a:gs>
                <a:gs pos="100000">
                  <a:srgbClr val="D80F79"/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5C7F678A-5BC6-C07E-6CB7-6A83989885DB}"/>
                </a:ext>
              </a:extLst>
            </p:cNvPr>
            <p:cNvSpPr/>
            <p:nvPr userDrawn="1"/>
          </p:nvSpPr>
          <p:spPr>
            <a:xfrm>
              <a:off x="473075" y="7023127"/>
              <a:ext cx="1800000" cy="126000"/>
            </a:xfrm>
            <a:prstGeom prst="rect">
              <a:avLst/>
            </a:prstGeom>
            <a:solidFill>
              <a:srgbClr val="1A62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7379073-04F1-9EDD-4447-811F64114B57}"/>
                </a:ext>
              </a:extLst>
            </p:cNvPr>
            <p:cNvSpPr/>
            <p:nvPr userDrawn="1"/>
          </p:nvSpPr>
          <p:spPr>
            <a:xfrm>
              <a:off x="2304098" y="7023127"/>
              <a:ext cx="1800000" cy="126000"/>
            </a:xfrm>
            <a:prstGeom prst="rect">
              <a:avLst/>
            </a:prstGeom>
            <a:solidFill>
              <a:srgbClr val="1A627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37993A00-927B-569B-2AD1-12BD1621C871}"/>
                </a:ext>
              </a:extLst>
            </p:cNvPr>
            <p:cNvSpPr/>
            <p:nvPr userDrawn="1"/>
          </p:nvSpPr>
          <p:spPr>
            <a:xfrm>
              <a:off x="4135121" y="7023127"/>
              <a:ext cx="1800000" cy="126000"/>
            </a:xfrm>
            <a:prstGeom prst="rect">
              <a:avLst/>
            </a:prstGeom>
            <a:solidFill>
              <a:srgbClr val="1A627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7563FCE7-DE31-CAEB-9A86-E2D6D18FBFDC}"/>
                </a:ext>
              </a:extLst>
            </p:cNvPr>
            <p:cNvSpPr/>
            <p:nvPr userDrawn="1"/>
          </p:nvSpPr>
          <p:spPr>
            <a:xfrm>
              <a:off x="5966144" y="7023127"/>
              <a:ext cx="1800000" cy="126000"/>
            </a:xfrm>
            <a:prstGeom prst="rect">
              <a:avLst/>
            </a:prstGeom>
            <a:solidFill>
              <a:srgbClr val="1A627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AD51EB7E-0BE5-64E2-C517-D5B8246A88CE}"/>
                </a:ext>
              </a:extLst>
            </p:cNvPr>
            <p:cNvSpPr/>
            <p:nvPr userDrawn="1"/>
          </p:nvSpPr>
          <p:spPr>
            <a:xfrm>
              <a:off x="7797167" y="7023127"/>
              <a:ext cx="1800000" cy="126000"/>
            </a:xfrm>
            <a:prstGeom prst="rect">
              <a:avLst/>
            </a:prstGeom>
            <a:solidFill>
              <a:srgbClr val="1A627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5CCDB480-56CD-195C-DE0E-7618CBFB977A}"/>
                </a:ext>
              </a:extLst>
            </p:cNvPr>
            <p:cNvSpPr/>
            <p:nvPr userDrawn="1"/>
          </p:nvSpPr>
          <p:spPr>
            <a:xfrm>
              <a:off x="9628188" y="7023127"/>
              <a:ext cx="1800000" cy="126000"/>
            </a:xfrm>
            <a:prstGeom prst="rect">
              <a:avLst/>
            </a:prstGeom>
            <a:solidFill>
              <a:srgbClr val="1A627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2EE0C43F-80B7-FEF5-596A-FDB861E35CCB}"/>
              </a:ext>
            </a:extLst>
          </p:cNvPr>
          <p:cNvGrpSpPr/>
          <p:nvPr userDrawn="1"/>
        </p:nvGrpSpPr>
        <p:grpSpPr>
          <a:xfrm>
            <a:off x="0" y="6731000"/>
            <a:ext cx="12192000" cy="126000"/>
            <a:chOff x="0" y="7023127"/>
            <a:chExt cx="12192000" cy="126000"/>
          </a:xfrm>
        </p:grpSpPr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8A4AC034-6942-CE95-18CE-8C1991F95E33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0" y="7023127"/>
              <a:ext cx="12192000" cy="126000"/>
            </a:xfrm>
            <a:prstGeom prst="rect">
              <a:avLst/>
            </a:prstGeom>
            <a:gradFill flip="none" rotWithShape="1">
              <a:gsLst>
                <a:gs pos="0">
                  <a:srgbClr val="19627F"/>
                </a:gs>
                <a:gs pos="100000">
                  <a:srgbClr val="D80F79"/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8778F678-D375-08A7-9090-55B38274B941}"/>
                </a:ext>
              </a:extLst>
            </p:cNvPr>
            <p:cNvSpPr/>
            <p:nvPr userDrawn="1"/>
          </p:nvSpPr>
          <p:spPr>
            <a:xfrm>
              <a:off x="473075" y="7023127"/>
              <a:ext cx="1800000" cy="126000"/>
            </a:xfrm>
            <a:prstGeom prst="rect">
              <a:avLst/>
            </a:prstGeom>
            <a:solidFill>
              <a:srgbClr val="1A62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44355B60-7342-DD3F-519D-8FDEA37C8F72}"/>
                </a:ext>
              </a:extLst>
            </p:cNvPr>
            <p:cNvSpPr/>
            <p:nvPr userDrawn="1"/>
          </p:nvSpPr>
          <p:spPr>
            <a:xfrm>
              <a:off x="2304098" y="7023127"/>
              <a:ext cx="1800000" cy="126000"/>
            </a:xfrm>
            <a:prstGeom prst="rect">
              <a:avLst/>
            </a:prstGeom>
            <a:solidFill>
              <a:srgbClr val="1A627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9FEF380F-B3FE-3218-1364-C5637373DFE4}"/>
                </a:ext>
              </a:extLst>
            </p:cNvPr>
            <p:cNvSpPr/>
            <p:nvPr userDrawn="1"/>
          </p:nvSpPr>
          <p:spPr>
            <a:xfrm>
              <a:off x="4135121" y="7023127"/>
              <a:ext cx="1800000" cy="126000"/>
            </a:xfrm>
            <a:prstGeom prst="rect">
              <a:avLst/>
            </a:prstGeom>
            <a:solidFill>
              <a:srgbClr val="1A627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31004B7B-4EA7-442E-CE95-2AB93D87F55D}"/>
                </a:ext>
              </a:extLst>
            </p:cNvPr>
            <p:cNvSpPr/>
            <p:nvPr userDrawn="1"/>
          </p:nvSpPr>
          <p:spPr>
            <a:xfrm>
              <a:off x="5966144" y="7023127"/>
              <a:ext cx="1800000" cy="126000"/>
            </a:xfrm>
            <a:prstGeom prst="rect">
              <a:avLst/>
            </a:prstGeom>
            <a:solidFill>
              <a:srgbClr val="1A627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3B6059BA-4EE6-CE17-AC82-9E3EA257A11D}"/>
                </a:ext>
              </a:extLst>
            </p:cNvPr>
            <p:cNvSpPr/>
            <p:nvPr userDrawn="1"/>
          </p:nvSpPr>
          <p:spPr>
            <a:xfrm>
              <a:off x="7797167" y="7023127"/>
              <a:ext cx="1800000" cy="126000"/>
            </a:xfrm>
            <a:prstGeom prst="rect">
              <a:avLst/>
            </a:prstGeom>
            <a:solidFill>
              <a:srgbClr val="1A627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9696D16C-623C-CFE8-CFF5-9926803C30B0}"/>
                </a:ext>
              </a:extLst>
            </p:cNvPr>
            <p:cNvSpPr/>
            <p:nvPr userDrawn="1"/>
          </p:nvSpPr>
          <p:spPr>
            <a:xfrm>
              <a:off x="9628188" y="7023127"/>
              <a:ext cx="1800000" cy="126000"/>
            </a:xfrm>
            <a:prstGeom prst="rect">
              <a:avLst/>
            </a:prstGeom>
            <a:solidFill>
              <a:srgbClr val="1A627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</p:spTree>
    <p:extLst>
      <p:ext uri="{BB962C8B-B14F-4D97-AF65-F5344CB8AC3E}">
        <p14:creationId xmlns:p14="http://schemas.microsoft.com/office/powerpoint/2010/main" val="219472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3">
            <a:extLst>
              <a:ext uri="{FF2B5EF4-FFF2-40B4-BE49-F238E27FC236}">
                <a16:creationId xmlns:a16="http://schemas.microsoft.com/office/drawing/2014/main" id="{51EF2660-7621-9888-F64D-385A3043E48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620125" y="0"/>
            <a:ext cx="3571875" cy="3567112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B4D67AA2-5DB0-050D-FDD8-B8882776E2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964488" y="273051"/>
            <a:ext cx="4227512" cy="4213225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  <a:alpha val="26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1FD949A6-64BC-EBF9-BB39-9873C1E2472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422063" y="1474788"/>
            <a:ext cx="769937" cy="1249363"/>
          </a:xfrm>
          <a:custGeom>
            <a:avLst/>
            <a:gdLst>
              <a:gd name="T0" fmla="*/ 0 w 485"/>
              <a:gd name="T1" fmla="*/ 484 h 787"/>
              <a:gd name="T2" fmla="*/ 485 w 485"/>
              <a:gd name="T3" fmla="*/ 0 h 787"/>
              <a:gd name="T4" fmla="*/ 485 w 485"/>
              <a:gd name="T5" fmla="*/ 304 h 787"/>
              <a:gd name="T6" fmla="*/ 2 w 485"/>
              <a:gd name="T7" fmla="*/ 787 h 787"/>
              <a:gd name="T8" fmla="*/ 0 w 485"/>
              <a:gd name="T9" fmla="*/ 48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787">
                <a:moveTo>
                  <a:pt x="0" y="484"/>
                </a:moveTo>
                <a:lnTo>
                  <a:pt x="485" y="0"/>
                </a:lnTo>
                <a:lnTo>
                  <a:pt x="485" y="304"/>
                </a:lnTo>
                <a:lnTo>
                  <a:pt x="2" y="787"/>
                </a:lnTo>
                <a:lnTo>
                  <a:pt x="0" y="484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0A76AD6-5E1B-2B3F-95DA-AA03E20F876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88212" y="-1"/>
            <a:ext cx="3290748" cy="258127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7E393D8-D1C4-9116-883D-DDB47A42CC6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0839451" y="0"/>
            <a:ext cx="1352549" cy="1350748"/>
          </a:xfrm>
          <a:custGeom>
            <a:avLst/>
            <a:gdLst>
              <a:gd name="T0" fmla="*/ 6 w 2253"/>
              <a:gd name="T1" fmla="*/ 0 h 2250"/>
              <a:gd name="T2" fmla="*/ 2253 w 2253"/>
              <a:gd name="T3" fmla="*/ 0 h 2250"/>
              <a:gd name="T4" fmla="*/ 0 w 2253"/>
              <a:gd name="T5" fmla="*/ 2250 h 2250"/>
              <a:gd name="T6" fmla="*/ 6 w 2253"/>
              <a:gd name="T7" fmla="*/ 0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3" h="2250">
                <a:moveTo>
                  <a:pt x="6" y="0"/>
                </a:moveTo>
                <a:lnTo>
                  <a:pt x="2253" y="0"/>
                </a:lnTo>
                <a:lnTo>
                  <a:pt x="0" y="2250"/>
                </a:lnTo>
                <a:lnTo>
                  <a:pt x="6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732F3AFB-E484-0659-E737-6BC17654D84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6566932" y="1588"/>
            <a:ext cx="2582386" cy="2579687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80954096-6F12-D4E2-73AD-6E94758FA3C4}"/>
              </a:ext>
            </a:extLst>
          </p:cNvPr>
          <p:cNvGrpSpPr/>
          <p:nvPr userDrawn="1"/>
        </p:nvGrpSpPr>
        <p:grpSpPr>
          <a:xfrm>
            <a:off x="4713" y="-1"/>
            <a:ext cx="382637" cy="117500"/>
            <a:chOff x="5401469" y="1583"/>
            <a:chExt cx="1389063" cy="540243"/>
          </a:xfrm>
          <a:solidFill>
            <a:srgbClr val="C00000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57F8086-AE2E-C8CB-7A24-C9BC50CD2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469" y="1588"/>
              <a:ext cx="1205279" cy="540238"/>
            </a:xfrm>
            <a:custGeom>
              <a:avLst/>
              <a:gdLst>
                <a:gd name="T0" fmla="*/ 0 w 1410"/>
                <a:gd name="T1" fmla="*/ 0 h 632"/>
                <a:gd name="T2" fmla="*/ 630 w 1410"/>
                <a:gd name="T3" fmla="*/ 632 h 632"/>
                <a:gd name="T4" fmla="*/ 1410 w 1410"/>
                <a:gd name="T5" fmla="*/ 632 h 632"/>
                <a:gd name="T6" fmla="*/ 780 w 1410"/>
                <a:gd name="T7" fmla="*/ 0 h 632"/>
                <a:gd name="T8" fmla="*/ 0 w 141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BA0985-41DE-248C-6BF0-71C80A6E2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004" y="1583"/>
              <a:ext cx="538528" cy="540238"/>
            </a:xfrm>
            <a:custGeom>
              <a:avLst/>
              <a:gdLst>
                <a:gd name="T0" fmla="*/ 0 w 630"/>
                <a:gd name="T1" fmla="*/ 0 h 499"/>
                <a:gd name="T2" fmla="*/ 498 w 630"/>
                <a:gd name="T3" fmla="*/ 499 h 499"/>
                <a:gd name="T4" fmla="*/ 630 w 630"/>
                <a:gd name="T5" fmla="*/ 499 h 499"/>
                <a:gd name="T6" fmla="*/ 132 w 630"/>
                <a:gd name="T7" fmla="*/ 0 h 499"/>
                <a:gd name="T8" fmla="*/ 0 w 630"/>
                <a:gd name="T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47EE23F2-6F00-C0A3-640C-8CE5407D57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8492" y="341119"/>
            <a:ext cx="978024" cy="730679"/>
          </a:xfrm>
          <a:prstGeom prst="snip2DiagRect">
            <a:avLst/>
          </a:prstGeom>
        </p:spPr>
      </p:pic>
      <p:grpSp>
        <p:nvGrpSpPr>
          <p:cNvPr id="35" name="Grupo 34">
            <a:extLst>
              <a:ext uri="{FF2B5EF4-FFF2-40B4-BE49-F238E27FC236}">
                <a16:creationId xmlns:a16="http://schemas.microsoft.com/office/drawing/2014/main" id="{2EE0C43F-80B7-FEF5-596A-FDB861E35CCB}"/>
              </a:ext>
            </a:extLst>
          </p:cNvPr>
          <p:cNvGrpSpPr/>
          <p:nvPr userDrawn="1"/>
        </p:nvGrpSpPr>
        <p:grpSpPr>
          <a:xfrm>
            <a:off x="0" y="6731000"/>
            <a:ext cx="12192000" cy="126000"/>
            <a:chOff x="0" y="7023127"/>
            <a:chExt cx="12192000" cy="126000"/>
          </a:xfrm>
        </p:grpSpPr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8A4AC034-6942-CE95-18CE-8C1991F95E33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0" y="7023127"/>
              <a:ext cx="12192000" cy="126000"/>
            </a:xfrm>
            <a:prstGeom prst="rect">
              <a:avLst/>
            </a:prstGeom>
            <a:gradFill flip="none" rotWithShape="1">
              <a:gsLst>
                <a:gs pos="0">
                  <a:srgbClr val="19627F"/>
                </a:gs>
                <a:gs pos="100000">
                  <a:srgbClr val="D80F79"/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8778F678-D375-08A7-9090-55B38274B941}"/>
                </a:ext>
              </a:extLst>
            </p:cNvPr>
            <p:cNvSpPr/>
            <p:nvPr userDrawn="1"/>
          </p:nvSpPr>
          <p:spPr>
            <a:xfrm>
              <a:off x="473075" y="7023127"/>
              <a:ext cx="1800000" cy="126000"/>
            </a:xfrm>
            <a:prstGeom prst="rect">
              <a:avLst/>
            </a:prstGeom>
            <a:solidFill>
              <a:srgbClr val="1A62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44355B60-7342-DD3F-519D-8FDEA37C8F72}"/>
                </a:ext>
              </a:extLst>
            </p:cNvPr>
            <p:cNvSpPr/>
            <p:nvPr userDrawn="1"/>
          </p:nvSpPr>
          <p:spPr>
            <a:xfrm>
              <a:off x="2304098" y="7023127"/>
              <a:ext cx="1800000" cy="126000"/>
            </a:xfrm>
            <a:prstGeom prst="rect">
              <a:avLst/>
            </a:prstGeom>
            <a:solidFill>
              <a:srgbClr val="1A627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9FEF380F-B3FE-3218-1364-C5637373DFE4}"/>
                </a:ext>
              </a:extLst>
            </p:cNvPr>
            <p:cNvSpPr/>
            <p:nvPr userDrawn="1"/>
          </p:nvSpPr>
          <p:spPr>
            <a:xfrm>
              <a:off x="4135121" y="7023127"/>
              <a:ext cx="1800000" cy="126000"/>
            </a:xfrm>
            <a:prstGeom prst="rect">
              <a:avLst/>
            </a:prstGeom>
            <a:solidFill>
              <a:srgbClr val="1A627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31004B7B-4EA7-442E-CE95-2AB93D87F55D}"/>
                </a:ext>
              </a:extLst>
            </p:cNvPr>
            <p:cNvSpPr/>
            <p:nvPr userDrawn="1"/>
          </p:nvSpPr>
          <p:spPr>
            <a:xfrm>
              <a:off x="5966144" y="7023127"/>
              <a:ext cx="1800000" cy="126000"/>
            </a:xfrm>
            <a:prstGeom prst="rect">
              <a:avLst/>
            </a:prstGeom>
            <a:solidFill>
              <a:srgbClr val="1A627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3B6059BA-4EE6-CE17-AC82-9E3EA257A11D}"/>
                </a:ext>
              </a:extLst>
            </p:cNvPr>
            <p:cNvSpPr/>
            <p:nvPr userDrawn="1"/>
          </p:nvSpPr>
          <p:spPr>
            <a:xfrm>
              <a:off x="7797167" y="7023127"/>
              <a:ext cx="1800000" cy="126000"/>
            </a:xfrm>
            <a:prstGeom prst="rect">
              <a:avLst/>
            </a:prstGeom>
            <a:solidFill>
              <a:srgbClr val="1A627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9696D16C-623C-CFE8-CFF5-9926803C30B0}"/>
                </a:ext>
              </a:extLst>
            </p:cNvPr>
            <p:cNvSpPr/>
            <p:nvPr userDrawn="1"/>
          </p:nvSpPr>
          <p:spPr>
            <a:xfrm>
              <a:off x="9628188" y="7023127"/>
              <a:ext cx="1800000" cy="126000"/>
            </a:xfrm>
            <a:prstGeom prst="rect">
              <a:avLst/>
            </a:prstGeom>
            <a:solidFill>
              <a:srgbClr val="1A627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</p:spTree>
    <p:extLst>
      <p:ext uri="{BB962C8B-B14F-4D97-AF65-F5344CB8AC3E}">
        <p14:creationId xmlns:p14="http://schemas.microsoft.com/office/powerpoint/2010/main" val="66701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238874"/>
            <a:ext cx="12192000" cy="619125"/>
          </a:xfrm>
          <a:prstGeom prst="rect">
            <a:avLst/>
          </a:prstGeom>
          <a:gradFill>
            <a:gsLst>
              <a:gs pos="0">
                <a:srgbClr val="BFBEBE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oup 20"/>
          <p:cNvGrpSpPr>
            <a:grpSpLocks noChangeAspect="1"/>
          </p:cNvGrpSpPr>
          <p:nvPr userDrawn="1"/>
        </p:nvGrpSpPr>
        <p:grpSpPr bwMode="auto">
          <a:xfrm flipV="1">
            <a:off x="1" y="-599232"/>
            <a:ext cx="2407278" cy="396032"/>
            <a:chOff x="0" y="0"/>
            <a:chExt cx="5963" cy="981"/>
          </a:xfrm>
        </p:grpSpPr>
        <p:sp>
          <p:nvSpPr>
            <p:cNvPr id="7" name="Oval 21"/>
            <p:cNvSpPr>
              <a:spLocks noChangeArrowheads="1"/>
            </p:cNvSpPr>
            <p:nvPr/>
          </p:nvSpPr>
          <p:spPr bwMode="auto">
            <a:xfrm>
              <a:off x="1246" y="0"/>
              <a:ext cx="978" cy="981"/>
            </a:xfrm>
            <a:prstGeom prst="ellipse">
              <a:avLst/>
            </a:prstGeom>
            <a:solidFill>
              <a:srgbClr val="0C3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22"/>
            <p:cNvSpPr>
              <a:spLocks noChangeArrowheads="1"/>
            </p:cNvSpPr>
            <p:nvPr/>
          </p:nvSpPr>
          <p:spPr bwMode="auto">
            <a:xfrm>
              <a:off x="0" y="0"/>
              <a:ext cx="978" cy="981"/>
            </a:xfrm>
            <a:prstGeom prst="ellipse">
              <a:avLst/>
            </a:prstGeom>
            <a:solidFill>
              <a:srgbClr val="D80F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23"/>
            <p:cNvSpPr>
              <a:spLocks noChangeArrowheads="1"/>
            </p:cNvSpPr>
            <p:nvPr/>
          </p:nvSpPr>
          <p:spPr bwMode="auto">
            <a:xfrm>
              <a:off x="2493" y="0"/>
              <a:ext cx="977" cy="981"/>
            </a:xfrm>
            <a:prstGeom prst="ellipse">
              <a:avLst/>
            </a:prstGeom>
            <a:solidFill>
              <a:srgbClr val="196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24"/>
            <p:cNvSpPr>
              <a:spLocks noChangeArrowheads="1"/>
            </p:cNvSpPr>
            <p:nvPr/>
          </p:nvSpPr>
          <p:spPr bwMode="auto">
            <a:xfrm>
              <a:off x="3739" y="0"/>
              <a:ext cx="978" cy="981"/>
            </a:xfrm>
            <a:prstGeom prst="ellipse">
              <a:avLst/>
            </a:prstGeom>
            <a:solidFill>
              <a:srgbClr val="6F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25"/>
            <p:cNvSpPr>
              <a:spLocks noChangeArrowheads="1"/>
            </p:cNvSpPr>
            <p:nvPr/>
          </p:nvSpPr>
          <p:spPr bwMode="auto">
            <a:xfrm>
              <a:off x="4986" y="0"/>
              <a:ext cx="977" cy="981"/>
            </a:xfrm>
            <a:prstGeom prst="ellipse">
              <a:avLst/>
            </a:pr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Freeform 13"/>
          <p:cNvSpPr>
            <a:spLocks/>
          </p:cNvSpPr>
          <p:nvPr userDrawn="1"/>
        </p:nvSpPr>
        <p:spPr bwMode="auto">
          <a:xfrm flipH="1">
            <a:off x="8620125" y="0"/>
            <a:ext cx="3571875" cy="3567112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 flipH="1">
            <a:off x="7964488" y="273051"/>
            <a:ext cx="4227512" cy="4213225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  <a:alpha val="26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4" name="Freeform 8"/>
          <p:cNvSpPr>
            <a:spLocks/>
          </p:cNvSpPr>
          <p:nvPr userDrawn="1"/>
        </p:nvSpPr>
        <p:spPr bwMode="auto">
          <a:xfrm flipH="1">
            <a:off x="11422063" y="1474788"/>
            <a:ext cx="769937" cy="1249363"/>
          </a:xfrm>
          <a:custGeom>
            <a:avLst/>
            <a:gdLst>
              <a:gd name="T0" fmla="*/ 0 w 485"/>
              <a:gd name="T1" fmla="*/ 484 h 787"/>
              <a:gd name="T2" fmla="*/ 485 w 485"/>
              <a:gd name="T3" fmla="*/ 0 h 787"/>
              <a:gd name="T4" fmla="*/ 485 w 485"/>
              <a:gd name="T5" fmla="*/ 304 h 787"/>
              <a:gd name="T6" fmla="*/ 2 w 485"/>
              <a:gd name="T7" fmla="*/ 787 h 787"/>
              <a:gd name="T8" fmla="*/ 0 w 485"/>
              <a:gd name="T9" fmla="*/ 48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787">
                <a:moveTo>
                  <a:pt x="0" y="484"/>
                </a:moveTo>
                <a:lnTo>
                  <a:pt x="485" y="0"/>
                </a:lnTo>
                <a:lnTo>
                  <a:pt x="485" y="304"/>
                </a:lnTo>
                <a:lnTo>
                  <a:pt x="2" y="787"/>
                </a:lnTo>
                <a:lnTo>
                  <a:pt x="0" y="484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 flipH="1">
            <a:off x="7288212" y="-1"/>
            <a:ext cx="3290748" cy="258127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 flipH="1">
            <a:off x="10839451" y="0"/>
            <a:ext cx="1352549" cy="1350748"/>
          </a:xfrm>
          <a:custGeom>
            <a:avLst/>
            <a:gdLst>
              <a:gd name="T0" fmla="*/ 6 w 2253"/>
              <a:gd name="T1" fmla="*/ 0 h 2250"/>
              <a:gd name="T2" fmla="*/ 2253 w 2253"/>
              <a:gd name="T3" fmla="*/ 0 h 2250"/>
              <a:gd name="T4" fmla="*/ 0 w 2253"/>
              <a:gd name="T5" fmla="*/ 2250 h 2250"/>
              <a:gd name="T6" fmla="*/ 6 w 2253"/>
              <a:gd name="T7" fmla="*/ 0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3" h="2250">
                <a:moveTo>
                  <a:pt x="6" y="0"/>
                </a:moveTo>
                <a:lnTo>
                  <a:pt x="2253" y="0"/>
                </a:lnTo>
                <a:lnTo>
                  <a:pt x="0" y="2250"/>
                </a:lnTo>
                <a:lnTo>
                  <a:pt x="6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 flipH="1">
            <a:off x="6566932" y="1588"/>
            <a:ext cx="2582386" cy="2579687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8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18269-CD32-429B-80E4-27A96AE6C0E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8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1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pos="7151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3B224-128F-3002-8290-F16273AF5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Arquitectura MEAN </a:t>
            </a:r>
            <a:r>
              <a:rPr lang="es-ES" dirty="0" err="1"/>
              <a:t>stack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DB0385-0544-C3E4-B5E5-86667323E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VIII. Front-</a:t>
            </a:r>
            <a:r>
              <a:rPr lang="es-419" dirty="0" err="1"/>
              <a:t>End</a:t>
            </a:r>
            <a:r>
              <a:rPr lang="es-419" dirty="0"/>
              <a:t> </a:t>
            </a:r>
            <a:r>
              <a:rPr lang="es-419" dirty="0" err="1"/>
              <a:t>Login</a:t>
            </a:r>
            <a:r>
              <a:rPr lang="es-419" dirty="0"/>
              <a:t>-Registro 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D26693D-36F2-EBC6-48FA-C84A90991B26}"/>
              </a:ext>
            </a:extLst>
          </p:cNvPr>
          <p:cNvSpPr/>
          <p:nvPr/>
        </p:nvSpPr>
        <p:spPr>
          <a:xfrm>
            <a:off x="0" y="3010385"/>
            <a:ext cx="5143501" cy="45719"/>
          </a:xfrm>
          <a:prstGeom prst="rect">
            <a:avLst/>
          </a:prstGeom>
          <a:gradFill>
            <a:gsLst>
              <a:gs pos="7000">
                <a:srgbClr val="F83A01"/>
              </a:gs>
              <a:gs pos="100000">
                <a:srgbClr val="F9C921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763631A-FF8B-AD4C-EFB1-5DEDA7C05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00" y="3775998"/>
            <a:ext cx="5670179" cy="28083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506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7C1E-5123-CE76-A6DD-593C772D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Validación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E1B20D-485B-0996-7B87-4C8CB2D8E0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5383" y="1244368"/>
            <a:ext cx="5514467" cy="5442181"/>
          </a:xfrm>
        </p:spPr>
        <p:txBody>
          <a:bodyPr/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FormBuilder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Validators }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'@angular/forms’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s-419" sz="1000" dirty="0"/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loginForm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.fb.group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email: [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Validators.required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Validators.email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Validators.required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]]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endParaRPr lang="es-419" sz="1000" dirty="0"/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formSubmit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.formSubmit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.loginForm.invalid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.loginForm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.loginForm.value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.usuarioService.login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.loginForm.value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.subscribe(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Swal.fire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'Bienvenido'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</a:t>
            </a:r>
            <a:endParaRPr lang="es-419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.router.navigateByUrl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dashboard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/perfil'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},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Swal.fire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err.error.msg,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2500</a:t>
            </a:r>
            <a:endParaRPr lang="es-419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14886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F3876-76C7-AE8F-0771-88D4C0A4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Ejercicio. Implementar los formularios del flujo de </a:t>
            </a:r>
            <a:r>
              <a:rPr lang="es-419" dirty="0" err="1"/>
              <a:t>Login</a:t>
            </a:r>
            <a:r>
              <a:rPr lang="es-419" dirty="0"/>
              <a:t>-Registro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16D276-53A6-E1D9-94AE-B31B504DE2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2078" y="2723449"/>
            <a:ext cx="9766781" cy="580123"/>
          </a:xfrm>
        </p:spPr>
        <p:txBody>
          <a:bodyPr/>
          <a:lstStyle/>
          <a:p>
            <a:r>
              <a:rPr lang="en-US" sz="1100" dirty="0"/>
              <a:t>ng generate component auth/auth –flat</a:t>
            </a:r>
          </a:p>
          <a:p>
            <a:r>
              <a:rPr lang="es-419" sz="1100" dirty="0"/>
              <a:t>NG </a:t>
            </a:r>
            <a:r>
              <a:rPr lang="es-419" sz="1100" dirty="0" err="1"/>
              <a:t>generate</a:t>
            </a:r>
            <a:r>
              <a:rPr lang="es-419" sz="1100" dirty="0"/>
              <a:t> module personal/personal --flat</a:t>
            </a:r>
          </a:p>
          <a:p>
            <a:r>
              <a:rPr lang="es-419" sz="1100" dirty="0"/>
              <a:t>https://github.com/fararoni/curso.mean/blob/main/resources/1-%20front-end-formularios-login-registro-ok.zip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AEB39E8-E2F3-5A7E-CBB7-E5442CAD1DB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A partir del código desarrollado en los ejercicios anteriores realizar los siguientes cambios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AB44F33-19CA-E4EA-EE5D-9FF15EB1CF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ES" dirty="0"/>
              <a:t>Construir los componentes de </a:t>
            </a:r>
            <a:r>
              <a:rPr lang="es-ES" dirty="0" err="1"/>
              <a:t>Login</a:t>
            </a:r>
            <a:r>
              <a:rPr lang="es-ES" dirty="0"/>
              <a:t> y Registro</a:t>
            </a:r>
          </a:p>
        </p:txBody>
      </p:sp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7EB0B48C-A18D-5FD9-6074-16364E690323}"/>
              </a:ext>
            </a:extLst>
          </p:cNvPr>
          <p:cNvSpPr txBox="1">
            <a:spLocks/>
          </p:cNvSpPr>
          <p:nvPr/>
        </p:nvSpPr>
        <p:spPr>
          <a:xfrm>
            <a:off x="838200" y="2377805"/>
            <a:ext cx="9921549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Dividir el código en dos módulos: Autorización (</a:t>
            </a:r>
            <a:r>
              <a:rPr lang="es-419" dirty="0" err="1"/>
              <a:t>auth</a:t>
            </a:r>
            <a:r>
              <a:rPr lang="es-419" dirty="0"/>
              <a:t>) y Personal (personal)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1B6000DF-DFFC-A9AE-8F84-B60A6E69B5EB}"/>
              </a:ext>
            </a:extLst>
          </p:cNvPr>
          <p:cNvSpPr txBox="1">
            <a:spLocks/>
          </p:cNvSpPr>
          <p:nvPr/>
        </p:nvSpPr>
        <p:spPr>
          <a:xfrm>
            <a:off x="838200" y="3348661"/>
            <a:ext cx="9921549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Trasladar las rutas de </a:t>
            </a:r>
            <a:r>
              <a:rPr lang="es-ES" dirty="0" err="1"/>
              <a:t>Auth</a:t>
            </a:r>
            <a:r>
              <a:rPr lang="es-ES" dirty="0"/>
              <a:t> y Personal a sus respectivos módulos</a:t>
            </a:r>
            <a:endParaRPr lang="es-419" dirty="0"/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5E9C4449-A6F3-7D3C-D273-2E0D92E1398D}"/>
              </a:ext>
            </a:extLst>
          </p:cNvPr>
          <p:cNvSpPr txBox="1">
            <a:spLocks/>
          </p:cNvSpPr>
          <p:nvPr/>
        </p:nvSpPr>
        <p:spPr>
          <a:xfrm>
            <a:off x="838200" y="2023424"/>
            <a:ext cx="9921549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Habilitar las validaciones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D35219E-4866-C726-A2F2-89A1D2F3D5BB}"/>
              </a:ext>
            </a:extLst>
          </p:cNvPr>
          <p:cNvSpPr txBox="1"/>
          <p:nvPr/>
        </p:nvSpPr>
        <p:spPr>
          <a:xfrm>
            <a:off x="1042003" y="3982909"/>
            <a:ext cx="10654493" cy="43088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1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419" dirty="0"/>
              <a:t>https://github.com/fararoni/curso.mean/blob/main/resources/2-%20front-end-formularios-modulos%20y%20ruta%20uno-ok.zip</a:t>
            </a: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363A1A1B-C2AF-D388-B4DD-B1235B9FA619}"/>
              </a:ext>
            </a:extLst>
          </p:cNvPr>
          <p:cNvSpPr txBox="1">
            <a:spLocks/>
          </p:cNvSpPr>
          <p:nvPr/>
        </p:nvSpPr>
        <p:spPr>
          <a:xfrm>
            <a:off x="838200" y="3640180"/>
            <a:ext cx="9921549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Agregar un componente raíz para cada módulo</a:t>
            </a:r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EA1A2DCD-CB01-63D9-EE78-C237016F0041}"/>
              </a:ext>
            </a:extLst>
          </p:cNvPr>
          <p:cNvSpPr txBox="1">
            <a:spLocks/>
          </p:cNvSpPr>
          <p:nvPr/>
        </p:nvSpPr>
        <p:spPr>
          <a:xfrm>
            <a:off x="827997" y="4274428"/>
            <a:ext cx="9921549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</a:t>
            </a:r>
            <a:r>
              <a:rPr lang="es-419" dirty="0"/>
              <a:t>actualizar las rutas en los tres módulos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57F79DF-1DD5-842A-9246-0EA56562E81C}"/>
              </a:ext>
            </a:extLst>
          </p:cNvPr>
          <p:cNvSpPr txBox="1"/>
          <p:nvPr/>
        </p:nvSpPr>
        <p:spPr>
          <a:xfrm>
            <a:off x="794250" y="4565947"/>
            <a:ext cx="11149997" cy="29151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419" dirty="0"/>
              <a:t>https://github.com/fararoni/curso.mean/blob/main/resources/3-%20front-end-formularios-modulos%20-actualizacion%20de%20rutas-ok.zip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3A74567-330E-B98A-196A-9C5B29C12657}"/>
              </a:ext>
            </a:extLst>
          </p:cNvPr>
          <p:cNvSpPr txBox="1">
            <a:spLocks/>
          </p:cNvSpPr>
          <p:nvPr/>
        </p:nvSpPr>
        <p:spPr>
          <a:xfrm>
            <a:off x="838200" y="4890903"/>
            <a:ext cx="9921549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Actualizar los componentes con las nuevas rutas y agregar estilos bootstrap5</a:t>
            </a:r>
            <a:endParaRPr lang="es-419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6A279F3-2050-E89C-ECDB-24955C32D300}"/>
              </a:ext>
            </a:extLst>
          </p:cNvPr>
          <p:cNvSpPr txBox="1"/>
          <p:nvPr/>
        </p:nvSpPr>
        <p:spPr>
          <a:xfrm>
            <a:off x="794249" y="5222146"/>
            <a:ext cx="11072853" cy="43088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419" dirty="0"/>
              <a:t>https://github.com/fararoni/curso.mean/blob/main/resources/4-%20front-end-formularios-actualizacion%20de%20la%20nevegacion.zip</a:t>
            </a:r>
          </a:p>
        </p:txBody>
      </p:sp>
    </p:spTree>
    <p:extLst>
      <p:ext uri="{BB962C8B-B14F-4D97-AF65-F5344CB8AC3E}">
        <p14:creationId xmlns:p14="http://schemas.microsoft.com/office/powerpoint/2010/main" val="248302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3B224-128F-3002-8290-F16273AF5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Arquitectura MEAN </a:t>
            </a:r>
            <a:r>
              <a:rPr lang="es-ES" dirty="0" err="1"/>
              <a:t>stack</a:t>
            </a:r>
            <a:endParaRPr lang="es-419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D26693D-36F2-EBC6-48FA-C84A90991B26}"/>
              </a:ext>
            </a:extLst>
          </p:cNvPr>
          <p:cNvSpPr/>
          <p:nvPr/>
        </p:nvSpPr>
        <p:spPr>
          <a:xfrm>
            <a:off x="0" y="3010385"/>
            <a:ext cx="5143501" cy="45719"/>
          </a:xfrm>
          <a:prstGeom prst="rect">
            <a:avLst/>
          </a:prstGeom>
          <a:gradFill>
            <a:gsLst>
              <a:gs pos="7000">
                <a:srgbClr val="F83A01"/>
              </a:gs>
              <a:gs pos="100000">
                <a:srgbClr val="F9C921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0EB1D16-7B39-F373-2053-733243264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16275"/>
            <a:ext cx="7237412" cy="1008063"/>
          </a:xfrm>
        </p:spPr>
        <p:txBody>
          <a:bodyPr/>
          <a:lstStyle/>
          <a:p>
            <a:r>
              <a:rPr lang="es-419" dirty="0"/>
              <a:t>VII. Configuración </a:t>
            </a:r>
            <a:r>
              <a:rPr lang="es-419" dirty="0" err="1"/>
              <a:t>Frontend</a:t>
            </a:r>
            <a:r>
              <a:rPr lang="es-419" dirty="0"/>
              <a:t> 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B7439DA2-7760-4D25-571F-2C6C88737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041" y="3720129"/>
            <a:ext cx="1137051" cy="122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59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DF31A-B28E-21C2-A18E-76656493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Componentes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0BEAD92-AED2-DD47-DB60-88FAE32B181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 err="1"/>
              <a:t>Login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9319D2-9416-9F37-80C5-3DD7C574B0E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419" dirty="0" err="1"/>
              <a:t>RegistroComponent</a:t>
            </a:r>
            <a:endParaRPr lang="es-419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11C335A-9CFB-05AC-7A53-26C136FD2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852" y="1615821"/>
            <a:ext cx="3620005" cy="40772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369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DF31A-B28E-21C2-A18E-76656493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Componentes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0BEAD92-AED2-DD47-DB60-88FAE32B181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 err="1"/>
              <a:t>Login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9319D2-9416-9F37-80C5-3DD7C574B0E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419" dirty="0" err="1"/>
              <a:t>RegistroComponent</a:t>
            </a:r>
            <a:endParaRPr lang="es-419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DFFFD0-44D3-3DAB-0C15-313203C6B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113" y="1149031"/>
            <a:ext cx="4182059" cy="45440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78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7149F-95AC-C15B-255A-7074357E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RouterLink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4A65AE-9C11-166B-DC84-1B4394506C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61029" y="1552708"/>
            <a:ext cx="8688518" cy="5080321"/>
          </a:xfrm>
          <a:solidFill>
            <a:srgbClr val="E6E6E6"/>
          </a:solidFill>
        </p:spPr>
        <p:txBody>
          <a:bodyPr/>
          <a:lstStyle/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RouterModule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//--- </a:t>
            </a:r>
            <a:r>
              <a:rPr lang="es-419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Autenticacion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RegistroComponent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/registro/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registro.component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LoginComponent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login.component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AuthComponent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auth.component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HomeComponent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'./home/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home.component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AuthComponent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HomeComponent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LoginComponent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'registro'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RegistroComponent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];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@NgModule({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RouterModule.forChild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RouterModule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AuthRoutingModule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}</a:t>
            </a:r>
            <a:endParaRPr lang="es-419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8264E68-3A2F-D300-CDDF-0D0931B8A7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Rutas para el flujo de autenticación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6879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7149F-95AC-C15B-255A-7074357E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RouterLink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4A65AE-9C11-166B-DC84-1B4394506C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61029" y="1673930"/>
            <a:ext cx="8688518" cy="4485235"/>
          </a:xfrm>
          <a:solidFill>
            <a:srgbClr val="E6E6E6"/>
          </a:solidFill>
        </p:spPr>
        <p:txBody>
          <a:bodyPr/>
          <a:lstStyle/>
          <a:p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RouterModule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PersonalComponent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personal.component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s-419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PersonalListComponent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/personal-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/personal-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list.component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AgregarPersonaComponent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/agregar-persona/agregar-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persona.component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EditPersonaComponent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edit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-persona/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edit-persona.component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'personal'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PersonalComponent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PersonalListComponent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'nuevo'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AgregarPersonaComponent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'editar/:id'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EditPersonaComponent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}];</a:t>
            </a:r>
          </a:p>
          <a:p>
            <a:b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@NgModule({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imports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RouterModule.forChild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)],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RouterModule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PersonalRoutingModule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}</a:t>
            </a:r>
            <a:endParaRPr lang="es-419" sz="1200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8264E68-3A2F-D300-CDDF-0D0931B8A7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Rutas para el flujo de personal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8556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0EE91-0A59-651C-6928-571FBF59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Dependencias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AA3F05-AE35-0D33-BD01-0E82B5C395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3496" y="1805479"/>
            <a:ext cx="5103533" cy="4842066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s-419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</a:t>
            </a:r>
            <a:r>
              <a:rPr lang="es-419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s-419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</a:t>
            </a:r>
            <a:r>
              <a:rPr lang="es-419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es-419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-browser'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HttpClientModule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</a:t>
            </a:r>
            <a:r>
              <a:rPr lang="es-419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common</a:t>
            </a:r>
            <a:r>
              <a:rPr lang="es-419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/http'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ReactiveFormsModule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</a:t>
            </a:r>
            <a:r>
              <a:rPr lang="es-419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s-419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AppRoutingModule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'./app-</a:t>
            </a:r>
            <a:r>
              <a:rPr lang="es-419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routing.module</a:t>
            </a:r>
            <a:r>
              <a:rPr lang="es-419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s-419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app.component</a:t>
            </a:r>
            <a:r>
              <a:rPr lang="es-419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AuthModule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s-419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s-419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419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auth.module</a:t>
            </a:r>
            <a:r>
              <a:rPr lang="es-419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PersonalModule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} </a:t>
            </a:r>
            <a:r>
              <a:rPr lang="es-419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'./personal/</a:t>
            </a:r>
            <a:r>
              <a:rPr lang="es-419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personal.module</a:t>
            </a:r>
            <a:r>
              <a:rPr lang="es-419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@NgModule({</a:t>
            </a:r>
          </a:p>
          <a:p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declarations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b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imports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AppRoutingModule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HttpClientModule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ReactiveFormsModule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AuthModule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PersonalModule</a:t>
            </a:r>
            <a:endParaRPr lang="es-419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providers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[],</a:t>
            </a:r>
          </a:p>
          <a:p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s-419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es-419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endParaRPr lang="es-419" sz="1100" dirty="0"/>
          </a:p>
        </p:txBody>
      </p:sp>
    </p:spTree>
    <p:extLst>
      <p:ext uri="{BB962C8B-B14F-4D97-AF65-F5344CB8AC3E}">
        <p14:creationId xmlns:p14="http://schemas.microsoft.com/office/powerpoint/2010/main" val="116032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0EE91-0A59-651C-6928-571FBF59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Dependencias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AA3F05-AE35-0D33-BD01-0E82B5C395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7669" y="1210393"/>
            <a:ext cx="6119532" cy="5538750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s-419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</a:t>
            </a:r>
            <a:r>
              <a:rPr lang="es-419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s-419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CommonModule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</a:t>
            </a:r>
            <a:r>
              <a:rPr lang="es-419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common</a:t>
            </a:r>
            <a:r>
              <a:rPr lang="es-419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RouterModule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</a:t>
            </a:r>
            <a:r>
              <a:rPr lang="es-419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s-419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FormsModule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ReactiveFormsModule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</a:t>
            </a:r>
            <a:r>
              <a:rPr lang="es-419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s-419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AuthRoutingModule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s-419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auth.routing</a:t>
            </a:r>
            <a:r>
              <a:rPr lang="es-419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//--</a:t>
            </a:r>
            <a:r>
              <a:rPr lang="es-419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Login</a:t>
            </a:r>
            <a:endParaRPr lang="es-419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AuthComponent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s-419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auth.component</a:t>
            </a:r>
            <a:r>
              <a:rPr lang="es-419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LoginComponent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s-419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es-419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419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s-419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419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login.component</a:t>
            </a:r>
            <a:r>
              <a:rPr lang="es-419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RegistroComponent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s-419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es-419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/registro/</a:t>
            </a:r>
            <a:r>
              <a:rPr lang="es-419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registro.component</a:t>
            </a:r>
            <a:r>
              <a:rPr lang="es-419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HomeComponent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'./home/</a:t>
            </a:r>
            <a:r>
              <a:rPr lang="es-419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home.component</a:t>
            </a:r>
            <a:r>
              <a:rPr lang="es-419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@NgModule({</a:t>
            </a:r>
          </a:p>
          <a:p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declarations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AuthComponent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LoginComponent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RegistroComponent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HomeComponent</a:t>
            </a:r>
            <a:endParaRPr lang="es-419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imports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CommonModule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RouterModule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FormsModule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ReactiveFormsModule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AuthRoutingModule</a:t>
            </a:r>
            <a:endParaRPr lang="es-419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AuthComponent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LoginComponent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RegistroComponent</a:t>
            </a:r>
            <a:endParaRPr lang="es-419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</a:t>
            </a:r>
          </a:p>
          <a:p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s-419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AuthModule</a:t>
            </a:r>
            <a:r>
              <a:rPr lang="es-419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endParaRPr lang="es-419" sz="900" dirty="0"/>
          </a:p>
        </p:txBody>
      </p:sp>
    </p:spTree>
    <p:extLst>
      <p:ext uri="{BB962C8B-B14F-4D97-AF65-F5344CB8AC3E}">
        <p14:creationId xmlns:p14="http://schemas.microsoft.com/office/powerpoint/2010/main" val="89393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0EE91-0A59-651C-6928-571FBF59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Dependencias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AA3F05-AE35-0D33-BD01-0E82B5C395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7898" y="626442"/>
            <a:ext cx="7716102" cy="5788871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CommonModule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common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RouterModule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FormsModule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ReactiveFormsModule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PersonalRoutingModule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personal.routing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PersonalComponent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personal.component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PersonalListComponent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/personal-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/personal-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list.component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PersonalFormComponent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/personal-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/personal-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form.component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AgregarPersonaComponent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/agregar-persona/agregar-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persona.component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EditPersonaComponent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edit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-persona/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edit-persona.component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@NgModule({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declarations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PersonalComponent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PersonalListComponent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PersonalFormComponent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AgregarPersonaComponent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EditPersonaComponent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imports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CommonModule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RouterModule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PersonalRoutingModule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FormsModule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ReactiveFormsModule</a:t>
            </a:r>
            <a:endParaRPr lang="es-419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PersonalComponent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PersonalListComponent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PersonalFormComponent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AgregarPersonaComponent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EditPersonaComponent</a:t>
            </a:r>
            <a:endParaRPr lang="es-419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PersonalModule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endParaRPr lang="es-419" sz="1000" dirty="0"/>
          </a:p>
        </p:txBody>
      </p:sp>
    </p:spTree>
    <p:extLst>
      <p:ext uri="{BB962C8B-B14F-4D97-AF65-F5344CB8AC3E}">
        <p14:creationId xmlns:p14="http://schemas.microsoft.com/office/powerpoint/2010/main" val="169037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C10A8-608A-4AF7-EC6D-BAD782C8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Formularios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CAD494-28CA-C4E7-3E28-22822F2BBE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768" y="1258883"/>
            <a:ext cx="9766781" cy="3443746"/>
          </a:xfrm>
        </p:spPr>
        <p:txBody>
          <a:bodyPr/>
          <a:lstStyle/>
          <a:p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419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-horizontal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-material"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ngSubmit</a:t>
            </a:r>
            <a:r>
              <a:rPr lang="es-419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419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es-419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loginForm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loginForm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LOGIN --&gt;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"h3 mb-3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fw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-normal"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Please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419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form-floating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-control"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"Correo electrónico"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419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floatingInput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419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419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419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419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text-danger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419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campoNoValido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 correo debe ser válido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419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419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419" dirty="0"/>
          </a:p>
        </p:txBody>
      </p:sp>
      <p:sp>
        <p:nvSpPr>
          <p:cNvPr id="7" name="Marcador de texto 3">
            <a:extLst>
              <a:ext uri="{FF2B5EF4-FFF2-40B4-BE49-F238E27FC236}">
                <a16:creationId xmlns:a16="http://schemas.microsoft.com/office/drawing/2014/main" id="{A9320C0B-1E40-F884-FFB5-177F521DA3F7}"/>
              </a:ext>
            </a:extLst>
          </p:cNvPr>
          <p:cNvSpPr txBox="1">
            <a:spLocks/>
          </p:cNvSpPr>
          <p:nvPr/>
        </p:nvSpPr>
        <p:spPr>
          <a:xfrm>
            <a:off x="1212609" y="4702629"/>
            <a:ext cx="9766781" cy="187234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400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419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"w-80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btn-lg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Iniciar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Sesión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419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419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form-group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m-b-0"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419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"col-sm-12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-center"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¿Aún no tienes cuenta? 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419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routerLink</a:t>
            </a:r>
            <a:r>
              <a:rPr lang="es-419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/registro'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s-419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text-primary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m-l-5 cursor"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&gt;&lt;b&gt;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Registrarse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&lt;/b&gt;&lt;/a&gt;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419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419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1772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ersonalizado 1">
      <a:majorFont>
        <a:latin typeface="Adobe Gothic Std B"/>
        <a:ea typeface=""/>
        <a:cs typeface=""/>
      </a:majorFont>
      <a:minorFont>
        <a:latin typeface="Adobe Gothic Std 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A9F5C9D3D5944CB4ECC5F9D472673D" ma:contentTypeVersion="19" ma:contentTypeDescription="Crear nuevo documento." ma:contentTypeScope="" ma:versionID="6d0581db0cc74f256c306961059a72ab">
  <xsd:schema xmlns:xsd="http://www.w3.org/2001/XMLSchema" xmlns:xs="http://www.w3.org/2001/XMLSchema" xmlns:p="http://schemas.microsoft.com/office/2006/metadata/properties" xmlns:ns1="http://schemas.microsoft.com/sharepoint/v3" xmlns:ns2="9080061e-6b2b-4e70-8ca7-c0b47c0f5e87" xmlns:ns3="76b5f3e4-471b-43d8-b987-477a55fdf64e" targetNamespace="http://schemas.microsoft.com/office/2006/metadata/properties" ma:root="true" ma:fieldsID="98f195a5aeeb56c3cb0520c3ec4adf93" ns1:_="" ns2:_="" ns3:_="">
    <xsd:import namespace="http://schemas.microsoft.com/sharepoint/v3"/>
    <xsd:import namespace="9080061e-6b2b-4e70-8ca7-c0b47c0f5e87"/>
    <xsd:import namespace="76b5f3e4-471b-43d8-b987-477a55fdf6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CR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Location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80061e-6b2b-4e70-8ca7-c0b47c0f5e8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1d6be2f2-73fe-40e7-b06f-0baae0943de6}" ma:internalName="TaxCatchAll" ma:showField="CatchAllData" ma:web="9080061e-6b2b-4e70-8ca7-c0b47c0f5e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b5f3e4-471b-43d8-b987-477a55fdf6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Etiquetas de imagen" ma:readOnly="false" ma:fieldId="{5cf76f15-5ced-4ddc-b409-7134ff3c332f}" ma:taxonomyMulti="true" ma:sspId="9362a1d3-2c9e-4223-8654-aecbf2f650c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9080061e-6b2b-4e70-8ca7-c0b47c0f5e87" xsi:nil="true"/>
    <_ip_UnifiedCompliancePolicyProperties xmlns="http://schemas.microsoft.com/sharepoint/v3" xsi:nil="true"/>
    <lcf76f155ced4ddcb4097134ff3c332f xmlns="76b5f3e4-471b-43d8-b987-477a55fdf64e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9CF4EA-2D67-4602-9B75-1385B3854A31}">
  <ds:schemaRefs>
    <ds:schemaRef ds:uri="76b5f3e4-471b-43d8-b987-477a55fdf64e"/>
    <ds:schemaRef ds:uri="9080061e-6b2b-4e70-8ca7-c0b47c0f5e8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7C2C156-6EF1-4C86-B2C5-65C8E3502F87}">
  <ds:schemaRefs>
    <ds:schemaRef ds:uri="76b5f3e4-471b-43d8-b987-477a55fdf64e"/>
    <ds:schemaRef ds:uri="9080061e-6b2b-4e70-8ca7-c0b47c0f5e87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1A46FA67-F99A-4C50-B55F-7B1EC68406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3115</TotalTime>
  <Words>1460</Words>
  <Application>Microsoft Office PowerPoint</Application>
  <PresentationFormat>Panorámica</PresentationFormat>
  <Paragraphs>215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Adobe Gothic Std B</vt:lpstr>
      <vt:lpstr>Arial</vt:lpstr>
      <vt:lpstr>Calibri</vt:lpstr>
      <vt:lpstr>Consolas</vt:lpstr>
      <vt:lpstr>Courier New</vt:lpstr>
      <vt:lpstr>Office Theme</vt:lpstr>
      <vt:lpstr>Arquitectura MEAN stack</vt:lpstr>
      <vt:lpstr>Componentes</vt:lpstr>
      <vt:lpstr>Componentes</vt:lpstr>
      <vt:lpstr>RouterLink</vt:lpstr>
      <vt:lpstr>RouterLink</vt:lpstr>
      <vt:lpstr>Dependencias</vt:lpstr>
      <vt:lpstr>Dependencias</vt:lpstr>
      <vt:lpstr>Dependencias</vt:lpstr>
      <vt:lpstr>Formularios</vt:lpstr>
      <vt:lpstr>Validación</vt:lpstr>
      <vt:lpstr>Ejercicio. Implementar los formularios del flujo de Login-Registro</vt:lpstr>
      <vt:lpstr>Arquitectura MEAN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Fauzy Lukman</dc:creator>
  <cp:lastModifiedBy>Isai Fararoni Ramírez</cp:lastModifiedBy>
  <cp:revision>375</cp:revision>
  <dcterms:created xsi:type="dcterms:W3CDTF">2017-06-08T09:33:15Z</dcterms:created>
  <dcterms:modified xsi:type="dcterms:W3CDTF">2023-10-12T09:34:52Z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0x01010093A9F5C9D3D5944CB4ECC5F9D472673D</vt:lpwstr>
  </property>
  <property fmtid="{D5CDD505-2E9C-101B-9397-08002B2CF9AE}" pid="3" name="MediaServiceImageTags">
    <vt:lpwstr/>
  </property>
</Properties>
</file>