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2" r:id="rId5"/>
    <p:sldId id="414" r:id="rId6"/>
    <p:sldId id="419" r:id="rId7"/>
    <p:sldId id="416" r:id="rId8"/>
    <p:sldId id="417" r:id="rId9"/>
    <p:sldId id="420" r:id="rId10"/>
    <p:sldId id="418" r:id="rId11"/>
    <p:sldId id="413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684A"/>
    <a:srgbClr val="1A627F"/>
    <a:srgbClr val="D81279"/>
    <a:srgbClr val="D81379"/>
    <a:srgbClr val="19627F"/>
    <a:srgbClr val="0C344C"/>
    <a:srgbClr val="AA286F"/>
    <a:srgbClr val="262A4B"/>
    <a:srgbClr val="F0F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85800" autoAdjust="0"/>
  </p:normalViewPr>
  <p:slideViewPr>
    <p:cSldViewPr snapToGrid="0">
      <p:cViewPr varScale="1">
        <p:scale>
          <a:sx n="95" d="100"/>
          <a:sy n="95" d="100"/>
        </p:scale>
        <p:origin x="1344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2866E-01B6-40FB-9DF2-B2EA56AAFF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2295-C31D-4FF8-8426-D07586DC7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C0894F8-46E3-D135-F822-07BA2ABEC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19627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60135" y="-1"/>
            <a:ext cx="7622235" cy="6858000"/>
          </a:xfrm>
          <a:prstGeom prst="rect">
            <a:avLst/>
          </a:prstGeom>
        </p:spPr>
      </p:pic>
      <p:sp>
        <p:nvSpPr>
          <p:cNvPr id="8" name="Freeform 9">
            <a:extLst>
              <a:ext uri="{FF2B5EF4-FFF2-40B4-BE49-F238E27FC236}">
                <a16:creationId xmlns:a16="http://schemas.microsoft.com/office/drawing/2014/main" id="{3B92E52C-D450-0DCE-E9A2-44B75167CA3D}"/>
              </a:ext>
            </a:extLst>
          </p:cNvPr>
          <p:cNvSpPr>
            <a:spLocks/>
          </p:cNvSpPr>
          <p:nvPr userDrawn="1"/>
        </p:nvSpPr>
        <p:spPr bwMode="auto">
          <a:xfrm>
            <a:off x="5248921" y="-1"/>
            <a:ext cx="6933449" cy="6858000"/>
          </a:xfrm>
          <a:custGeom>
            <a:avLst/>
            <a:gdLst>
              <a:gd name="T0" fmla="*/ 2834 w 5842"/>
              <a:gd name="T1" fmla="*/ 0 h 5256"/>
              <a:gd name="T2" fmla="*/ 4044 w 5842"/>
              <a:gd name="T3" fmla="*/ 1211 h 5256"/>
              <a:gd name="T4" fmla="*/ 0 w 5842"/>
              <a:gd name="T5" fmla="*/ 5256 h 5256"/>
              <a:gd name="T6" fmla="*/ 5842 w 5842"/>
              <a:gd name="T7" fmla="*/ 5256 h 5256"/>
              <a:gd name="T8" fmla="*/ 5842 w 5842"/>
              <a:gd name="T9" fmla="*/ 0 h 5256"/>
              <a:gd name="T10" fmla="*/ 2834 w 5842"/>
              <a:gd name="T11" fmla="*/ 0 h 5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42" h="5256">
                <a:moveTo>
                  <a:pt x="2834" y="0"/>
                </a:moveTo>
                <a:lnTo>
                  <a:pt x="4044" y="1211"/>
                </a:lnTo>
                <a:lnTo>
                  <a:pt x="0" y="5256"/>
                </a:lnTo>
                <a:lnTo>
                  <a:pt x="5842" y="5256"/>
                </a:lnTo>
                <a:lnTo>
                  <a:pt x="5842" y="0"/>
                </a:lnTo>
                <a:lnTo>
                  <a:pt x="2834" y="0"/>
                </a:lnTo>
                <a:close/>
              </a:path>
            </a:pathLst>
          </a:custGeom>
          <a:gradFill flip="none" rotWithShape="1">
            <a:gsLst>
              <a:gs pos="0">
                <a:srgbClr val="19627F"/>
              </a:gs>
              <a:gs pos="100000">
                <a:srgbClr val="262A4B">
                  <a:alpha val="24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9788" y="731962"/>
            <a:ext cx="7237412" cy="2209799"/>
          </a:xfrm>
        </p:spPr>
        <p:txBody>
          <a:bodyPr lIns="0" tIns="0" rIns="0" bIns="0" anchor="b">
            <a:normAutofit/>
          </a:bodyPr>
          <a:lstStyle>
            <a:lvl1pPr algn="l">
              <a:defRPr sz="4800">
                <a:solidFill>
                  <a:srgbClr val="0C344C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88" y="3216167"/>
            <a:ext cx="7237412" cy="10079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rgbClr val="0C344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" name="Freeform 13"/>
          <p:cNvSpPr>
            <a:spLocks/>
          </p:cNvSpPr>
          <p:nvPr userDrawn="1"/>
        </p:nvSpPr>
        <p:spPr bwMode="auto">
          <a:xfrm flipV="1">
            <a:off x="0" y="4635812"/>
            <a:ext cx="2225154" cy="2222187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/>
          <p:cNvSpPr>
            <a:spLocks/>
          </p:cNvSpPr>
          <p:nvPr userDrawn="1"/>
        </p:nvSpPr>
        <p:spPr bwMode="auto">
          <a:xfrm flipV="1">
            <a:off x="0" y="3327632"/>
            <a:ext cx="2633593" cy="2624693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rgbClr val="7030A0"/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 userDrawn="1"/>
        </p:nvSpPr>
        <p:spPr bwMode="auto">
          <a:xfrm flipV="1">
            <a:off x="498989" y="5249955"/>
            <a:ext cx="2050022" cy="160804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solidFill>
            <a:srgbClr val="19627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/>
          <p:cNvSpPr>
            <a:spLocks/>
          </p:cNvSpPr>
          <p:nvPr userDrawn="1"/>
        </p:nvSpPr>
        <p:spPr bwMode="auto">
          <a:xfrm flipV="1">
            <a:off x="1354395" y="5046650"/>
            <a:ext cx="1813245" cy="1811350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0560" y="6134163"/>
            <a:ext cx="2743200" cy="365125"/>
          </a:xfrm>
        </p:spPr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54951" y="6134163"/>
            <a:ext cx="31285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4660" y="6134163"/>
            <a:ext cx="2139140" cy="365125"/>
          </a:xfrm>
        </p:spPr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grpSp>
        <p:nvGrpSpPr>
          <p:cNvPr id="3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3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8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rgbClr val="C00000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C00000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EE23F2-6F00-C0A3-640C-8CE5407D5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8492" y="341119"/>
            <a:ext cx="978024" cy="730679"/>
          </a:xfrm>
          <a:prstGeom prst="snip2Diag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37DA351-1526-5C95-F474-C072287DE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66" y="2042655"/>
            <a:ext cx="9766781" cy="1524457"/>
          </a:xfrm>
        </p:spPr>
        <p:txBody>
          <a:bodyPr wrap="square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207ED57F-DF15-0F34-42EA-1E90368E08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998" y="1164910"/>
            <a:ext cx="9921549" cy="387798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es-ES" sz="2000" b="1" cap="none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 dirty="0"/>
              <a:t>AGREGAR SUBTÍTULO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890CC6DD-FB47-73A3-A143-18EF07A60B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1651922"/>
            <a:ext cx="9921549" cy="291519"/>
          </a:xfrm>
        </p:spPr>
        <p:txBody>
          <a:bodyPr vert="horz" lIns="0" tIns="0" rIns="0" bIns="0" rtlCol="0" anchor="ctr">
            <a:noAutofit/>
          </a:bodyPr>
          <a:lstStyle>
            <a:lvl1pPr algn="l">
              <a:defRPr lang="es-ES" sz="1400" b="1" cap="none" baseline="0" dirty="0" smtClean="0">
                <a:solidFill>
                  <a:srgbClr val="AA286F"/>
                </a:solidFill>
              </a:defRPr>
            </a:lvl1pPr>
          </a:lstStyle>
          <a:p>
            <a:pPr marL="0" lv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s-ES" dirty="0"/>
              <a:t>Haga clic para modificar los estilos de texto del patrón</a:t>
            </a: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B6333DAA-F928-C50E-209C-F150F3299FB0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1000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19627F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29FAA40-50E9-EE99-3F4C-B83FA6B7F070}"/>
              </a:ext>
            </a:extLst>
          </p:cNvPr>
          <p:cNvSpPr/>
          <p:nvPr userDrawn="1"/>
        </p:nvSpPr>
        <p:spPr>
          <a:xfrm>
            <a:off x="473075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6DB53A5-F4ED-D1AD-D007-A758A2887CE0}"/>
              </a:ext>
            </a:extLst>
          </p:cNvPr>
          <p:cNvSpPr/>
          <p:nvPr userDrawn="1"/>
        </p:nvSpPr>
        <p:spPr>
          <a:xfrm>
            <a:off x="2304098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71644CC-8E57-8AC1-5479-5FF89942ACF7}"/>
              </a:ext>
            </a:extLst>
          </p:cNvPr>
          <p:cNvSpPr/>
          <p:nvPr userDrawn="1"/>
        </p:nvSpPr>
        <p:spPr>
          <a:xfrm>
            <a:off x="4135121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76A9114-0612-245E-C08D-1524E0A80914}"/>
              </a:ext>
            </a:extLst>
          </p:cNvPr>
          <p:cNvSpPr/>
          <p:nvPr userDrawn="1"/>
        </p:nvSpPr>
        <p:spPr>
          <a:xfrm>
            <a:off x="5966144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584565A-C234-68AD-0456-4E63E1775C7B}"/>
              </a:ext>
            </a:extLst>
          </p:cNvPr>
          <p:cNvSpPr/>
          <p:nvPr userDrawn="1"/>
        </p:nvSpPr>
        <p:spPr>
          <a:xfrm>
            <a:off x="7797167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FFF0D40-01EA-274E-07E7-F9ACEE10D254}"/>
              </a:ext>
            </a:extLst>
          </p:cNvPr>
          <p:cNvSpPr/>
          <p:nvPr userDrawn="1"/>
        </p:nvSpPr>
        <p:spPr>
          <a:xfrm>
            <a:off x="9628188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0924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0C344C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/>
          <a:lstStyle>
            <a:lvl1pPr>
              <a:defRPr>
                <a:solidFill>
                  <a:srgbClr val="19627F"/>
                </a:solidFill>
              </a:defRPr>
            </a:lvl1pPr>
            <a:lvl2pPr>
              <a:defRPr>
                <a:solidFill>
                  <a:srgbClr val="19627F"/>
                </a:solidFill>
              </a:defRPr>
            </a:lvl2pPr>
            <a:lvl3pPr>
              <a:defRPr>
                <a:solidFill>
                  <a:srgbClr val="19627F"/>
                </a:solidFill>
              </a:defRPr>
            </a:lvl3pPr>
            <a:lvl4pPr>
              <a:defRPr>
                <a:solidFill>
                  <a:srgbClr val="19627F"/>
                </a:solidFill>
              </a:defRPr>
            </a:lvl4pPr>
            <a:lvl5pPr>
              <a:defRPr>
                <a:solidFill>
                  <a:srgbClr val="19627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844620A-6684-3D38-EB5A-EBFDF146D4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6897">
            <a:off x="6810866" y="113705"/>
            <a:ext cx="6386189" cy="7807447"/>
          </a:xfrm>
          <a:prstGeom prst="rect">
            <a:avLst/>
          </a:prstGeom>
        </p:spPr>
      </p:pic>
      <p:grpSp>
        <p:nvGrpSpPr>
          <p:cNvPr id="10" name="Group 20">
            <a:extLst>
              <a:ext uri="{FF2B5EF4-FFF2-40B4-BE49-F238E27FC236}">
                <a16:creationId xmlns:a16="http://schemas.microsoft.com/office/drawing/2014/main" id="{BEC5707A-F169-31F6-A630-27C5955EA75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C21BD110-B8E1-73C9-5005-61D256C34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1A8923CD-DD71-85FA-67BC-FE77D942F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3">
              <a:extLst>
                <a:ext uri="{FF2B5EF4-FFF2-40B4-BE49-F238E27FC236}">
                  <a16:creationId xmlns:a16="http://schemas.microsoft.com/office/drawing/2014/main" id="{FB33D4C5-23EF-0A34-D016-7F848A7F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45FCF8-53F6-3516-3509-E8CB2CEC4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0A83D117-A1A0-FCF9-4F97-5D17E6E8E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3677B8D6-F2F4-9F81-4F5B-A3C4B7900C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98492" y="494648"/>
            <a:ext cx="978024" cy="730679"/>
          </a:xfrm>
          <a:prstGeom prst="snip2DiagRect">
            <a:avLst/>
          </a:prstGeom>
        </p:spPr>
      </p:pic>
      <p:sp>
        <p:nvSpPr>
          <p:cNvPr id="34" name="Freeform 7">
            <a:extLst>
              <a:ext uri="{FF2B5EF4-FFF2-40B4-BE49-F238E27FC236}">
                <a16:creationId xmlns:a16="http://schemas.microsoft.com/office/drawing/2014/main" id="{13499CAE-23AB-A9A3-F23B-A994CC34897D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1000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19627F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6392E6C-949A-B3E5-F45E-A2511CF98EDA}"/>
              </a:ext>
            </a:extLst>
          </p:cNvPr>
          <p:cNvSpPr/>
          <p:nvPr userDrawn="1"/>
        </p:nvSpPr>
        <p:spPr>
          <a:xfrm>
            <a:off x="473075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488E4AD-D4F4-8F39-508B-B5BBBE652F09}"/>
              </a:ext>
            </a:extLst>
          </p:cNvPr>
          <p:cNvSpPr/>
          <p:nvPr userDrawn="1"/>
        </p:nvSpPr>
        <p:spPr>
          <a:xfrm>
            <a:off x="2304098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9511D15-9367-9B29-D1AC-C899CED7AD06}"/>
              </a:ext>
            </a:extLst>
          </p:cNvPr>
          <p:cNvSpPr/>
          <p:nvPr userDrawn="1"/>
        </p:nvSpPr>
        <p:spPr>
          <a:xfrm>
            <a:off x="4135121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669A849-004C-17CA-15B3-84C6856C2533}"/>
              </a:ext>
            </a:extLst>
          </p:cNvPr>
          <p:cNvSpPr/>
          <p:nvPr userDrawn="1"/>
        </p:nvSpPr>
        <p:spPr>
          <a:xfrm>
            <a:off x="5966144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FF1AAC3-E4F7-30E0-3D4F-729F863DF303}"/>
              </a:ext>
            </a:extLst>
          </p:cNvPr>
          <p:cNvSpPr/>
          <p:nvPr userDrawn="1"/>
        </p:nvSpPr>
        <p:spPr>
          <a:xfrm>
            <a:off x="7797167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9CF46DD-29FE-5025-5C29-5EC877DCF719}"/>
              </a:ext>
            </a:extLst>
          </p:cNvPr>
          <p:cNvSpPr/>
          <p:nvPr userDrawn="1"/>
        </p:nvSpPr>
        <p:spPr>
          <a:xfrm>
            <a:off x="9628188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41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rgbClr val="C00000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C00000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38250"/>
            <a:ext cx="10515600" cy="4938713"/>
          </a:xfrm>
        </p:spPr>
        <p:txBody>
          <a:bodyPr wrap="none">
            <a:noAutofit/>
          </a:bodyPr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EE23F2-6F00-C0A3-640C-8CE5407D5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8492" y="341119"/>
            <a:ext cx="978024" cy="730679"/>
          </a:xfrm>
          <a:prstGeom prst="snip2DiagRect">
            <a:avLst/>
          </a:prstGeom>
        </p:spPr>
      </p:pic>
      <p:sp>
        <p:nvSpPr>
          <p:cNvPr id="36" name="Freeform 7">
            <a:extLst>
              <a:ext uri="{FF2B5EF4-FFF2-40B4-BE49-F238E27FC236}">
                <a16:creationId xmlns:a16="http://schemas.microsoft.com/office/drawing/2014/main" id="{8A4AC034-6942-CE95-18CE-8C1991F95E33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1000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19627F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778F678-D375-08A7-9090-55B38274B941}"/>
              </a:ext>
            </a:extLst>
          </p:cNvPr>
          <p:cNvSpPr/>
          <p:nvPr userDrawn="1"/>
        </p:nvSpPr>
        <p:spPr>
          <a:xfrm>
            <a:off x="473075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4355B60-7342-DD3F-519D-8FDEA37C8F72}"/>
              </a:ext>
            </a:extLst>
          </p:cNvPr>
          <p:cNvSpPr/>
          <p:nvPr userDrawn="1"/>
        </p:nvSpPr>
        <p:spPr>
          <a:xfrm>
            <a:off x="2304098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FEF380F-B3FE-3218-1364-C5637373DFE4}"/>
              </a:ext>
            </a:extLst>
          </p:cNvPr>
          <p:cNvSpPr/>
          <p:nvPr userDrawn="1"/>
        </p:nvSpPr>
        <p:spPr>
          <a:xfrm>
            <a:off x="4135121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1004B7B-4EA7-442E-CE95-2AB93D87F55D}"/>
              </a:ext>
            </a:extLst>
          </p:cNvPr>
          <p:cNvSpPr/>
          <p:nvPr userDrawn="1"/>
        </p:nvSpPr>
        <p:spPr>
          <a:xfrm>
            <a:off x="5966144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B6059BA-4EE6-CE17-AC82-9E3EA257A11D}"/>
              </a:ext>
            </a:extLst>
          </p:cNvPr>
          <p:cNvSpPr/>
          <p:nvPr userDrawn="1"/>
        </p:nvSpPr>
        <p:spPr>
          <a:xfrm>
            <a:off x="7797167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696D16C-623C-CFE8-CFF5-9926803C30B0}"/>
              </a:ext>
            </a:extLst>
          </p:cNvPr>
          <p:cNvSpPr/>
          <p:nvPr userDrawn="1"/>
        </p:nvSpPr>
        <p:spPr>
          <a:xfrm>
            <a:off x="9628188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472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rgbClr val="C00000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EE23F2-6F00-C0A3-640C-8CE5407D5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8492" y="341119"/>
            <a:ext cx="978024" cy="730679"/>
          </a:xfrm>
          <a:prstGeom prst="snip2DiagRect">
            <a:avLst/>
          </a:prstGeom>
        </p:spPr>
      </p:pic>
      <p:sp>
        <p:nvSpPr>
          <p:cNvPr id="36" name="Freeform 7">
            <a:extLst>
              <a:ext uri="{FF2B5EF4-FFF2-40B4-BE49-F238E27FC236}">
                <a16:creationId xmlns:a16="http://schemas.microsoft.com/office/drawing/2014/main" id="{8A4AC034-6942-CE95-18CE-8C1991F95E33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1000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19627F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778F678-D375-08A7-9090-55B38274B941}"/>
              </a:ext>
            </a:extLst>
          </p:cNvPr>
          <p:cNvSpPr/>
          <p:nvPr userDrawn="1"/>
        </p:nvSpPr>
        <p:spPr>
          <a:xfrm>
            <a:off x="473075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4355B60-7342-DD3F-519D-8FDEA37C8F72}"/>
              </a:ext>
            </a:extLst>
          </p:cNvPr>
          <p:cNvSpPr/>
          <p:nvPr userDrawn="1"/>
        </p:nvSpPr>
        <p:spPr>
          <a:xfrm>
            <a:off x="2304098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FEF380F-B3FE-3218-1364-C5637373DFE4}"/>
              </a:ext>
            </a:extLst>
          </p:cNvPr>
          <p:cNvSpPr/>
          <p:nvPr userDrawn="1"/>
        </p:nvSpPr>
        <p:spPr>
          <a:xfrm>
            <a:off x="4135121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1004B7B-4EA7-442E-CE95-2AB93D87F55D}"/>
              </a:ext>
            </a:extLst>
          </p:cNvPr>
          <p:cNvSpPr/>
          <p:nvPr userDrawn="1"/>
        </p:nvSpPr>
        <p:spPr>
          <a:xfrm>
            <a:off x="5966144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B6059BA-4EE6-CE17-AC82-9E3EA257A11D}"/>
              </a:ext>
            </a:extLst>
          </p:cNvPr>
          <p:cNvSpPr/>
          <p:nvPr userDrawn="1"/>
        </p:nvSpPr>
        <p:spPr>
          <a:xfrm>
            <a:off x="7797167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696D16C-623C-CFE8-CFF5-9926803C30B0}"/>
              </a:ext>
            </a:extLst>
          </p:cNvPr>
          <p:cNvSpPr/>
          <p:nvPr userDrawn="1"/>
        </p:nvSpPr>
        <p:spPr>
          <a:xfrm>
            <a:off x="9628188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701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38874"/>
            <a:ext cx="12192000" cy="619125"/>
          </a:xfrm>
          <a:prstGeom prst="rect">
            <a:avLst/>
          </a:prstGeom>
          <a:gradFill>
            <a:gsLst>
              <a:gs pos="0">
                <a:srgbClr val="BFBEBE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13"/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3B224-128F-3002-8290-F16273AF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MEAN </a:t>
            </a:r>
            <a:r>
              <a:rPr lang="es-ES" dirty="0" err="1"/>
              <a:t>stack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B0385-0544-C3E4-B5E5-86667323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X. </a:t>
            </a:r>
            <a:r>
              <a:rPr lang="es-419" dirty="0" err="1"/>
              <a:t>Backend</a:t>
            </a:r>
            <a:r>
              <a:rPr lang="es-419" dirty="0"/>
              <a:t> MongoDB Usuarios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26693D-36F2-EBC6-48FA-C84A90991B26}"/>
              </a:ext>
            </a:extLst>
          </p:cNvPr>
          <p:cNvSpPr/>
          <p:nvPr/>
        </p:nvSpPr>
        <p:spPr>
          <a:xfrm>
            <a:off x="0" y="3010385"/>
            <a:ext cx="5143501" cy="45719"/>
          </a:xfrm>
          <a:prstGeom prst="rect">
            <a:avLst/>
          </a:prstGeom>
          <a:gradFill>
            <a:gsLst>
              <a:gs pos="7000">
                <a:srgbClr val="F83A01"/>
              </a:gs>
              <a:gs pos="100000">
                <a:srgbClr val="F9C92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63631A-FF8B-AD4C-EFB1-5DEDA7C0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3775998"/>
            <a:ext cx="5670179" cy="28083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06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7D897-36F3-8806-A16F-1FAC7777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usuarios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DBA447-800E-74D8-8316-F87D74A79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0011" y="1841688"/>
            <a:ext cx="5183572" cy="376529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UsuarioSchema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nombre:    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email:      { 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 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password2:  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role: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default: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'USER_ROLE'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UsuarioSchema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endParaRPr lang="es-419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EFA978E-7B1D-578C-6599-5614065536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Esquema y modelo</a:t>
            </a:r>
            <a:endParaRPr lang="es-419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293F65-C57A-9C64-8EA9-6C9AA4D69DC7}"/>
              </a:ext>
            </a:extLst>
          </p:cNvPr>
          <p:cNvSpPr txBox="1"/>
          <p:nvPr/>
        </p:nvSpPr>
        <p:spPr>
          <a:xfrm>
            <a:off x="5931040" y="1841688"/>
            <a:ext cx="609432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schemas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usuario.schema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usuarios_collection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8904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7D897-36F3-8806-A16F-1FAC7777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usuarios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DBA447-800E-74D8-8316-F87D74A79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0011" y="1841688"/>
            <a:ext cx="5183572" cy="421746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createUsuario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createUsuario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...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usuarioModel.save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usuario: usuario })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createUsuario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mensaje: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5722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6E859-697B-C7E9-4A4B-390C9E0E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Actualización de usuarios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1BE245-9204-72AF-C492-CA2E1985E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5383" y="1168448"/>
            <a:ext cx="9766781" cy="540317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updateUsuario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_id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?.id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updateUsuario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_id)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 =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UsuarioModel.findOne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_id: _id })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(usuario)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cambiosdelDocumento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...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usuarioUpdated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UsuarioModel.findByIdAndUpdate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_id,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cambiosdelDocumento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 new: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usuario: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usuarioUpdated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`Usuario no encontrado: ID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updateUsuario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mensaje: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419" sz="1200" dirty="0"/>
          </a:p>
        </p:txBody>
      </p:sp>
    </p:spTree>
    <p:extLst>
      <p:ext uri="{BB962C8B-B14F-4D97-AF65-F5344CB8AC3E}">
        <p14:creationId xmlns:p14="http://schemas.microsoft.com/office/powerpoint/2010/main" val="223795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4F7D3-15F7-669E-2CDE-23821081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Consulta de usuarios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A3782A-28E7-AA5B-3E22-98113899F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000" y="1389512"/>
            <a:ext cx="6674078" cy="274036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readAllUsuarios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readAllUsuarios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usuarios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UsuarioModel.find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usuarios: usuarios })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readAllUsuarios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432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4F7D3-15F7-669E-2CDE-23821081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Consulta de usuarios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A3782A-28E7-AA5B-3E22-98113899F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000" y="1178496"/>
            <a:ext cx="6674078" cy="478448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readOneUsuario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?.id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readOneUsuario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id)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UsuarioModel.findOne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_id: id })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(usuario)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usuario: usuario })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`Usuario no encontrado: ID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readOneUsuario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9779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29251-129F-53EE-0A40-69EB46F7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Validación con middlewares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0D482C-9D9E-E793-C5DC-E3633F0A20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5383" y="1071798"/>
            <a:ext cx="5425079" cy="488687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createError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'http-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'cookie-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morgan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dbConn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'./api/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conn.db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dbConn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express.json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express.urlencoded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extended: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)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'./api/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directorio.routes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'./api/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auth.routes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createError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s-419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DDFF26-E275-CDDB-DF1E-D4EB26C0ADF7}"/>
              </a:ext>
            </a:extLst>
          </p:cNvPr>
          <p:cNvSpPr txBox="1"/>
          <p:nvPr/>
        </p:nvSpPr>
        <p:spPr>
          <a:xfrm>
            <a:off x="6522412" y="1071798"/>
            <a:ext cx="542507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 </a:t>
            </a:r>
            <a:r>
              <a:rPr lang="es-419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handler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res.locals.message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res.locals.error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req.app.get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{};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render </a:t>
            </a:r>
            <a:r>
              <a:rPr lang="es-419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error page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err.status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s-419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process.env.PORT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`Conectado al puerto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process.env.PORT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app;</a:t>
            </a:r>
          </a:p>
          <a:p>
            <a:endParaRPr lang="es-419" sz="1200" dirty="0"/>
          </a:p>
        </p:txBody>
      </p:sp>
    </p:spTree>
    <p:extLst>
      <p:ext uri="{BB962C8B-B14F-4D97-AF65-F5344CB8AC3E}">
        <p14:creationId xmlns:p14="http://schemas.microsoft.com/office/powerpoint/2010/main" val="259783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DC3DE3-1398-6987-B12D-4F5CDB22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1D992E-4F6C-3B62-A5BB-DA5B9344E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626" y="3482827"/>
            <a:ext cx="10006123" cy="703332"/>
          </a:xfrm>
        </p:spPr>
        <p:txBody>
          <a:bodyPr/>
          <a:lstStyle/>
          <a:p>
            <a:r>
              <a:rPr lang="es-419" sz="1100" dirty="0"/>
              <a:t>https://github.com/fararoni/curso.mean/blob/main/resources/5-%20backend%20-%20api%20usuarios%20-%20basica-ok.zip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0C29866-EBAF-B77F-252C-7B072764D6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Implementar los servicios en el </a:t>
            </a:r>
            <a:r>
              <a:rPr lang="es-ES" dirty="0" err="1"/>
              <a:t>backend</a:t>
            </a:r>
            <a:r>
              <a:rPr lang="es-ES" dirty="0"/>
              <a:t> para la consulta de usuarios</a:t>
            </a:r>
            <a:endParaRPr lang="es-419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2ACBCE2-5A6F-AF3C-C1C4-15EAE82CFB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1651922"/>
            <a:ext cx="9921549" cy="1704227"/>
          </a:xfrm>
        </p:spPr>
        <p:txBody>
          <a:bodyPr/>
          <a:lstStyle/>
          <a:p>
            <a:r>
              <a:rPr lang="es-ES" dirty="0"/>
              <a:t>Construir el esquema de usuarios</a:t>
            </a:r>
          </a:p>
          <a:p>
            <a:r>
              <a:rPr lang="es-419" dirty="0"/>
              <a:t>Construir el modelo para los usuarios</a:t>
            </a:r>
          </a:p>
          <a:p>
            <a:r>
              <a:rPr lang="es-419" dirty="0"/>
              <a:t>Construir el controlador</a:t>
            </a:r>
          </a:p>
          <a:p>
            <a:r>
              <a:rPr lang="es-419" dirty="0"/>
              <a:t>Elaborar el archivo de rutas</a:t>
            </a:r>
          </a:p>
          <a:p>
            <a:r>
              <a:rPr lang="es-419" dirty="0"/>
              <a:t>Instalar el archivo de rutas en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248302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3B224-128F-3002-8290-F16273AF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MEAN </a:t>
            </a:r>
            <a:r>
              <a:rPr lang="es-ES" dirty="0" err="1"/>
              <a:t>stack</a:t>
            </a:r>
            <a:endParaRPr lang="es-419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26693D-36F2-EBC6-48FA-C84A90991B26}"/>
              </a:ext>
            </a:extLst>
          </p:cNvPr>
          <p:cNvSpPr/>
          <p:nvPr/>
        </p:nvSpPr>
        <p:spPr>
          <a:xfrm>
            <a:off x="0" y="3010385"/>
            <a:ext cx="5143501" cy="45719"/>
          </a:xfrm>
          <a:prstGeom prst="rect">
            <a:avLst/>
          </a:prstGeom>
          <a:gradFill>
            <a:gsLst>
              <a:gs pos="7000">
                <a:srgbClr val="F83A01"/>
              </a:gs>
              <a:gs pos="100000">
                <a:srgbClr val="F9C92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0EB1D16-7B39-F373-2053-733243264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16275"/>
            <a:ext cx="7237412" cy="1008063"/>
          </a:xfrm>
        </p:spPr>
        <p:txBody>
          <a:bodyPr/>
          <a:lstStyle/>
          <a:p>
            <a:r>
              <a:rPr lang="es-419" dirty="0"/>
              <a:t>VII. Configuración </a:t>
            </a:r>
            <a:r>
              <a:rPr lang="es-419" dirty="0" err="1"/>
              <a:t>Frontend</a:t>
            </a:r>
            <a:r>
              <a:rPr lang="es-419" dirty="0"/>
              <a:t>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7439DA2-7760-4D25-571F-2C6C8873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41" y="3720129"/>
            <a:ext cx="1137051" cy="12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59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ersonalizado 1">
      <a:majorFont>
        <a:latin typeface="Adobe Gothic Std B"/>
        <a:ea typeface=""/>
        <a:cs typeface=""/>
      </a:majorFont>
      <a:minorFont>
        <a:latin typeface="Adobe Gothic Std 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A9F5C9D3D5944CB4ECC5F9D472673D" ma:contentTypeVersion="19" ma:contentTypeDescription="Crear nuevo documento." ma:contentTypeScope="" ma:versionID="6d0581db0cc74f256c306961059a72ab">
  <xsd:schema xmlns:xsd="http://www.w3.org/2001/XMLSchema" xmlns:xs="http://www.w3.org/2001/XMLSchema" xmlns:p="http://schemas.microsoft.com/office/2006/metadata/properties" xmlns:ns1="http://schemas.microsoft.com/sharepoint/v3" xmlns:ns2="9080061e-6b2b-4e70-8ca7-c0b47c0f5e87" xmlns:ns3="76b5f3e4-471b-43d8-b987-477a55fdf64e" targetNamespace="http://schemas.microsoft.com/office/2006/metadata/properties" ma:root="true" ma:fieldsID="98f195a5aeeb56c3cb0520c3ec4adf93" ns1:_="" ns2:_="" ns3:_="">
    <xsd:import namespace="http://schemas.microsoft.com/sharepoint/v3"/>
    <xsd:import namespace="9080061e-6b2b-4e70-8ca7-c0b47c0f5e87"/>
    <xsd:import namespace="76b5f3e4-471b-43d8-b987-477a55fdf6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Locatio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0061e-6b2b-4e70-8ca7-c0b47c0f5e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d6be2f2-73fe-40e7-b06f-0baae0943de6}" ma:internalName="TaxCatchAll" ma:showField="CatchAllData" ma:web="9080061e-6b2b-4e70-8ca7-c0b47c0f5e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5f3e4-471b-43d8-b987-477a55fdf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9362a1d3-2c9e-4223-8654-aecbf2f650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080061e-6b2b-4e70-8ca7-c0b47c0f5e87" xsi:nil="true"/>
    <_ip_UnifiedCompliancePolicyProperties xmlns="http://schemas.microsoft.com/sharepoint/v3" xsi:nil="true"/>
    <lcf76f155ced4ddcb4097134ff3c332f xmlns="76b5f3e4-471b-43d8-b987-477a55fdf64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CF4EA-2D67-4602-9B75-1385B3854A31}">
  <ds:schemaRefs>
    <ds:schemaRef ds:uri="76b5f3e4-471b-43d8-b987-477a55fdf64e"/>
    <ds:schemaRef ds:uri="9080061e-6b2b-4e70-8ca7-c0b47c0f5e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C2C156-6EF1-4C86-B2C5-65C8E3502F87}">
  <ds:schemaRefs>
    <ds:schemaRef ds:uri="76b5f3e4-471b-43d8-b987-477a55fdf64e"/>
    <ds:schemaRef ds:uri="9080061e-6b2b-4e70-8ca7-c0b47c0f5e87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A46FA67-F99A-4C50-B55F-7B1EC68406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1081</Words>
  <Application>Microsoft Office PowerPoint</Application>
  <PresentationFormat>Panorámica</PresentationFormat>
  <Paragraphs>143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Adobe Gothic Std B</vt:lpstr>
      <vt:lpstr>Arial</vt:lpstr>
      <vt:lpstr>Calibri</vt:lpstr>
      <vt:lpstr>Consolas</vt:lpstr>
      <vt:lpstr>Courier New</vt:lpstr>
      <vt:lpstr>Office Theme</vt:lpstr>
      <vt:lpstr>Arquitectura MEAN stack</vt:lpstr>
      <vt:lpstr>Creación de usuarios</vt:lpstr>
      <vt:lpstr>Creación de usuarios</vt:lpstr>
      <vt:lpstr>Actualización de usuarios</vt:lpstr>
      <vt:lpstr>Consulta de usuarios</vt:lpstr>
      <vt:lpstr>Consulta de usuarios</vt:lpstr>
      <vt:lpstr>Validación con middlewares</vt:lpstr>
      <vt:lpstr>Ejercicio.</vt:lpstr>
      <vt:lpstr>Arquitectura MEAN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Fauzy Lukman</dc:creator>
  <cp:lastModifiedBy>Isai Fararoni Ramírez</cp:lastModifiedBy>
  <cp:revision>371</cp:revision>
  <dcterms:created xsi:type="dcterms:W3CDTF">2017-06-08T09:33:15Z</dcterms:created>
  <dcterms:modified xsi:type="dcterms:W3CDTF">2023-10-12T09:45:28Z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0x01010093A9F5C9D3D5944CB4ECC5F9D472673D</vt:lpwstr>
  </property>
  <property fmtid="{D5CDD505-2E9C-101B-9397-08002B2CF9AE}" pid="3" name="MediaServiceImageTags">
    <vt:lpwstr/>
  </property>
</Properties>
</file>