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6" r:id="rId11"/>
    <p:sldId id="267" r:id="rId12"/>
    <p:sldId id="268" r:id="rId13"/>
    <p:sldId id="336" r:id="rId14"/>
    <p:sldId id="337"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5"/>
    <p:restoredTop sz="80357" autoAdjust="0"/>
  </p:normalViewPr>
  <p:slideViewPr>
    <p:cSldViewPr>
      <p:cViewPr varScale="1">
        <p:scale>
          <a:sx n="117" d="100"/>
          <a:sy n="117" d="100"/>
        </p:scale>
        <p:origin x="1032" y="102"/>
      </p:cViewPr>
      <p:guideLst>
        <p:guide orient="horz" pos="162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1D489-64CB-4BEC-9009-DF1049EEC295}"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CAA37-5393-441C-B54C-F75E3C58BE2D}" type="slidenum">
              <a:rPr lang="en-US" smtClean="0"/>
              <a:t>‹#›</a:t>
            </a:fld>
            <a:endParaRPr lang="en-US"/>
          </a:p>
        </p:txBody>
      </p:sp>
    </p:spTree>
    <p:extLst>
      <p:ext uri="{BB962C8B-B14F-4D97-AF65-F5344CB8AC3E}">
        <p14:creationId xmlns:p14="http://schemas.microsoft.com/office/powerpoint/2010/main" val="3579295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12C6E082-B407-554A-B9EC-BACEA7E806AD}"/>
              </a:ext>
            </a:extLst>
          </p:cNvPr>
          <p:cNvSpPr>
            <a:spLocks noChangeArrowheads="1"/>
          </p:cNvSpPr>
          <p:nvPr userDrawn="1"/>
        </p:nvSpPr>
        <p:spPr bwMode="auto">
          <a:xfrm>
            <a:off x="0" y="0"/>
            <a:ext cx="9144000" cy="971550"/>
          </a:xfrm>
          <a:prstGeom prst="rect">
            <a:avLst/>
          </a:prstGeom>
          <a:solidFill>
            <a:schemeClr val="tx1"/>
          </a:solidFill>
          <a:ln>
            <a:noFill/>
          </a:ln>
          <a:extLst>
            <a:ext uri="{91240B29-F687-4F45-9708-019B960494DF}">
              <a14:hiddenLine xmlns:a14="http://schemas.microsoft.com/office/drawing/2010/main" w="25400" algn="ctr">
                <a:solidFill>
                  <a:srgbClr val="000000"/>
                </a:solidFill>
                <a:round/>
                <a:headEnd/>
                <a:tailEnd type="triangle" w="med" len="me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endParaRPr lang="en-US" altLang="en-US" sz="1350" b="1">
              <a:latin typeface="Arial Narrow" panose="020B0604020202020204" pitchFamily="34" charset="0"/>
            </a:endParaRPr>
          </a:p>
        </p:txBody>
      </p:sp>
      <p:pic>
        <p:nvPicPr>
          <p:cNvPr id="5" name="Picture 12">
            <a:extLst>
              <a:ext uri="{FF2B5EF4-FFF2-40B4-BE49-F238E27FC236}">
                <a16:creationId xmlns:a16="http://schemas.microsoft.com/office/drawing/2014/main" id="{D6123B38-EE88-6045-A439-0378770FC18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6238" y="233363"/>
            <a:ext cx="36258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a:extLst>
              <a:ext uri="{FF2B5EF4-FFF2-40B4-BE49-F238E27FC236}">
                <a16:creationId xmlns:a16="http://schemas.microsoft.com/office/drawing/2014/main" id="{D2B95CC4-8C45-5644-BD7C-D6491526206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4800" y="1281113"/>
            <a:ext cx="1119188"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85800" y="2914650"/>
            <a:ext cx="7677492" cy="1314450"/>
          </a:xfrm>
        </p:spPr>
        <p:txBody>
          <a:bodyPr/>
          <a:lstStyle>
            <a:lvl1pPr marL="0" indent="0" algn="l">
              <a:buNone/>
              <a:defRPr sz="1125" b="0">
                <a:latin typeface="Calibri" pitchFamily="34" charset="0"/>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en-US"/>
              <a:t>Click to edit Master subtitle style</a:t>
            </a:r>
            <a:endParaRPr lang="en-US" dirty="0"/>
          </a:p>
        </p:txBody>
      </p:sp>
      <p:sp>
        <p:nvSpPr>
          <p:cNvPr id="11" name="Title 10">
            <a:extLst>
              <a:ext uri="{FF2B5EF4-FFF2-40B4-BE49-F238E27FC236}">
                <a16:creationId xmlns:a16="http://schemas.microsoft.com/office/drawing/2014/main" id="{5D1EC6A1-5DA5-944B-9662-D3518D81F1EA}"/>
              </a:ext>
            </a:extLst>
          </p:cNvPr>
          <p:cNvSpPr>
            <a:spLocks noGrp="1"/>
          </p:cNvSpPr>
          <p:nvPr>
            <p:ph type="title"/>
          </p:nvPr>
        </p:nvSpPr>
        <p:spPr>
          <a:xfrm>
            <a:off x="2001440" y="1200150"/>
            <a:ext cx="6277401" cy="1657350"/>
          </a:xfrm>
        </p:spPr>
        <p:txBody>
          <a:bodyPr/>
          <a:lstStyle/>
          <a:p>
            <a:r>
              <a:rPr lang="en-US"/>
              <a:t>Click to edit Master title style</a:t>
            </a:r>
          </a:p>
        </p:txBody>
      </p:sp>
    </p:spTree>
    <p:extLst>
      <p:ext uri="{BB962C8B-B14F-4D97-AF65-F5344CB8AC3E}">
        <p14:creationId xmlns:p14="http://schemas.microsoft.com/office/powerpoint/2010/main" val="119446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49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9" y="171453"/>
            <a:ext cx="2185987" cy="45791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171453"/>
            <a:ext cx="6408738" cy="45791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926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8" y="171450"/>
            <a:ext cx="8747125" cy="571500"/>
          </a:xfrm>
        </p:spPr>
        <p:txBody>
          <a:bodyPr/>
          <a:lstStyle/>
          <a:p>
            <a:r>
              <a:rPr lang="en-US"/>
              <a:t>Click to edit Master title style</a:t>
            </a:r>
          </a:p>
        </p:txBody>
      </p:sp>
      <p:sp>
        <p:nvSpPr>
          <p:cNvPr id="3" name="Content Placeholder 2"/>
          <p:cNvSpPr>
            <a:spLocks noGrp="1"/>
          </p:cNvSpPr>
          <p:nvPr>
            <p:ph sz="half" idx="1"/>
          </p:nvPr>
        </p:nvSpPr>
        <p:spPr>
          <a:xfrm>
            <a:off x="638181" y="1021558"/>
            <a:ext cx="3871913"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9" y="1021561"/>
            <a:ext cx="3871912" cy="1807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9" y="2943230"/>
            <a:ext cx="3871912" cy="1807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56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8" y="171450"/>
            <a:ext cx="8747125" cy="571500"/>
          </a:xfrm>
        </p:spPr>
        <p:txBody>
          <a:bodyPr/>
          <a:lstStyle/>
          <a:p>
            <a:r>
              <a:rPr lang="en-US"/>
              <a:t>Click to edit Master title style</a:t>
            </a:r>
          </a:p>
        </p:txBody>
      </p:sp>
      <p:sp>
        <p:nvSpPr>
          <p:cNvPr id="3" name="Text Placeholder 2"/>
          <p:cNvSpPr>
            <a:spLocks noGrp="1"/>
          </p:cNvSpPr>
          <p:nvPr>
            <p:ph type="body" sz="half" idx="1"/>
          </p:nvPr>
        </p:nvSpPr>
        <p:spPr>
          <a:xfrm>
            <a:off x="638181" y="1021558"/>
            <a:ext cx="3871913"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9" y="1021558"/>
            <a:ext cx="3871912" cy="37290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6087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ext Placeholder 2"/>
          <p:cNvSpPr>
            <a:spLocks noGrp="1"/>
          </p:cNvSpPr>
          <p:nvPr>
            <p:ph type="body" sz="half" idx="1"/>
          </p:nvPr>
        </p:nvSpPr>
        <p:spPr>
          <a:xfrm>
            <a:off x="685800" y="1485900"/>
            <a:ext cx="3810000" cy="3086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485900"/>
            <a:ext cx="3810000" cy="3086100"/>
          </a:xfrm>
        </p:spPr>
        <p:txBody>
          <a:bodyPr/>
          <a:lstStyle/>
          <a:p>
            <a:pPr lvl="0"/>
            <a:r>
              <a:rPr lang="en-US" noProof="0"/>
              <a:t>Click icon to add chart</a:t>
            </a:r>
          </a:p>
        </p:txBody>
      </p:sp>
    </p:spTree>
    <p:extLst>
      <p:ext uri="{BB962C8B-B14F-4D97-AF65-F5344CB8AC3E}">
        <p14:creationId xmlns:p14="http://schemas.microsoft.com/office/powerpoint/2010/main" val="1296336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Table Placeholder 2"/>
          <p:cNvSpPr>
            <a:spLocks noGrp="1"/>
          </p:cNvSpPr>
          <p:nvPr>
            <p:ph type="tbl" idx="1"/>
          </p:nvPr>
        </p:nvSpPr>
        <p:spPr>
          <a:xfrm>
            <a:off x="490540" y="1057277"/>
            <a:ext cx="8502650" cy="3971925"/>
          </a:xfrm>
        </p:spPr>
        <p:txBody>
          <a:bodyPr/>
          <a:lstStyle/>
          <a:p>
            <a:pPr lvl="0"/>
            <a:r>
              <a:rPr lang="en-US" noProof="0"/>
              <a:t>Click icon to add table</a:t>
            </a:r>
          </a:p>
        </p:txBody>
      </p:sp>
    </p:spTree>
    <p:extLst>
      <p:ext uri="{BB962C8B-B14F-4D97-AF65-F5344CB8AC3E}">
        <p14:creationId xmlns:p14="http://schemas.microsoft.com/office/powerpoint/2010/main" val="63658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Text Placeholder 2"/>
          <p:cNvSpPr>
            <a:spLocks noGrp="1"/>
          </p:cNvSpPr>
          <p:nvPr>
            <p:ph type="body" sz="half" idx="1"/>
          </p:nvPr>
        </p:nvSpPr>
        <p:spPr>
          <a:xfrm>
            <a:off x="490540" y="1057278"/>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540" y="3100390"/>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3884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42931" y="200027"/>
            <a:ext cx="7980363" cy="542925"/>
          </a:xfrm>
        </p:spPr>
        <p:txBody>
          <a:bodyPr/>
          <a:lstStyle/>
          <a:p>
            <a:r>
              <a:rPr lang="en-US"/>
              <a:t>Click to edit Master title style</a:t>
            </a:r>
          </a:p>
        </p:txBody>
      </p:sp>
      <p:sp>
        <p:nvSpPr>
          <p:cNvPr id="3" name="Content Placeholder 2"/>
          <p:cNvSpPr>
            <a:spLocks noGrp="1"/>
          </p:cNvSpPr>
          <p:nvPr>
            <p:ph sz="quarter" idx="1"/>
          </p:nvPr>
        </p:nvSpPr>
        <p:spPr>
          <a:xfrm>
            <a:off x="490544" y="1057278"/>
            <a:ext cx="4175125"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18069" y="1057278"/>
            <a:ext cx="4175125"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90540" y="3100390"/>
            <a:ext cx="8502650" cy="192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94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4C89-FAA1-4F4C-BD3C-C65CAF8AFE84}"/>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SmartArt Placeholder 2">
            <a:extLst>
              <a:ext uri="{FF2B5EF4-FFF2-40B4-BE49-F238E27FC236}">
                <a16:creationId xmlns:a16="http://schemas.microsoft.com/office/drawing/2014/main" id="{5EBAC8DC-1A46-9B4D-9F32-85154E3A6AB3}"/>
              </a:ext>
            </a:extLst>
          </p:cNvPr>
          <p:cNvSpPr>
            <a:spLocks noGrp="1"/>
          </p:cNvSpPr>
          <p:nvPr>
            <p:ph type="dgm" idx="1"/>
          </p:nvPr>
        </p:nvSpPr>
        <p:spPr>
          <a:xfrm>
            <a:off x="762000" y="1143000"/>
            <a:ext cx="7772400" cy="3543300"/>
          </a:xfrm>
        </p:spPr>
        <p:txBody>
          <a:bodyPr/>
          <a:lstStyle/>
          <a:p>
            <a:pPr lvl="0"/>
            <a:endParaRPr lang="en-US" noProof="0"/>
          </a:p>
        </p:txBody>
      </p:sp>
      <p:sp>
        <p:nvSpPr>
          <p:cNvPr id="4" name="Date Placeholder 3">
            <a:extLst>
              <a:ext uri="{FF2B5EF4-FFF2-40B4-BE49-F238E27FC236}">
                <a16:creationId xmlns:a16="http://schemas.microsoft.com/office/drawing/2014/main" id="{B74E0A91-AD89-E74E-A67F-550D48F6FB06}"/>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F530C5F-729B-F942-BBF7-5ED0FD847C0C}"/>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DA1CE52-D171-DE47-9BD9-56B9C045C915}"/>
              </a:ext>
            </a:extLst>
          </p:cNvPr>
          <p:cNvSpPr>
            <a:spLocks noGrp="1"/>
          </p:cNvSpPr>
          <p:nvPr>
            <p:ph type="sldNum" sz="quarter" idx="12"/>
          </p:nvPr>
        </p:nvSpPr>
        <p:spPr>
          <a:xfrm>
            <a:off x="6553200" y="4686300"/>
            <a:ext cx="1905000" cy="342900"/>
          </a:xfrm>
        </p:spPr>
        <p:txBody>
          <a:bodyPr/>
          <a:lstStyle>
            <a:lvl1pPr>
              <a:defRPr/>
            </a:lvl1pPr>
          </a:lstStyle>
          <a:p>
            <a:pPr>
              <a:defRPr/>
            </a:pPr>
            <a:fld id="{778B2043-7283-FE4F-BEEE-9248BD5CA830}" type="slidenum">
              <a:rPr lang="en-US" altLang="en-US"/>
              <a:pPr>
                <a:defRPr/>
              </a:pPr>
              <a:t>‹#›</a:t>
            </a:fld>
            <a:endParaRPr lang="en-US" altLang="en-US"/>
          </a:p>
        </p:txBody>
      </p:sp>
    </p:spTree>
    <p:extLst>
      <p:ext uri="{BB962C8B-B14F-4D97-AF65-F5344CB8AC3E}">
        <p14:creationId xmlns:p14="http://schemas.microsoft.com/office/powerpoint/2010/main" val="117357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FE36-DDD1-2941-939A-69596E2EA8CD}"/>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Online Image Placeholder 2">
            <a:extLst>
              <a:ext uri="{FF2B5EF4-FFF2-40B4-BE49-F238E27FC236}">
                <a16:creationId xmlns:a16="http://schemas.microsoft.com/office/drawing/2014/main" id="{9178FA29-9A6F-F541-B30F-ACC74D3CA571}"/>
              </a:ext>
            </a:extLst>
          </p:cNvPr>
          <p:cNvSpPr>
            <a:spLocks noGrp="1"/>
          </p:cNvSpPr>
          <p:nvPr>
            <p:ph type="clipArt" sz="half" idx="1"/>
          </p:nvPr>
        </p:nvSpPr>
        <p:spPr>
          <a:xfrm>
            <a:off x="762000" y="1143000"/>
            <a:ext cx="3810000" cy="3543300"/>
          </a:xfrm>
        </p:spPr>
        <p:txBody>
          <a:bodyPr/>
          <a:lstStyle/>
          <a:p>
            <a:pPr lvl="0"/>
            <a:endParaRPr lang="en-US" noProof="0"/>
          </a:p>
        </p:txBody>
      </p:sp>
      <p:sp>
        <p:nvSpPr>
          <p:cNvPr id="4" name="Text Placeholder 3">
            <a:extLst>
              <a:ext uri="{FF2B5EF4-FFF2-40B4-BE49-F238E27FC236}">
                <a16:creationId xmlns:a16="http://schemas.microsoft.com/office/drawing/2014/main" id="{9E576FC1-9D4A-674B-81AC-E8C5869014C5}"/>
              </a:ext>
            </a:extLst>
          </p:cNvPr>
          <p:cNvSpPr>
            <a:spLocks noGrp="1"/>
          </p:cNvSpPr>
          <p:nvPr>
            <p:ph type="body" sz="half" idx="2"/>
          </p:nvPr>
        </p:nvSpPr>
        <p:spPr>
          <a:xfrm>
            <a:off x="47244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5751E-7116-574B-ABFA-611F815F79FE}"/>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4A2B4DF4-EE9E-5744-9724-92A04C426D1C}"/>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5F8081E9-8941-4647-9188-AD8102032931}"/>
              </a:ext>
            </a:extLst>
          </p:cNvPr>
          <p:cNvSpPr>
            <a:spLocks noGrp="1"/>
          </p:cNvSpPr>
          <p:nvPr>
            <p:ph type="sldNum" sz="quarter" idx="12"/>
          </p:nvPr>
        </p:nvSpPr>
        <p:spPr>
          <a:xfrm>
            <a:off x="6553200" y="4686300"/>
            <a:ext cx="1905000" cy="342900"/>
          </a:xfrm>
        </p:spPr>
        <p:txBody>
          <a:bodyPr/>
          <a:lstStyle>
            <a:lvl1pPr>
              <a:defRPr/>
            </a:lvl1pPr>
          </a:lstStyle>
          <a:p>
            <a:pPr>
              <a:defRPr/>
            </a:pPr>
            <a:fld id="{9E0F63EB-D3FA-EB4B-B6BA-79BCF4F176B6}" type="slidenum">
              <a:rPr lang="en-US" altLang="en-US"/>
              <a:pPr>
                <a:defRPr/>
              </a:pPr>
              <a:t>‹#›</a:t>
            </a:fld>
            <a:endParaRPr lang="en-US" altLang="en-US"/>
          </a:p>
        </p:txBody>
      </p:sp>
    </p:spTree>
    <p:extLst>
      <p:ext uri="{BB962C8B-B14F-4D97-AF65-F5344CB8AC3E}">
        <p14:creationId xmlns:p14="http://schemas.microsoft.com/office/powerpoint/2010/main" val="339403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24" y="326759"/>
            <a:ext cx="7592093" cy="571500"/>
          </a:xfrm>
        </p:spPr>
        <p:txBody>
          <a:bodyPr/>
          <a:lstStyle>
            <a:lvl1pPr>
              <a:defRPr sz="27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700"/>
            </a:lvl1pPr>
            <a:lvl2pPr>
              <a:defRPr sz="2100"/>
            </a:lvl2pPr>
            <a:lvl3pPr>
              <a:defRPr sz="2100"/>
            </a:lvl3pPr>
            <a:lvl4pPr>
              <a:defRPr sz="2100"/>
            </a:lvl4pPr>
            <a:lvl5pPr>
              <a:defRPr sz="2100"/>
            </a:lvl5pPr>
          </a:lstStyle>
          <a:p>
            <a:pPr lvl="0"/>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3133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C4FB-69A4-B14C-ABF1-C0ABC30CAE32}"/>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294F5FC3-2FF2-1F49-A47A-26A961882298}"/>
              </a:ext>
            </a:extLst>
          </p:cNvPr>
          <p:cNvSpPr>
            <a:spLocks noGrp="1"/>
          </p:cNvSpPr>
          <p:nvPr>
            <p:ph type="chart" idx="1"/>
          </p:nvPr>
        </p:nvSpPr>
        <p:spPr>
          <a:xfrm>
            <a:off x="762000" y="1143000"/>
            <a:ext cx="7772400" cy="3543300"/>
          </a:xfrm>
        </p:spPr>
        <p:txBody>
          <a:bodyPr/>
          <a:lstStyle/>
          <a:p>
            <a:pPr lvl="0"/>
            <a:endParaRPr lang="en-US" noProof="0"/>
          </a:p>
        </p:txBody>
      </p:sp>
      <p:sp>
        <p:nvSpPr>
          <p:cNvPr id="4" name="Date Placeholder 3">
            <a:extLst>
              <a:ext uri="{FF2B5EF4-FFF2-40B4-BE49-F238E27FC236}">
                <a16:creationId xmlns:a16="http://schemas.microsoft.com/office/drawing/2014/main" id="{B0971E8C-7440-FB4D-BFE6-2642949C446D}"/>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4BC0A89B-A50D-C144-B1F9-13C148F36361}"/>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8272C56-63D3-7F4A-B388-5D8A6EA4AA09}"/>
              </a:ext>
            </a:extLst>
          </p:cNvPr>
          <p:cNvSpPr>
            <a:spLocks noGrp="1"/>
          </p:cNvSpPr>
          <p:nvPr>
            <p:ph type="sldNum" sz="quarter" idx="12"/>
          </p:nvPr>
        </p:nvSpPr>
        <p:spPr>
          <a:xfrm>
            <a:off x="6553200" y="4686300"/>
            <a:ext cx="1905000" cy="342900"/>
          </a:xfrm>
        </p:spPr>
        <p:txBody>
          <a:bodyPr/>
          <a:lstStyle>
            <a:lvl1pPr>
              <a:defRPr/>
            </a:lvl1pPr>
          </a:lstStyle>
          <a:p>
            <a:pPr>
              <a:defRPr/>
            </a:pPr>
            <a:fld id="{9BA7E1ED-B60B-CD4F-A27E-2439EA40D7A1}" type="slidenum">
              <a:rPr lang="en-US" altLang="en-US"/>
              <a:pPr>
                <a:defRPr/>
              </a:pPr>
              <a:t>‹#›</a:t>
            </a:fld>
            <a:endParaRPr lang="en-US" altLang="en-US"/>
          </a:p>
        </p:txBody>
      </p:sp>
    </p:spTree>
    <p:extLst>
      <p:ext uri="{BB962C8B-B14F-4D97-AF65-F5344CB8AC3E}">
        <p14:creationId xmlns:p14="http://schemas.microsoft.com/office/powerpoint/2010/main" val="1801753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3BB-2D83-7249-BB98-56EB1EB6803C}"/>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7E1891-D83A-6149-A730-45FBDCD1BA7F}"/>
              </a:ext>
            </a:extLst>
          </p:cNvPr>
          <p:cNvSpPr>
            <a:spLocks noGrp="1"/>
          </p:cNvSpPr>
          <p:nvPr>
            <p:ph type="body" sz="half" idx="1"/>
          </p:nvPr>
        </p:nvSpPr>
        <p:spPr>
          <a:xfrm>
            <a:off x="7620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5A68DB40-FAF8-FE41-B5BB-AE81E27F9D91}"/>
              </a:ext>
            </a:extLst>
          </p:cNvPr>
          <p:cNvSpPr>
            <a:spLocks noGrp="1"/>
          </p:cNvSpPr>
          <p:nvPr>
            <p:ph type="clipArt" sz="half" idx="2"/>
          </p:nvPr>
        </p:nvSpPr>
        <p:spPr>
          <a:xfrm>
            <a:off x="4724400" y="1143000"/>
            <a:ext cx="3810000" cy="3543300"/>
          </a:xfrm>
        </p:spPr>
        <p:txBody>
          <a:bodyPr/>
          <a:lstStyle/>
          <a:p>
            <a:pPr lvl="0"/>
            <a:endParaRPr lang="en-US" noProof="0"/>
          </a:p>
        </p:txBody>
      </p:sp>
      <p:sp>
        <p:nvSpPr>
          <p:cNvPr id="5" name="Date Placeholder 4">
            <a:extLst>
              <a:ext uri="{FF2B5EF4-FFF2-40B4-BE49-F238E27FC236}">
                <a16:creationId xmlns:a16="http://schemas.microsoft.com/office/drawing/2014/main" id="{92D717EC-C60D-C643-BD8F-B6B9B0D9F4AC}"/>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FD8822F7-B045-9740-9DCD-DE5A6436AC06}"/>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2FD40BA2-F2F2-844F-B70F-8A8C2EF6DA7D}"/>
              </a:ext>
            </a:extLst>
          </p:cNvPr>
          <p:cNvSpPr>
            <a:spLocks noGrp="1"/>
          </p:cNvSpPr>
          <p:nvPr>
            <p:ph type="sldNum" sz="quarter" idx="12"/>
          </p:nvPr>
        </p:nvSpPr>
        <p:spPr>
          <a:xfrm>
            <a:off x="6553200" y="4686300"/>
            <a:ext cx="1905000" cy="342900"/>
          </a:xfrm>
        </p:spPr>
        <p:txBody>
          <a:bodyPr/>
          <a:lstStyle>
            <a:lvl1pPr>
              <a:defRPr/>
            </a:lvl1pPr>
          </a:lstStyle>
          <a:p>
            <a:pPr>
              <a:defRPr/>
            </a:pPr>
            <a:fld id="{04CFB483-E90B-3C4D-9573-8A7F05028229}" type="slidenum">
              <a:rPr lang="en-US" altLang="en-US"/>
              <a:pPr>
                <a:defRPr/>
              </a:pPr>
              <a:t>‹#›</a:t>
            </a:fld>
            <a:endParaRPr lang="en-US" altLang="en-US"/>
          </a:p>
        </p:txBody>
      </p:sp>
    </p:spTree>
    <p:extLst>
      <p:ext uri="{BB962C8B-B14F-4D97-AF65-F5344CB8AC3E}">
        <p14:creationId xmlns:p14="http://schemas.microsoft.com/office/powerpoint/2010/main" val="1112062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35FC-4CE6-944D-809D-A5D47A97BB9D}"/>
              </a:ext>
            </a:extLst>
          </p:cNvPr>
          <p:cNvSpPr>
            <a:spLocks noGrp="1"/>
          </p:cNvSpPr>
          <p:nvPr>
            <p:ph type="title"/>
          </p:nvPr>
        </p:nvSpPr>
        <p:spPr>
          <a:xfrm>
            <a:off x="762000" y="57150"/>
            <a:ext cx="7772400" cy="85725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D7B808F9-9F2A-9D4F-BD4D-017FD8940D30}"/>
              </a:ext>
            </a:extLst>
          </p:cNvPr>
          <p:cNvSpPr>
            <a:spLocks noGrp="1"/>
          </p:cNvSpPr>
          <p:nvPr>
            <p:ph type="chart" sz="half" idx="1"/>
          </p:nvPr>
        </p:nvSpPr>
        <p:spPr>
          <a:xfrm>
            <a:off x="762000" y="1143000"/>
            <a:ext cx="3810000" cy="3543300"/>
          </a:xfrm>
        </p:spPr>
        <p:txBody>
          <a:bodyPr/>
          <a:lstStyle/>
          <a:p>
            <a:pPr lvl="0"/>
            <a:endParaRPr lang="en-US" noProof="0"/>
          </a:p>
        </p:txBody>
      </p:sp>
      <p:sp>
        <p:nvSpPr>
          <p:cNvPr id="4" name="Text Placeholder 3">
            <a:extLst>
              <a:ext uri="{FF2B5EF4-FFF2-40B4-BE49-F238E27FC236}">
                <a16:creationId xmlns:a16="http://schemas.microsoft.com/office/drawing/2014/main" id="{16397B9E-F34E-AD4B-94F3-105B5315ECC3}"/>
              </a:ext>
            </a:extLst>
          </p:cNvPr>
          <p:cNvSpPr>
            <a:spLocks noGrp="1"/>
          </p:cNvSpPr>
          <p:nvPr>
            <p:ph type="body" sz="half" idx="2"/>
          </p:nvPr>
        </p:nvSpPr>
        <p:spPr>
          <a:xfrm>
            <a:off x="4724400" y="1143000"/>
            <a:ext cx="3810000" cy="3543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56280B-D78E-854F-B74D-B0D132D50EC8}"/>
              </a:ext>
            </a:extLst>
          </p:cNvPr>
          <p:cNvSpPr>
            <a:spLocks noGrp="1"/>
          </p:cNvSpPr>
          <p:nvPr>
            <p:ph type="dt" sz="half" idx="10"/>
          </p:nvPr>
        </p:nvSpPr>
        <p:spPr>
          <a:xfrm>
            <a:off x="685800" y="4686300"/>
            <a:ext cx="1905000" cy="3429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61112CBE-4CA3-B24A-9A05-FADD5366DD9B}"/>
              </a:ext>
            </a:extLst>
          </p:cNvPr>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37670093-77FC-704D-8604-906534E62F4F}"/>
              </a:ext>
            </a:extLst>
          </p:cNvPr>
          <p:cNvSpPr>
            <a:spLocks noGrp="1"/>
          </p:cNvSpPr>
          <p:nvPr>
            <p:ph type="sldNum" sz="quarter" idx="12"/>
          </p:nvPr>
        </p:nvSpPr>
        <p:spPr>
          <a:xfrm>
            <a:off x="6553200" y="4686300"/>
            <a:ext cx="1905000" cy="342900"/>
          </a:xfrm>
        </p:spPr>
        <p:txBody>
          <a:bodyPr/>
          <a:lstStyle>
            <a:lvl1pPr>
              <a:defRPr/>
            </a:lvl1pPr>
          </a:lstStyle>
          <a:p>
            <a:pPr>
              <a:defRPr/>
            </a:pPr>
            <a:fld id="{58F0BB71-D213-6240-9CB0-59BDFA59D016}" type="slidenum">
              <a:rPr lang="en-US" altLang="en-US"/>
              <a:pPr>
                <a:defRPr/>
              </a:pPr>
              <a:t>‹#›</a:t>
            </a:fld>
            <a:endParaRPr lang="en-US" altLang="en-US"/>
          </a:p>
        </p:txBody>
      </p:sp>
    </p:spTree>
    <p:extLst>
      <p:ext uri="{BB962C8B-B14F-4D97-AF65-F5344CB8AC3E}">
        <p14:creationId xmlns:p14="http://schemas.microsoft.com/office/powerpoint/2010/main" val="2117549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857250"/>
          </a:xfrm>
        </p:spPr>
        <p:txBody>
          <a:bodyPr/>
          <a:lstStyle/>
          <a:p>
            <a:r>
              <a:rPr lang="en-US"/>
              <a:t>Click to edit Master title style</a:t>
            </a:r>
          </a:p>
        </p:txBody>
      </p:sp>
      <p:sp>
        <p:nvSpPr>
          <p:cNvPr id="3" name="Text Placeholder 2"/>
          <p:cNvSpPr>
            <a:spLocks noGrp="1"/>
          </p:cNvSpPr>
          <p:nvPr>
            <p:ph type="body" sz="half" idx="1"/>
          </p:nvPr>
        </p:nvSpPr>
        <p:spPr>
          <a:xfrm>
            <a:off x="838202" y="1371600"/>
            <a:ext cx="3770313"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1371600"/>
            <a:ext cx="3770312" cy="165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3143250"/>
            <a:ext cx="3770312" cy="165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C6954AC3-33F6-A548-8609-41FE59B6643F}"/>
              </a:ext>
            </a:extLst>
          </p:cNvPr>
          <p:cNvSpPr>
            <a:spLocks noGrp="1"/>
          </p:cNvSpPr>
          <p:nvPr>
            <p:ph type="dt" sz="half" idx="10"/>
          </p:nvPr>
        </p:nvSpPr>
        <p:spPr>
          <a:xfrm>
            <a:off x="2438402" y="4787901"/>
            <a:ext cx="2130425" cy="35560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881CEAE8-9F02-8D4F-93B8-799B2975DD14}"/>
              </a:ext>
            </a:extLst>
          </p:cNvPr>
          <p:cNvSpPr>
            <a:spLocks noGrp="1"/>
          </p:cNvSpPr>
          <p:nvPr>
            <p:ph type="ftr" sz="quarter" idx="11"/>
          </p:nvPr>
        </p:nvSpPr>
        <p:spPr>
          <a:xfrm>
            <a:off x="5791200" y="4787901"/>
            <a:ext cx="2897188" cy="355600"/>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A7BAF141-92A6-A146-890E-283BC64BF37C}"/>
              </a:ext>
            </a:extLst>
          </p:cNvPr>
          <p:cNvSpPr>
            <a:spLocks noGrp="1"/>
          </p:cNvSpPr>
          <p:nvPr>
            <p:ph type="sldNum" sz="quarter" idx="12"/>
          </p:nvPr>
        </p:nvSpPr>
        <p:spPr>
          <a:xfrm>
            <a:off x="2" y="4776789"/>
            <a:ext cx="587375" cy="366712"/>
          </a:xfrm>
        </p:spPr>
        <p:txBody>
          <a:bodyPr/>
          <a:lstStyle>
            <a:lvl1pPr>
              <a:defRPr/>
            </a:lvl1pPr>
          </a:lstStyle>
          <a:p>
            <a:pPr>
              <a:defRPr/>
            </a:pPr>
            <a:fld id="{08C13516-A3FE-0C42-87DF-0D1496C5FEC8}" type="slidenum">
              <a:rPr lang="en-US" altLang="en-US"/>
              <a:pPr>
                <a:defRPr/>
              </a:pPr>
              <a:t>‹#›</a:t>
            </a:fld>
            <a:endParaRPr lang="en-US" altLang="en-US"/>
          </a:p>
        </p:txBody>
      </p:sp>
    </p:spTree>
    <p:extLst>
      <p:ext uri="{BB962C8B-B14F-4D97-AF65-F5344CB8AC3E}">
        <p14:creationId xmlns:p14="http://schemas.microsoft.com/office/powerpoint/2010/main" val="1694502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26456446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00" rtl="0" eaLnBrk="1" fontAlgn="auto" latinLnBrk="0" hangingPunct="1">
              <a:lnSpc>
                <a:spcPts val="1800"/>
              </a:lnSpc>
              <a:spcBef>
                <a:spcPts val="0"/>
              </a:spcBef>
              <a:spcAft>
                <a:spcPts val="0"/>
              </a:spcAft>
              <a:buClr>
                <a:srgbClr val="00B0F0"/>
              </a:buClr>
              <a:buSzPct val="100000"/>
              <a:buFontTx/>
              <a:buNone/>
              <a:tabLst/>
              <a:defRPr/>
            </a:pPr>
            <a:r>
              <a:rPr lang="en-US" dirty="0"/>
              <a:t>Click to edit presenter </a:t>
            </a:r>
          </a:p>
          <a:p>
            <a:pPr marL="0" marR="0" lvl="0" indent="0" algn="l" defTabSz="685800" rtl="0" eaLnBrk="1" fontAlgn="auto" latinLnBrk="0" hangingPunct="1">
              <a:lnSpc>
                <a:spcPts val="1800"/>
              </a:lnSpc>
              <a:spcBef>
                <a:spcPts val="0"/>
              </a:spcBef>
              <a:spcAft>
                <a:spcPts val="0"/>
              </a:spcAft>
              <a:buClr>
                <a:srgbClr val="00B0F0"/>
              </a:buClr>
              <a:buSzPct val="100000"/>
              <a:buFontTx/>
              <a:buNone/>
              <a:tabLst/>
              <a:defRPr/>
            </a:pPr>
            <a:r>
              <a:rPr lang="en-US" dirty="0"/>
              <a:t>and date</a:t>
            </a:r>
          </a:p>
        </p:txBody>
      </p:sp>
      <p:sp>
        <p:nvSpPr>
          <p:cNvPr id="2" name="Footer Placeholder 1"/>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2408577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82265205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6275988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6"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0"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58772066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89437" y="1085850"/>
            <a:ext cx="8363937" cy="1523494"/>
          </a:xfrm>
        </p:spPr>
        <p:txBody>
          <a:bodyPr>
            <a:spAutoFit/>
          </a:bodyPr>
          <a:lstStyle>
            <a:lvl1pPr marL="345281" indent="-345281">
              <a:buFont typeface="Arial" pitchFamily="34" charset="0"/>
              <a:buChar char="•"/>
              <a:defRPr/>
            </a:lvl1pPr>
            <a:lvl2pPr marL="641747" indent="-296466">
              <a:buFont typeface="Arial" pitchFamily="34" charset="0"/>
              <a:buChar char="•"/>
              <a:defRPr/>
            </a:lvl2pPr>
            <a:lvl3pPr marL="944166" indent="-302419">
              <a:buFont typeface="Arial" pitchFamily="34" charset="0"/>
              <a:buChar char="•"/>
              <a:defRPr/>
            </a:lvl3pPr>
            <a:lvl4pPr marL="1203722" indent="-259556">
              <a:buFont typeface="Arial" pitchFamily="34" charset="0"/>
              <a:buChar char="•"/>
              <a:defRPr/>
            </a:lvl4pPr>
            <a:lvl5pPr marL="1456135" indent="-252413">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1" y="4925505"/>
            <a:ext cx="1252266" cy="219291"/>
          </a:xfrm>
          <a:prstGeom prst="rect">
            <a:avLst/>
          </a:prstGeom>
        </p:spPr>
        <p:txBody>
          <a:bodyPr wrap="none">
            <a:spAutoFit/>
          </a:bodyPr>
          <a:lstStyle/>
          <a:p>
            <a:r>
              <a:rPr lang="en-US" sz="825" dirty="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p>
        </p:txBody>
      </p:sp>
      <p:sp>
        <p:nvSpPr>
          <p:cNvPr id="3" name="Footer Placeholder 2"/>
          <p:cNvSpPr>
            <a:spLocks noGrp="1"/>
          </p:cNvSpPr>
          <p:nvPr>
            <p:ph type="ftr" sz="quarter" idx="11"/>
          </p:nvPr>
        </p:nvSpPr>
        <p:spPr/>
        <p:txBody>
          <a:bodyPr/>
          <a:lstStyle/>
          <a:p>
            <a:pPr algn="l"/>
            <a:r>
              <a:rPr lang="en-US"/>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15912020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Edit Master text styles</a:t>
            </a:r>
          </a:p>
        </p:txBody>
      </p:sp>
    </p:spTree>
    <p:extLst>
      <p:ext uri="{BB962C8B-B14F-4D97-AF65-F5344CB8AC3E}">
        <p14:creationId xmlns:p14="http://schemas.microsoft.com/office/powerpoint/2010/main" val="1786452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3" name="Content Placeholder 2"/>
          <p:cNvSpPr>
            <a:spLocks noGrp="1"/>
          </p:cNvSpPr>
          <p:nvPr>
            <p:ph sz="half" idx="1"/>
          </p:nvPr>
        </p:nvSpPr>
        <p:spPr>
          <a:xfrm>
            <a:off x="638181" y="1021558"/>
            <a:ext cx="3871913" cy="3729038"/>
          </a:xfrm>
        </p:spPr>
        <p:txBody>
          <a:bodyPr/>
          <a:lstStyle>
            <a:lvl1pPr>
              <a:defRPr sz="2100"/>
            </a:lvl1pPr>
            <a:lvl2pPr>
              <a:defRPr sz="18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9" y="1021558"/>
            <a:ext cx="3871912" cy="3729038"/>
          </a:xfrm>
        </p:spPr>
        <p:txBody>
          <a:bodyPr/>
          <a:lstStyle>
            <a:lvl1pPr>
              <a:defRPr sz="2100"/>
            </a:lvl1pPr>
            <a:lvl2pPr>
              <a:defRPr sz="1800"/>
            </a:lvl2pPr>
            <a:lvl3pPr>
              <a:defRPr sz="1350"/>
            </a:lvl3pPr>
            <a:lvl4pPr>
              <a:defRPr sz="1200"/>
            </a:lvl4pPr>
            <a:lvl5pPr>
              <a:defRPr sz="1200"/>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965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7"/>
            <a:ext cx="4040188" cy="479822"/>
          </a:xfrm>
        </p:spPr>
        <p:txBody>
          <a:bodyPr anchor="b"/>
          <a:lstStyle>
            <a:lvl1pPr marL="0" indent="0">
              <a:buNone/>
              <a:defRPr sz="21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100"/>
            </a:lvl1pPr>
            <a:lvl2pPr>
              <a:defRPr sz="1500"/>
            </a:lvl2pPr>
            <a:lvl3pPr>
              <a:defRPr sz="1350"/>
            </a:lvl3pPr>
            <a:lvl4pPr>
              <a:defRPr sz="1350"/>
            </a:lvl4pPr>
            <a:lvl5pPr>
              <a:defRPr sz="1350"/>
            </a:lvl5pPr>
            <a:lvl6pPr>
              <a:defRPr sz="900"/>
            </a:lvl6pPr>
            <a:lvl7pPr>
              <a:defRPr sz="900"/>
            </a:lvl7pPr>
            <a:lvl8pPr>
              <a:defRPr sz="900"/>
            </a:lvl8pPr>
            <a:lvl9pPr>
              <a:defRPr sz="9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1" y="1151337"/>
            <a:ext cx="4041775" cy="479822"/>
          </a:xfrm>
        </p:spPr>
        <p:txBody>
          <a:bodyPr anchor="b"/>
          <a:lstStyle>
            <a:lvl1pPr marL="0" indent="0">
              <a:buNone/>
              <a:defRPr sz="210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645031" y="1631156"/>
            <a:ext cx="4041775" cy="2963466"/>
          </a:xfrm>
        </p:spPr>
        <p:txBody>
          <a:bodyPr/>
          <a:lstStyle>
            <a:lvl1pPr>
              <a:defRPr sz="2100"/>
            </a:lvl1pPr>
            <a:lvl2pPr>
              <a:defRPr sz="1500"/>
            </a:lvl2pPr>
            <a:lvl3pPr>
              <a:defRPr sz="1350"/>
            </a:lvl3pPr>
            <a:lvl4pPr>
              <a:defRPr sz="1350"/>
            </a:lvl4pPr>
            <a:lvl5pPr>
              <a:defRPr sz="135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35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7" y="333803"/>
            <a:ext cx="7591425" cy="571500"/>
          </a:xfrm>
        </p:spPr>
        <p:txBody>
          <a:bodyPr/>
          <a:lstStyle/>
          <a:p>
            <a:r>
              <a:rPr lang="en-US"/>
              <a:t>Click to edit Master title style</a:t>
            </a:r>
          </a:p>
        </p:txBody>
      </p:sp>
    </p:spTree>
    <p:extLst>
      <p:ext uri="{BB962C8B-B14F-4D97-AF65-F5344CB8AC3E}">
        <p14:creationId xmlns:p14="http://schemas.microsoft.com/office/powerpoint/2010/main" val="412005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2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04789"/>
            <a:ext cx="3008313" cy="871538"/>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076328"/>
            <a:ext cx="3008313" cy="351829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Tree>
    <p:extLst>
      <p:ext uri="{BB962C8B-B14F-4D97-AF65-F5344CB8AC3E}">
        <p14:creationId xmlns:p14="http://schemas.microsoft.com/office/powerpoint/2010/main" val="338589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p>
        </p:txBody>
      </p:sp>
      <p:sp>
        <p:nvSpPr>
          <p:cNvPr id="4" name="Text Placeholder 3"/>
          <p:cNvSpPr>
            <a:spLocks noGrp="1"/>
          </p:cNvSpPr>
          <p:nvPr>
            <p:ph type="body" sz="half" idx="2"/>
          </p:nvPr>
        </p:nvSpPr>
        <p:spPr>
          <a:xfrm>
            <a:off x="1792288" y="4025506"/>
            <a:ext cx="5486400" cy="60364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Tree>
    <p:extLst>
      <p:ext uri="{BB962C8B-B14F-4D97-AF65-F5344CB8AC3E}">
        <p14:creationId xmlns:p14="http://schemas.microsoft.com/office/powerpoint/2010/main" val="10355471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8FCD96-9F06-0D45-9605-787E5E2A9B0B}"/>
              </a:ext>
            </a:extLst>
          </p:cNvPr>
          <p:cNvSpPr>
            <a:spLocks noGrp="1" noChangeArrowheads="1"/>
          </p:cNvSpPr>
          <p:nvPr>
            <p:ph type="title"/>
          </p:nvPr>
        </p:nvSpPr>
        <p:spPr bwMode="auto">
          <a:xfrm>
            <a:off x="374652" y="277813"/>
            <a:ext cx="7591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DF65268-AC7B-3743-9893-09AB2C983C45}"/>
              </a:ext>
            </a:extLst>
          </p:cNvPr>
          <p:cNvSpPr>
            <a:spLocks noGrp="1" noChangeArrowheads="1"/>
          </p:cNvSpPr>
          <p:nvPr>
            <p:ph type="body" idx="1"/>
          </p:nvPr>
        </p:nvSpPr>
        <p:spPr bwMode="auto">
          <a:xfrm>
            <a:off x="396877" y="1022350"/>
            <a:ext cx="7896225"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16" name="Rectangle 5">
            <a:extLst>
              <a:ext uri="{FF2B5EF4-FFF2-40B4-BE49-F238E27FC236}">
                <a16:creationId xmlns:a16="http://schemas.microsoft.com/office/drawing/2014/main" id="{AAF40682-CA4D-3E4F-9E5D-20D56B23EACE}"/>
              </a:ext>
            </a:extLst>
          </p:cNvPr>
          <p:cNvSpPr>
            <a:spLocks noChangeArrowheads="1"/>
          </p:cNvSpPr>
          <p:nvPr userDrawn="1"/>
        </p:nvSpPr>
        <p:spPr bwMode="auto">
          <a:xfrm>
            <a:off x="8843964" y="4959350"/>
            <a:ext cx="256802"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defRPr/>
            </a:pPr>
            <a:fld id="{1F8B433F-F863-DE46-968B-FCE06064C99A}" type="slidenum">
              <a:rPr lang="en-US" altLang="en-US" sz="563" b="1">
                <a:solidFill>
                  <a:srgbClr val="000000"/>
                </a:solidFill>
                <a:latin typeface="Arial Narrow" panose="020B0604020202020204" pitchFamily="34" charset="0"/>
              </a:rPr>
              <a:pPr>
                <a:defRPr/>
              </a:pPr>
              <a:t>‹#›</a:t>
            </a:fld>
            <a:endParaRPr lang="en-US" altLang="en-US" sz="563"/>
          </a:p>
        </p:txBody>
      </p:sp>
      <p:sp>
        <p:nvSpPr>
          <p:cNvPr id="64517" name="Rectangle 8">
            <a:extLst>
              <a:ext uri="{FF2B5EF4-FFF2-40B4-BE49-F238E27FC236}">
                <a16:creationId xmlns:a16="http://schemas.microsoft.com/office/drawing/2014/main" id="{ED885EAE-F365-F14E-9009-85B6850DC2B4}"/>
              </a:ext>
            </a:extLst>
          </p:cNvPr>
          <p:cNvSpPr>
            <a:spLocks noChangeArrowheads="1"/>
          </p:cNvSpPr>
          <p:nvPr userDrawn="1"/>
        </p:nvSpPr>
        <p:spPr bwMode="auto">
          <a:xfrm>
            <a:off x="0" y="4922838"/>
            <a:ext cx="9144000" cy="220662"/>
          </a:xfrm>
          <a:prstGeom prst="rect">
            <a:avLst/>
          </a:prstGeom>
          <a:solidFill>
            <a:srgbClr val="CFB87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defRPr/>
            </a:pPr>
            <a:endParaRPr lang="en-US" altLang="en-US" sz="1350">
              <a:latin typeface="Times New Roman" panose="02020603050405020304" pitchFamily="18" charset="0"/>
            </a:endParaRPr>
          </a:p>
        </p:txBody>
      </p:sp>
      <p:sp>
        <p:nvSpPr>
          <p:cNvPr id="64518" name="Rectangle 9">
            <a:extLst>
              <a:ext uri="{FF2B5EF4-FFF2-40B4-BE49-F238E27FC236}">
                <a16:creationId xmlns:a16="http://schemas.microsoft.com/office/drawing/2014/main" id="{243826FC-BACD-B046-B320-90B11BAA5138}"/>
              </a:ext>
            </a:extLst>
          </p:cNvPr>
          <p:cNvSpPr>
            <a:spLocks noChangeArrowheads="1"/>
          </p:cNvSpPr>
          <p:nvPr userDrawn="1"/>
        </p:nvSpPr>
        <p:spPr bwMode="auto">
          <a:xfrm>
            <a:off x="7938" y="4964113"/>
            <a:ext cx="9144000" cy="1714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defRPr/>
            </a:pPr>
            <a:endParaRPr lang="en-US" altLang="en-US" sz="1350">
              <a:latin typeface="Times New Roman" panose="02020603050405020304" pitchFamily="18" charset="0"/>
            </a:endParaRPr>
          </a:p>
        </p:txBody>
      </p:sp>
      <p:sp>
        <p:nvSpPr>
          <p:cNvPr id="3" name="TextBox 2">
            <a:extLst>
              <a:ext uri="{FF2B5EF4-FFF2-40B4-BE49-F238E27FC236}">
                <a16:creationId xmlns:a16="http://schemas.microsoft.com/office/drawing/2014/main" id="{CDB0CE79-CADD-AA40-9F7B-7B1A7C518C41}"/>
              </a:ext>
            </a:extLst>
          </p:cNvPr>
          <p:cNvSpPr txBox="1"/>
          <p:nvPr userDrawn="1"/>
        </p:nvSpPr>
        <p:spPr>
          <a:xfrm>
            <a:off x="349570" y="4935752"/>
            <a:ext cx="1382110" cy="196208"/>
          </a:xfrm>
          <a:prstGeom prst="rect">
            <a:avLst/>
          </a:prstGeom>
          <a:noFill/>
          <a:ln>
            <a:noFill/>
          </a:ln>
        </p:spPr>
        <p:txBody>
          <a:bodyPr wrap="none">
            <a:spAutoFit/>
          </a:bodyPr>
          <a:lstStyle/>
          <a:p>
            <a:pPr>
              <a:defRPr/>
            </a:pPr>
            <a:r>
              <a:rPr lang="en-US" sz="675" dirty="0">
                <a:ln>
                  <a:solidFill>
                    <a:schemeClr val="bg1"/>
                  </a:solidFill>
                </a:ln>
                <a:solidFill>
                  <a:schemeClr val="bg1"/>
                </a:solidFill>
                <a:cs typeface="Arial" panose="020B0604020202020204" pitchFamily="34" charset="0"/>
              </a:rPr>
              <a:t>University of Colorado, Boulder</a:t>
            </a:r>
          </a:p>
        </p:txBody>
      </p:sp>
      <p:sp>
        <p:nvSpPr>
          <p:cNvPr id="8" name="TextBox 7">
            <a:extLst>
              <a:ext uri="{FF2B5EF4-FFF2-40B4-BE49-F238E27FC236}">
                <a16:creationId xmlns:a16="http://schemas.microsoft.com/office/drawing/2014/main" id="{A6011A02-3D12-EE49-B1C1-6BD63F392562}"/>
              </a:ext>
            </a:extLst>
          </p:cNvPr>
          <p:cNvSpPr txBox="1"/>
          <p:nvPr userDrawn="1"/>
        </p:nvSpPr>
        <p:spPr>
          <a:xfrm>
            <a:off x="5943600" y="4929143"/>
            <a:ext cx="2430042" cy="196208"/>
          </a:xfrm>
          <a:prstGeom prst="rect">
            <a:avLst/>
          </a:prstGeom>
          <a:noFill/>
          <a:ln>
            <a:noFill/>
          </a:ln>
        </p:spPr>
        <p:txBody>
          <a:bodyPr>
            <a:spAutoFit/>
          </a:bodyPr>
          <a:lstStyle/>
          <a:p>
            <a:pPr algn="ctr">
              <a:defRPr/>
            </a:pPr>
            <a:r>
              <a:rPr lang="en-US" sz="675" dirty="0">
                <a:ln>
                  <a:solidFill>
                    <a:schemeClr val="bg1"/>
                  </a:solidFill>
                </a:ln>
                <a:solidFill>
                  <a:schemeClr val="bg1"/>
                </a:solidFill>
                <a:cs typeface="Arial" panose="020B0604020202020204" pitchFamily="34" charset="0"/>
              </a:rPr>
              <a:t>CSCI 4253 – Datacenter Scale Computing</a:t>
            </a:r>
          </a:p>
        </p:txBody>
      </p:sp>
      <p:sp>
        <p:nvSpPr>
          <p:cNvPr id="11" name="TextBox 10">
            <a:extLst>
              <a:ext uri="{FF2B5EF4-FFF2-40B4-BE49-F238E27FC236}">
                <a16:creationId xmlns:a16="http://schemas.microsoft.com/office/drawing/2014/main" id="{9FD6137A-D176-6549-935A-283E26F08363}"/>
              </a:ext>
            </a:extLst>
          </p:cNvPr>
          <p:cNvSpPr txBox="1"/>
          <p:nvPr userDrawn="1"/>
        </p:nvSpPr>
        <p:spPr>
          <a:xfrm>
            <a:off x="8572713" y="4935751"/>
            <a:ext cx="418888" cy="196208"/>
          </a:xfrm>
          <a:prstGeom prst="rect">
            <a:avLst/>
          </a:prstGeom>
          <a:noFill/>
          <a:ln>
            <a:noFill/>
          </a:ln>
        </p:spPr>
        <p:txBody>
          <a:bodyPr>
            <a:spAutoFit/>
          </a:bodyPr>
          <a:lstStyle/>
          <a:p>
            <a:pPr>
              <a:defRPr/>
            </a:pPr>
            <a:fld id="{2F7B03A7-A51E-9E44-9FD5-FA153067A6F8}" type="slidenum">
              <a:rPr lang="en-US" sz="675">
                <a:ln>
                  <a:solidFill>
                    <a:schemeClr val="bg1"/>
                  </a:solidFill>
                </a:ln>
                <a:solidFill>
                  <a:schemeClr val="bg1"/>
                </a:solidFill>
                <a:cs typeface="Arial" panose="020B0604020202020204" pitchFamily="34" charset="0"/>
              </a:rPr>
              <a:pPr>
                <a:defRPr/>
              </a:pPr>
              <a:t>‹#›</a:t>
            </a:fld>
            <a:endParaRPr lang="en-US" sz="675" dirty="0">
              <a:ln>
                <a:solidFill>
                  <a:schemeClr val="bg1"/>
                </a:solidFill>
              </a:ln>
              <a:solidFill>
                <a:schemeClr val="bg1"/>
              </a:solidFill>
              <a:cs typeface="Arial" panose="020B0604020202020204" pitchFamily="34" charset="0"/>
            </a:endParaRPr>
          </a:p>
        </p:txBody>
      </p:sp>
    </p:spTree>
    <p:extLst>
      <p:ext uri="{BB962C8B-B14F-4D97-AF65-F5344CB8AC3E}">
        <p14:creationId xmlns:p14="http://schemas.microsoft.com/office/powerpoint/2010/main" val="348039000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50" r:id="rId30"/>
    <p:sldLayoutId id="2147483651" r:id="rId31"/>
    <p:sldLayoutId id="2147483652" r:id="rId32"/>
    <p:sldLayoutId id="2147483653" r:id="rId33"/>
    <p:sldLayoutId id="2147483654" r:id="rId34"/>
  </p:sldLayoutIdLst>
  <p:hf hdr="0" ftr="0" dt="0"/>
  <p:txStyles>
    <p:titleStyle>
      <a:lvl1pPr marL="66675" indent="-66675" algn="l" rtl="0" eaLnBrk="0" fontAlgn="base" hangingPunct="0">
        <a:spcBef>
          <a:spcPct val="0"/>
        </a:spcBef>
        <a:spcAft>
          <a:spcPct val="0"/>
        </a:spcAft>
        <a:defRPr sz="2700" b="1">
          <a:solidFill>
            <a:schemeClr val="tx1"/>
          </a:solidFill>
          <a:latin typeface="Calibri" pitchFamily="34" charset="0"/>
          <a:ea typeface="+mj-ea"/>
          <a:cs typeface="+mj-cs"/>
        </a:defRPr>
      </a:lvl1pPr>
      <a:lvl2pPr marL="66675" indent="-66675" algn="l" rtl="0" eaLnBrk="0" fontAlgn="base" hangingPunct="0">
        <a:spcBef>
          <a:spcPct val="0"/>
        </a:spcBef>
        <a:spcAft>
          <a:spcPct val="0"/>
        </a:spcAft>
        <a:defRPr sz="2700" b="1">
          <a:solidFill>
            <a:schemeClr val="tx1"/>
          </a:solidFill>
          <a:latin typeface="Calibri" panose="020F0502020204030204" pitchFamily="34" charset="0"/>
        </a:defRPr>
      </a:lvl2pPr>
      <a:lvl3pPr marL="66675" indent="-66675" algn="l" rtl="0" eaLnBrk="0" fontAlgn="base" hangingPunct="0">
        <a:spcBef>
          <a:spcPct val="0"/>
        </a:spcBef>
        <a:spcAft>
          <a:spcPct val="0"/>
        </a:spcAft>
        <a:defRPr sz="2700" b="1">
          <a:solidFill>
            <a:schemeClr val="tx1"/>
          </a:solidFill>
          <a:latin typeface="Calibri" panose="020F0502020204030204" pitchFamily="34" charset="0"/>
        </a:defRPr>
      </a:lvl3pPr>
      <a:lvl4pPr marL="66675" indent="-66675" algn="l" rtl="0" eaLnBrk="0" fontAlgn="base" hangingPunct="0">
        <a:spcBef>
          <a:spcPct val="0"/>
        </a:spcBef>
        <a:spcAft>
          <a:spcPct val="0"/>
        </a:spcAft>
        <a:defRPr sz="2700" b="1">
          <a:solidFill>
            <a:schemeClr val="tx1"/>
          </a:solidFill>
          <a:latin typeface="Calibri" panose="020F0502020204030204" pitchFamily="34" charset="0"/>
        </a:defRPr>
      </a:lvl4pPr>
      <a:lvl5pPr marL="66675" indent="-66675" algn="l" rtl="0" eaLnBrk="0" fontAlgn="base" hangingPunct="0">
        <a:spcBef>
          <a:spcPct val="0"/>
        </a:spcBef>
        <a:spcAft>
          <a:spcPct val="0"/>
        </a:spcAft>
        <a:defRPr sz="2700" b="1">
          <a:solidFill>
            <a:schemeClr val="tx1"/>
          </a:solidFill>
          <a:latin typeface="Calibri" panose="020F0502020204030204" pitchFamily="34" charset="0"/>
        </a:defRPr>
      </a:lvl5pPr>
      <a:lvl6pPr marL="324148" algn="l" rtl="0" eaLnBrk="1" fontAlgn="base" hangingPunct="1">
        <a:spcBef>
          <a:spcPct val="0"/>
        </a:spcBef>
        <a:spcAft>
          <a:spcPct val="0"/>
        </a:spcAft>
        <a:defRPr sz="2025" b="1">
          <a:solidFill>
            <a:schemeClr val="tx1"/>
          </a:solidFill>
          <a:latin typeface="Arial Narrow" pitchFamily="34" charset="0"/>
        </a:defRPr>
      </a:lvl6pPr>
      <a:lvl7pPr marL="581323" algn="l" rtl="0" eaLnBrk="1" fontAlgn="base" hangingPunct="1">
        <a:spcBef>
          <a:spcPct val="0"/>
        </a:spcBef>
        <a:spcAft>
          <a:spcPct val="0"/>
        </a:spcAft>
        <a:defRPr sz="2025" b="1">
          <a:solidFill>
            <a:schemeClr val="tx1"/>
          </a:solidFill>
          <a:latin typeface="Arial Narrow" pitchFamily="34" charset="0"/>
        </a:defRPr>
      </a:lvl7pPr>
      <a:lvl8pPr marL="838498" algn="l" rtl="0" eaLnBrk="1" fontAlgn="base" hangingPunct="1">
        <a:spcBef>
          <a:spcPct val="0"/>
        </a:spcBef>
        <a:spcAft>
          <a:spcPct val="0"/>
        </a:spcAft>
        <a:defRPr sz="2025" b="1">
          <a:solidFill>
            <a:schemeClr val="tx1"/>
          </a:solidFill>
          <a:latin typeface="Arial Narrow" pitchFamily="34" charset="0"/>
        </a:defRPr>
      </a:lvl8pPr>
      <a:lvl9pPr marL="1095673" algn="l" rtl="0" eaLnBrk="1" fontAlgn="base" hangingPunct="1">
        <a:spcBef>
          <a:spcPct val="0"/>
        </a:spcBef>
        <a:spcAft>
          <a:spcPct val="0"/>
        </a:spcAft>
        <a:defRPr sz="2025" b="1">
          <a:solidFill>
            <a:schemeClr val="tx1"/>
          </a:solidFill>
          <a:latin typeface="Arial Narrow" pitchFamily="34" charset="0"/>
        </a:defRPr>
      </a:lvl9pPr>
    </p:titleStyle>
    <p:bodyStyle>
      <a:lvl1pPr marL="192088" indent="-192088" algn="l" rtl="0" eaLnBrk="0" fontAlgn="base" hangingPunct="0">
        <a:spcBef>
          <a:spcPct val="20000"/>
        </a:spcBef>
        <a:spcAft>
          <a:spcPct val="0"/>
        </a:spcAft>
        <a:buClr>
          <a:srgbClr val="CFB87C"/>
        </a:buClr>
        <a:buSzPct val="60000"/>
        <a:buFont typeface="Wingdings 2" pitchFamily="2" charset="2"/>
        <a:buChar char="¢"/>
        <a:defRPr sz="2100" b="1">
          <a:solidFill>
            <a:schemeClr val="tx1"/>
          </a:solidFill>
          <a:latin typeface="Calibri" pitchFamily="34" charset="0"/>
          <a:ea typeface="+mn-ea"/>
          <a:cs typeface="+mn-cs"/>
        </a:defRPr>
      </a:lvl1pPr>
      <a:lvl2pPr marL="417513" indent="-160338" algn="l" rtl="0" eaLnBrk="0" fontAlgn="base" hangingPunct="0">
        <a:spcBef>
          <a:spcPct val="20000"/>
        </a:spcBef>
        <a:spcAft>
          <a:spcPct val="0"/>
        </a:spcAft>
        <a:buClr>
          <a:srgbClr val="CFB87C"/>
        </a:buClr>
        <a:buSzPct val="110000"/>
        <a:buFont typeface="Wingdings" pitchFamily="2" charset="2"/>
        <a:buChar char="§"/>
        <a:defRPr sz="1500">
          <a:solidFill>
            <a:schemeClr val="tx1"/>
          </a:solidFill>
          <a:latin typeface="Calibri" pitchFamily="34" charset="0"/>
        </a:defRPr>
      </a:lvl2pPr>
      <a:lvl3pPr marL="642938" indent="-128588" algn="l" rtl="0" eaLnBrk="0" fontAlgn="base" hangingPunct="0">
        <a:spcBef>
          <a:spcPct val="20000"/>
        </a:spcBef>
        <a:spcAft>
          <a:spcPct val="0"/>
        </a:spcAft>
        <a:buSzPct val="80000"/>
        <a:buFont typeface="Wingdings" pitchFamily="2" charset="2"/>
        <a:buChar char="§"/>
        <a:defRPr sz="1500">
          <a:solidFill>
            <a:schemeClr val="tx1"/>
          </a:solidFill>
          <a:latin typeface="Calibri" pitchFamily="34" charset="0"/>
        </a:defRPr>
      </a:lvl3pPr>
      <a:lvl4pPr marL="900113" indent="-128588" algn="l" rtl="0" eaLnBrk="0" fontAlgn="base" hangingPunct="0">
        <a:spcBef>
          <a:spcPct val="20000"/>
        </a:spcBef>
        <a:spcAft>
          <a:spcPct val="0"/>
        </a:spcAft>
        <a:buChar char="–"/>
        <a:defRPr sz="1500">
          <a:solidFill>
            <a:schemeClr val="tx1"/>
          </a:solidFill>
          <a:latin typeface="Calibri" pitchFamily="34" charset="0"/>
        </a:defRPr>
      </a:lvl4pPr>
      <a:lvl5pPr marL="1157288" indent="-128588" algn="l" rtl="0" eaLnBrk="0" fontAlgn="base" hangingPunct="0">
        <a:spcBef>
          <a:spcPct val="20000"/>
        </a:spcBef>
        <a:spcAft>
          <a:spcPct val="0"/>
        </a:spcAft>
        <a:buChar char="»"/>
        <a:defRPr sz="1500">
          <a:solidFill>
            <a:schemeClr val="tx1"/>
          </a:solidFill>
          <a:latin typeface="Calibri" pitchFamily="34" charset="0"/>
        </a:defRPr>
      </a:lvl5pPr>
      <a:lvl6pPr marL="1414463" indent="-128588" algn="l" rtl="0" eaLnBrk="1" fontAlgn="base" hangingPunct="1">
        <a:spcBef>
          <a:spcPct val="20000"/>
        </a:spcBef>
        <a:spcAft>
          <a:spcPct val="0"/>
        </a:spcAft>
        <a:buChar char="»"/>
        <a:defRPr sz="1125">
          <a:solidFill>
            <a:schemeClr val="tx1"/>
          </a:solidFill>
          <a:latin typeface="Arial" charset="0"/>
        </a:defRPr>
      </a:lvl6pPr>
      <a:lvl7pPr marL="1671638" indent="-128588" algn="l" rtl="0" eaLnBrk="1" fontAlgn="base" hangingPunct="1">
        <a:spcBef>
          <a:spcPct val="20000"/>
        </a:spcBef>
        <a:spcAft>
          <a:spcPct val="0"/>
        </a:spcAft>
        <a:buChar char="»"/>
        <a:defRPr sz="1125">
          <a:solidFill>
            <a:schemeClr val="tx1"/>
          </a:solidFill>
          <a:latin typeface="Arial" charset="0"/>
        </a:defRPr>
      </a:lvl7pPr>
      <a:lvl8pPr marL="1928813" indent="-128588" algn="l" rtl="0" eaLnBrk="1" fontAlgn="base" hangingPunct="1">
        <a:spcBef>
          <a:spcPct val="20000"/>
        </a:spcBef>
        <a:spcAft>
          <a:spcPct val="0"/>
        </a:spcAft>
        <a:buChar char="»"/>
        <a:defRPr sz="1125">
          <a:solidFill>
            <a:schemeClr val="tx1"/>
          </a:solidFill>
          <a:latin typeface="Arial" charset="0"/>
        </a:defRPr>
      </a:lvl8pPr>
      <a:lvl9pPr marL="2185988" indent="-128588" algn="l" rtl="0" eaLnBrk="1" fontAlgn="base" hangingPunct="1">
        <a:spcBef>
          <a:spcPct val="20000"/>
        </a:spcBef>
        <a:spcAft>
          <a:spcPct val="0"/>
        </a:spcAft>
        <a:buChar char="»"/>
        <a:defRPr sz="1125">
          <a:solidFill>
            <a:schemeClr val="tx1"/>
          </a:solidFill>
          <a:latin typeface="Arial" charset="0"/>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5C04-26A6-4431-8157-98812FF1ACE4}"/>
              </a:ext>
            </a:extLst>
          </p:cNvPr>
          <p:cNvSpPr>
            <a:spLocks noGrp="1"/>
          </p:cNvSpPr>
          <p:nvPr>
            <p:ph type="ctrTitle"/>
          </p:nvPr>
        </p:nvSpPr>
        <p:spPr/>
        <p:txBody>
          <a:bodyPr/>
          <a:lstStyle/>
          <a:p>
            <a:r>
              <a:rPr lang="en-US" dirty="0"/>
              <a:t>Scalable Order Management system</a:t>
            </a:r>
          </a:p>
        </p:txBody>
      </p:sp>
      <p:sp>
        <p:nvSpPr>
          <p:cNvPr id="3" name="Subtitle 2">
            <a:extLst>
              <a:ext uri="{FF2B5EF4-FFF2-40B4-BE49-F238E27FC236}">
                <a16:creationId xmlns:a16="http://schemas.microsoft.com/office/drawing/2014/main" id="{64AE4013-05B6-4D55-B253-9A884985EC57}"/>
              </a:ext>
            </a:extLst>
          </p:cNvPr>
          <p:cNvSpPr>
            <a:spLocks noGrp="1"/>
          </p:cNvSpPr>
          <p:nvPr>
            <p:ph type="subTitle" idx="1"/>
          </p:nvPr>
        </p:nvSpPr>
        <p:spPr/>
        <p:txBody>
          <a:bodyPr/>
          <a:lstStyle/>
          <a:p>
            <a:pPr marL="257175" indent="-257175" algn="r">
              <a:buFontTx/>
              <a:buChar char="-"/>
            </a:pPr>
            <a:r>
              <a:rPr lang="en-US" dirty="0"/>
              <a:t>- PRATIK RAGHAVENDRA</a:t>
            </a:r>
          </a:p>
          <a:p>
            <a:pPr marL="257175" indent="-257175" algn="r">
              <a:buFontTx/>
              <a:buChar char="-"/>
            </a:pPr>
            <a:r>
              <a:rPr lang="en-US" dirty="0"/>
              <a:t>- GAURAV MADARKAL</a:t>
            </a:r>
          </a:p>
        </p:txBody>
      </p:sp>
    </p:spTree>
    <p:extLst>
      <p:ext uri="{BB962C8B-B14F-4D97-AF65-F5344CB8AC3E}">
        <p14:creationId xmlns:p14="http://schemas.microsoft.com/office/powerpoint/2010/main" val="218045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8D3A-1093-4C76-AC3D-FBCD8D1AEE14}"/>
              </a:ext>
            </a:extLst>
          </p:cNvPr>
          <p:cNvSpPr>
            <a:spLocks noGrp="1"/>
          </p:cNvSpPr>
          <p:nvPr>
            <p:ph type="title"/>
          </p:nvPr>
        </p:nvSpPr>
        <p:spPr/>
        <p:txBody>
          <a:bodyPr/>
          <a:lstStyle/>
          <a:p>
            <a:r>
              <a:rPr lang="en-US" dirty="0"/>
              <a:t>Debugging / Testing</a:t>
            </a:r>
          </a:p>
        </p:txBody>
      </p:sp>
      <p:sp>
        <p:nvSpPr>
          <p:cNvPr id="3" name="Content Placeholder 2">
            <a:extLst>
              <a:ext uri="{FF2B5EF4-FFF2-40B4-BE49-F238E27FC236}">
                <a16:creationId xmlns:a16="http://schemas.microsoft.com/office/drawing/2014/main" id="{8A4E6F5B-4296-4978-AEEF-0A2634266001}"/>
              </a:ext>
            </a:extLst>
          </p:cNvPr>
          <p:cNvSpPr>
            <a:spLocks noGrp="1"/>
          </p:cNvSpPr>
          <p:nvPr>
            <p:ph idx="1"/>
          </p:nvPr>
        </p:nvSpPr>
        <p:spPr/>
        <p:txBody>
          <a:bodyPr/>
          <a:lstStyle/>
          <a:p>
            <a:r>
              <a:rPr lang="en-US" sz="2400" dirty="0"/>
              <a:t>Debugging</a:t>
            </a:r>
          </a:p>
          <a:p>
            <a:pPr lvl="1"/>
            <a:r>
              <a:rPr lang="en-US" dirty="0"/>
              <a:t>Basic logging of exceptions and critical results</a:t>
            </a:r>
          </a:p>
          <a:p>
            <a:pPr lvl="1"/>
            <a:r>
              <a:rPr lang="en-US" dirty="0"/>
              <a:t>Since the project was clearly divided into components the cases of error were reduced</a:t>
            </a:r>
          </a:p>
          <a:p>
            <a:pPr lvl="1"/>
            <a:r>
              <a:rPr lang="en-US" dirty="0"/>
              <a:t>Exception handling mechanism</a:t>
            </a:r>
          </a:p>
          <a:p>
            <a:r>
              <a:rPr lang="en-US" sz="2400" dirty="0"/>
              <a:t>Testing</a:t>
            </a:r>
          </a:p>
          <a:p>
            <a:pPr lvl="1"/>
            <a:r>
              <a:rPr lang="en-US" dirty="0"/>
              <a:t>Unit testing all major logical code to make sure it does what it is intended to do.</a:t>
            </a:r>
          </a:p>
          <a:p>
            <a:pPr lvl="1"/>
            <a:r>
              <a:rPr lang="en-US" dirty="0"/>
              <a:t>Python scripts to test APIs</a:t>
            </a:r>
          </a:p>
          <a:p>
            <a:pPr lvl="1"/>
            <a:endParaRPr lang="en-US" dirty="0"/>
          </a:p>
        </p:txBody>
      </p:sp>
    </p:spTree>
    <p:extLst>
      <p:ext uri="{BB962C8B-B14F-4D97-AF65-F5344CB8AC3E}">
        <p14:creationId xmlns:p14="http://schemas.microsoft.com/office/powerpoint/2010/main" val="271092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3022-18CB-4CB4-9404-9AA0D0796E1A}"/>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99CC6983-2509-497A-A9D5-68FC4F92D612}"/>
              </a:ext>
            </a:extLst>
          </p:cNvPr>
          <p:cNvSpPr>
            <a:spLocks noGrp="1"/>
          </p:cNvSpPr>
          <p:nvPr>
            <p:ph idx="1"/>
          </p:nvPr>
        </p:nvSpPr>
        <p:spPr/>
        <p:txBody>
          <a:bodyPr>
            <a:normAutofit fontScale="77500" lnSpcReduction="20000"/>
          </a:bodyPr>
          <a:lstStyle/>
          <a:p>
            <a:r>
              <a:rPr lang="en-US" b="0" dirty="0"/>
              <a:t>This project’s goal was to build a scalable system</a:t>
            </a:r>
          </a:p>
          <a:p>
            <a:r>
              <a:rPr lang="en-US" b="0" dirty="0"/>
              <a:t>The reason to use two different databases was so that the project can be scaled.</a:t>
            </a:r>
          </a:p>
          <a:p>
            <a:pPr lvl="1"/>
            <a:r>
              <a:rPr lang="en-US" dirty="0"/>
              <a:t>The frontend dashboard will not be able to handle huge responses</a:t>
            </a:r>
          </a:p>
          <a:p>
            <a:pPr lvl="1"/>
            <a:r>
              <a:rPr lang="en-US" dirty="0"/>
              <a:t>Pre-structure the data needed by FE and store it on </a:t>
            </a:r>
            <a:r>
              <a:rPr lang="en-US" dirty="0" err="1"/>
              <a:t>mongodb</a:t>
            </a:r>
            <a:r>
              <a:rPr lang="en-US" dirty="0"/>
              <a:t>.</a:t>
            </a:r>
          </a:p>
          <a:p>
            <a:r>
              <a:rPr lang="en-US" b="0" dirty="0"/>
              <a:t>The server will be containerized and hosted on Kubernetes – we can create multiple pods to ensure maximum availability</a:t>
            </a:r>
          </a:p>
          <a:p>
            <a:r>
              <a:rPr lang="en-US" b="0" dirty="0"/>
              <a:t>The workers are independent applications whose load does not impact the server, and the workers are run once everyday (time of day when load on the server is minimum) making them very efficient</a:t>
            </a:r>
          </a:p>
          <a:p>
            <a:r>
              <a:rPr lang="en-US" b="0" dirty="0"/>
              <a:t>This project can be scaled to any load, with down-side being only the amount of database storage required</a:t>
            </a:r>
          </a:p>
        </p:txBody>
      </p:sp>
    </p:spTree>
    <p:extLst>
      <p:ext uri="{BB962C8B-B14F-4D97-AF65-F5344CB8AC3E}">
        <p14:creationId xmlns:p14="http://schemas.microsoft.com/office/powerpoint/2010/main" val="48642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7BC8-B453-41D3-851B-D7DAC2F3A270}"/>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EE177A13-59AB-4BC8-AE2C-582D014E4FD3}"/>
              </a:ext>
            </a:extLst>
          </p:cNvPr>
          <p:cNvSpPr>
            <a:spLocks noGrp="1"/>
          </p:cNvSpPr>
          <p:nvPr>
            <p:ph idx="1"/>
          </p:nvPr>
        </p:nvSpPr>
        <p:spPr/>
        <p:txBody>
          <a:bodyPr/>
          <a:lstStyle/>
          <a:p>
            <a:r>
              <a:rPr lang="en-US" sz="2400" b="0" dirty="0"/>
              <a:t>How to scale applications to Kubernetes?</a:t>
            </a:r>
          </a:p>
          <a:p>
            <a:r>
              <a:rPr lang="en-US" sz="2400" b="0" dirty="0"/>
              <a:t>How to make use of CRON jobs to move out the logic which need not be in the server</a:t>
            </a:r>
          </a:p>
          <a:p>
            <a:r>
              <a:rPr lang="en-US" sz="2400" b="0" dirty="0"/>
              <a:t>How to strip the server into only the necessary parts and move all the long running tasks to workers</a:t>
            </a:r>
          </a:p>
          <a:p>
            <a:r>
              <a:rPr lang="en-US" sz="2400" b="0" dirty="0"/>
              <a:t>How to make workers asynchronous, meaning, how to not make the server wait for the workers</a:t>
            </a:r>
          </a:p>
          <a:p>
            <a:endParaRPr lang="en-US" dirty="0"/>
          </a:p>
        </p:txBody>
      </p:sp>
    </p:spTree>
    <p:extLst>
      <p:ext uri="{BB962C8B-B14F-4D97-AF65-F5344CB8AC3E}">
        <p14:creationId xmlns:p14="http://schemas.microsoft.com/office/powerpoint/2010/main" val="311303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63909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1465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4F6F-B985-4C1C-9D0D-C3409F76B995}"/>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BA15DC73-9D59-45F5-A90D-FC1665FB4FD2}"/>
              </a:ext>
            </a:extLst>
          </p:cNvPr>
          <p:cNvSpPr>
            <a:spLocks noGrp="1"/>
          </p:cNvSpPr>
          <p:nvPr>
            <p:ph idx="1"/>
          </p:nvPr>
        </p:nvSpPr>
        <p:spPr/>
        <p:txBody>
          <a:bodyPr/>
          <a:lstStyle/>
          <a:p>
            <a:r>
              <a:rPr lang="en-US" sz="2400" b="0" dirty="0"/>
              <a:t>An application that can “handle” receiving large scale orders.</a:t>
            </a:r>
          </a:p>
          <a:p>
            <a:r>
              <a:rPr lang="en-US" sz="2400" b="0" dirty="0"/>
              <a:t>To build a simple solution which can scale easily that can used by any </a:t>
            </a:r>
            <a:r>
              <a:rPr lang="en-US" sz="2400" b="0"/>
              <a:t>very small (MSME) </a:t>
            </a:r>
            <a:r>
              <a:rPr lang="en-US" sz="2400" b="0" dirty="0"/>
              <a:t>to very large organizations</a:t>
            </a:r>
          </a:p>
          <a:p>
            <a:r>
              <a:rPr lang="en-US" sz="2400" b="0" dirty="0"/>
              <a:t>When we say “handle” we mean the following tasks</a:t>
            </a:r>
          </a:p>
          <a:p>
            <a:pPr lvl="1"/>
            <a:r>
              <a:rPr lang="en-US" dirty="0"/>
              <a:t>Order Categorization </a:t>
            </a:r>
          </a:p>
          <a:p>
            <a:pPr lvl="1"/>
            <a:r>
              <a:rPr lang="en-US" dirty="0"/>
              <a:t>Order Routing </a:t>
            </a:r>
          </a:p>
          <a:p>
            <a:pPr lvl="1"/>
            <a:r>
              <a:rPr lang="en-US" dirty="0"/>
              <a:t>Order updates notifier</a:t>
            </a:r>
          </a:p>
        </p:txBody>
      </p:sp>
    </p:spTree>
    <p:extLst>
      <p:ext uri="{BB962C8B-B14F-4D97-AF65-F5344CB8AC3E}">
        <p14:creationId xmlns:p14="http://schemas.microsoft.com/office/powerpoint/2010/main" val="387866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8299-EA63-4868-80C5-4395EB73E63C}"/>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AE7F18A3-72CB-4B23-BDBE-1876E46015D3}"/>
              </a:ext>
            </a:extLst>
          </p:cNvPr>
          <p:cNvSpPr>
            <a:spLocks noGrp="1"/>
          </p:cNvSpPr>
          <p:nvPr>
            <p:ph idx="1"/>
          </p:nvPr>
        </p:nvSpPr>
        <p:spPr/>
        <p:txBody>
          <a:bodyPr/>
          <a:lstStyle/>
          <a:p>
            <a:r>
              <a:rPr lang="en-US" sz="2000" b="0" dirty="0"/>
              <a:t>KUBERNETES - GKE</a:t>
            </a:r>
          </a:p>
          <a:p>
            <a:r>
              <a:rPr lang="en-US" sz="2000" b="0" dirty="0"/>
              <a:t>FLASK – REST APIS – CRUD operations for Orders, OAuth 2.0</a:t>
            </a:r>
          </a:p>
          <a:p>
            <a:r>
              <a:rPr lang="en-US" sz="2000" b="0" dirty="0"/>
              <a:t>CRON Jobs</a:t>
            </a:r>
          </a:p>
          <a:p>
            <a:r>
              <a:rPr lang="en-US" sz="2000" b="0" dirty="0"/>
              <a:t>RABBITMQ</a:t>
            </a:r>
          </a:p>
          <a:p>
            <a:r>
              <a:rPr lang="en-US" sz="2000" b="0" dirty="0"/>
              <a:t>MYSQL, MONGODB – DATABASE</a:t>
            </a:r>
          </a:p>
          <a:p>
            <a:r>
              <a:rPr lang="en-US" sz="2000" b="0" dirty="0"/>
              <a:t>REACT JS – FRONTEND</a:t>
            </a:r>
          </a:p>
          <a:p>
            <a:r>
              <a:rPr lang="en-US" sz="2000" b="0" dirty="0"/>
              <a:t>DOCKER</a:t>
            </a:r>
          </a:p>
          <a:p>
            <a:endParaRPr lang="en-US" dirty="0"/>
          </a:p>
        </p:txBody>
      </p:sp>
    </p:spTree>
    <p:extLst>
      <p:ext uri="{BB962C8B-B14F-4D97-AF65-F5344CB8AC3E}">
        <p14:creationId xmlns:p14="http://schemas.microsoft.com/office/powerpoint/2010/main" val="336763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B83E-0825-4AE1-8F6D-B75E22D3F1A1}"/>
              </a:ext>
            </a:extLst>
          </p:cNvPr>
          <p:cNvSpPr>
            <a:spLocks noGrp="1"/>
          </p:cNvSpPr>
          <p:nvPr>
            <p:ph type="title"/>
          </p:nvPr>
        </p:nvSpPr>
        <p:spPr/>
        <p:txBody>
          <a:bodyPr/>
          <a:lstStyle/>
          <a:p>
            <a:r>
              <a:rPr lang="en-US" dirty="0"/>
              <a:t>ARCHITECTURE</a:t>
            </a:r>
          </a:p>
        </p:txBody>
      </p:sp>
      <p:pic>
        <p:nvPicPr>
          <p:cNvPr id="1026" name="Picture 2">
            <a:extLst>
              <a:ext uri="{FF2B5EF4-FFF2-40B4-BE49-F238E27FC236}">
                <a16:creationId xmlns:a16="http://schemas.microsoft.com/office/drawing/2014/main" id="{6AEDA151-DC2C-4864-994E-80B8EF3F0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110" y="1524000"/>
            <a:ext cx="5805054" cy="349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89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5D54-3F9E-4FE4-A1CF-CBE4D56DCE16}"/>
              </a:ext>
            </a:extLst>
          </p:cNvPr>
          <p:cNvSpPr>
            <a:spLocks noGrp="1"/>
          </p:cNvSpPr>
          <p:nvPr>
            <p:ph type="title"/>
          </p:nvPr>
        </p:nvSpPr>
        <p:spPr/>
        <p:txBody>
          <a:bodyPr/>
          <a:lstStyle/>
          <a:p>
            <a:r>
              <a:rPr lang="en-US" dirty="0"/>
              <a:t>COMPONENT – BACKEND</a:t>
            </a:r>
          </a:p>
        </p:txBody>
      </p:sp>
      <p:sp>
        <p:nvSpPr>
          <p:cNvPr id="3" name="Content Placeholder 2">
            <a:extLst>
              <a:ext uri="{FF2B5EF4-FFF2-40B4-BE49-F238E27FC236}">
                <a16:creationId xmlns:a16="http://schemas.microsoft.com/office/drawing/2014/main" id="{D3A849EE-E60D-40D4-8146-208F9C42CCAA}"/>
              </a:ext>
            </a:extLst>
          </p:cNvPr>
          <p:cNvSpPr>
            <a:spLocks noGrp="1"/>
          </p:cNvSpPr>
          <p:nvPr>
            <p:ph idx="1"/>
          </p:nvPr>
        </p:nvSpPr>
        <p:spPr/>
        <p:txBody>
          <a:bodyPr/>
          <a:lstStyle/>
          <a:p>
            <a:r>
              <a:rPr lang="en-US" sz="2400" dirty="0"/>
              <a:t>The backend of OMS is the heart of the application, consisting of the following sub-components</a:t>
            </a:r>
          </a:p>
          <a:p>
            <a:pPr lvl="1"/>
            <a:r>
              <a:rPr lang="en-US" dirty="0"/>
              <a:t>REST SERVER</a:t>
            </a:r>
          </a:p>
          <a:p>
            <a:pPr lvl="1"/>
            <a:r>
              <a:rPr lang="en-US" dirty="0"/>
              <a:t>CATEGORIZING WORKER</a:t>
            </a:r>
          </a:p>
          <a:p>
            <a:pPr lvl="1"/>
            <a:r>
              <a:rPr lang="en-US" dirty="0"/>
              <a:t>ROUTING WORKER</a:t>
            </a:r>
          </a:p>
          <a:p>
            <a:pPr lvl="1"/>
            <a:r>
              <a:rPr lang="en-US" dirty="0"/>
              <a:t>EMAIL WORKER</a:t>
            </a:r>
          </a:p>
        </p:txBody>
      </p:sp>
    </p:spTree>
    <p:extLst>
      <p:ext uri="{BB962C8B-B14F-4D97-AF65-F5344CB8AC3E}">
        <p14:creationId xmlns:p14="http://schemas.microsoft.com/office/powerpoint/2010/main" val="228834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5E47-5BAC-4BE1-B39D-B551BA2CED03}"/>
              </a:ext>
            </a:extLst>
          </p:cNvPr>
          <p:cNvSpPr>
            <a:spLocks noGrp="1"/>
          </p:cNvSpPr>
          <p:nvPr>
            <p:ph type="title"/>
          </p:nvPr>
        </p:nvSpPr>
        <p:spPr/>
        <p:txBody>
          <a:bodyPr/>
          <a:lstStyle/>
          <a:p>
            <a:r>
              <a:rPr lang="en-US" dirty="0"/>
              <a:t>COMPONENT – BACKEND (REST SERVER)</a:t>
            </a:r>
          </a:p>
        </p:txBody>
      </p:sp>
      <p:sp>
        <p:nvSpPr>
          <p:cNvPr id="3" name="Content Placeholder 2">
            <a:extLst>
              <a:ext uri="{FF2B5EF4-FFF2-40B4-BE49-F238E27FC236}">
                <a16:creationId xmlns:a16="http://schemas.microsoft.com/office/drawing/2014/main" id="{0CECF1DB-42C0-4C85-A513-749D6369BD56}"/>
              </a:ext>
            </a:extLst>
          </p:cNvPr>
          <p:cNvSpPr>
            <a:spLocks noGrp="1"/>
          </p:cNvSpPr>
          <p:nvPr>
            <p:ph idx="1"/>
          </p:nvPr>
        </p:nvSpPr>
        <p:spPr/>
        <p:txBody>
          <a:bodyPr/>
          <a:lstStyle/>
          <a:p>
            <a:r>
              <a:rPr lang="en-US" sz="2400" dirty="0"/>
              <a:t>14 REST APIS</a:t>
            </a:r>
          </a:p>
          <a:p>
            <a:r>
              <a:rPr lang="en-US" sz="2400" dirty="0"/>
              <a:t>Maximum being the Order APIs</a:t>
            </a:r>
          </a:p>
          <a:p>
            <a:pPr lvl="1"/>
            <a:r>
              <a:rPr lang="en-US" dirty="0"/>
              <a:t>Important ones being, GET order/routing, GET order/</a:t>
            </a:r>
            <a:r>
              <a:rPr lang="en-US" dirty="0" err="1"/>
              <a:t>driverassignment</a:t>
            </a:r>
            <a:r>
              <a:rPr lang="en-US" dirty="0"/>
              <a:t>, GET orders/city, PUT order/status/update, POST /order/create</a:t>
            </a:r>
          </a:p>
          <a:p>
            <a:r>
              <a:rPr lang="en-US" sz="2400" dirty="0"/>
              <a:t>Auth APIs</a:t>
            </a:r>
          </a:p>
          <a:p>
            <a:pPr lvl="1"/>
            <a:r>
              <a:rPr lang="en-US" dirty="0"/>
              <a:t>Handle the admin and driver logins to the OMS dashboard</a:t>
            </a:r>
          </a:p>
          <a:p>
            <a:pPr lvl="1"/>
            <a:endParaRPr lang="en-US" dirty="0"/>
          </a:p>
          <a:p>
            <a:endParaRPr lang="en-US" dirty="0"/>
          </a:p>
          <a:p>
            <a:endParaRPr lang="en-US" dirty="0"/>
          </a:p>
        </p:txBody>
      </p:sp>
    </p:spTree>
    <p:extLst>
      <p:ext uri="{BB962C8B-B14F-4D97-AF65-F5344CB8AC3E}">
        <p14:creationId xmlns:p14="http://schemas.microsoft.com/office/powerpoint/2010/main" val="161025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790C-340A-4608-BB20-46F8654B5AFC}"/>
              </a:ext>
            </a:extLst>
          </p:cNvPr>
          <p:cNvSpPr>
            <a:spLocks noGrp="1"/>
          </p:cNvSpPr>
          <p:nvPr>
            <p:ph type="title"/>
          </p:nvPr>
        </p:nvSpPr>
        <p:spPr/>
        <p:txBody>
          <a:bodyPr/>
          <a:lstStyle/>
          <a:p>
            <a:r>
              <a:rPr lang="en-US" dirty="0"/>
              <a:t>COMPONENT – BACKEND (WORKERS)</a:t>
            </a:r>
          </a:p>
        </p:txBody>
      </p:sp>
      <p:sp>
        <p:nvSpPr>
          <p:cNvPr id="3" name="Content Placeholder 2">
            <a:extLst>
              <a:ext uri="{FF2B5EF4-FFF2-40B4-BE49-F238E27FC236}">
                <a16:creationId xmlns:a16="http://schemas.microsoft.com/office/drawing/2014/main" id="{39683D7C-7C83-47A1-A278-B4496C6B4BF2}"/>
              </a:ext>
            </a:extLst>
          </p:cNvPr>
          <p:cNvSpPr>
            <a:spLocks noGrp="1"/>
          </p:cNvSpPr>
          <p:nvPr>
            <p:ph idx="1"/>
          </p:nvPr>
        </p:nvSpPr>
        <p:spPr/>
        <p:txBody>
          <a:bodyPr>
            <a:normAutofit fontScale="85000" lnSpcReduction="20000"/>
          </a:bodyPr>
          <a:lstStyle/>
          <a:p>
            <a:r>
              <a:rPr lang="en-US" dirty="0"/>
              <a:t>Routing Worker</a:t>
            </a:r>
          </a:p>
          <a:p>
            <a:pPr lvl="1"/>
            <a:r>
              <a:rPr lang="en-US" dirty="0"/>
              <a:t>CRON job - Receives Signal from server to start routing</a:t>
            </a:r>
          </a:p>
          <a:p>
            <a:pPr lvl="1"/>
            <a:r>
              <a:rPr lang="en-US" dirty="0"/>
              <a:t>Gathers all orders (Order addresses) for the following day</a:t>
            </a:r>
          </a:p>
          <a:p>
            <a:pPr lvl="1"/>
            <a:r>
              <a:rPr lang="en-US" dirty="0"/>
              <a:t>Creates a distance matrix for each city, applies the shortest path (Nearest </a:t>
            </a:r>
            <a:r>
              <a:rPr lang="en-US" dirty="0" err="1"/>
              <a:t>neighbour</a:t>
            </a:r>
            <a:r>
              <a:rPr lang="en-US" dirty="0"/>
              <a:t>) algorithm</a:t>
            </a:r>
          </a:p>
          <a:p>
            <a:pPr lvl="1"/>
            <a:r>
              <a:rPr lang="en-US" dirty="0"/>
              <a:t>Saves the delivery routing path for each city in database</a:t>
            </a:r>
          </a:p>
          <a:p>
            <a:r>
              <a:rPr lang="en-US" dirty="0"/>
              <a:t>Categorizing Worker</a:t>
            </a:r>
          </a:p>
          <a:p>
            <a:pPr lvl="1"/>
            <a:r>
              <a:rPr lang="en-US" dirty="0"/>
              <a:t>CRON job - Receives Signal from server to start categorizing</a:t>
            </a:r>
          </a:p>
          <a:p>
            <a:pPr lvl="1"/>
            <a:r>
              <a:rPr lang="en-US" dirty="0"/>
              <a:t>Categorizes the orders into city and </a:t>
            </a:r>
            <a:r>
              <a:rPr lang="en-US" dirty="0" err="1"/>
              <a:t>postalCode</a:t>
            </a:r>
            <a:r>
              <a:rPr lang="en-US" dirty="0"/>
              <a:t>, removes all unnecessary data and puts it to database</a:t>
            </a:r>
          </a:p>
          <a:p>
            <a:r>
              <a:rPr lang="en-US" dirty="0"/>
              <a:t>Email Worker</a:t>
            </a:r>
          </a:p>
          <a:p>
            <a:pPr lvl="1"/>
            <a:r>
              <a:rPr lang="en-US" dirty="0"/>
              <a:t>Sends an order status update emails to users whose orders have been delivered</a:t>
            </a:r>
          </a:p>
        </p:txBody>
      </p:sp>
    </p:spTree>
    <p:extLst>
      <p:ext uri="{BB962C8B-B14F-4D97-AF65-F5344CB8AC3E}">
        <p14:creationId xmlns:p14="http://schemas.microsoft.com/office/powerpoint/2010/main" val="169819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270D-0ABE-4A05-842D-DEFE24C012F1}"/>
              </a:ext>
            </a:extLst>
          </p:cNvPr>
          <p:cNvSpPr>
            <a:spLocks noGrp="1"/>
          </p:cNvSpPr>
          <p:nvPr>
            <p:ph type="title"/>
          </p:nvPr>
        </p:nvSpPr>
        <p:spPr/>
        <p:txBody>
          <a:bodyPr/>
          <a:lstStyle/>
          <a:p>
            <a:r>
              <a:rPr lang="en-US" dirty="0"/>
              <a:t>COMPONENT – Messaging broker</a:t>
            </a:r>
          </a:p>
        </p:txBody>
      </p:sp>
      <p:sp>
        <p:nvSpPr>
          <p:cNvPr id="3" name="Content Placeholder 2">
            <a:extLst>
              <a:ext uri="{FF2B5EF4-FFF2-40B4-BE49-F238E27FC236}">
                <a16:creationId xmlns:a16="http://schemas.microsoft.com/office/drawing/2014/main" id="{8BB1BC44-CF0E-4EB1-85DA-96F3FD8F89D9}"/>
              </a:ext>
            </a:extLst>
          </p:cNvPr>
          <p:cNvSpPr>
            <a:spLocks noGrp="1"/>
          </p:cNvSpPr>
          <p:nvPr>
            <p:ph idx="1"/>
          </p:nvPr>
        </p:nvSpPr>
        <p:spPr/>
        <p:txBody>
          <a:bodyPr/>
          <a:lstStyle/>
          <a:p>
            <a:r>
              <a:rPr lang="en-US" sz="2400" dirty="0"/>
              <a:t>RABBITMQ</a:t>
            </a:r>
          </a:p>
          <a:p>
            <a:r>
              <a:rPr lang="en-US" sz="2400" dirty="0"/>
              <a:t>Routing worker</a:t>
            </a:r>
            <a:r>
              <a:rPr lang="en-US" sz="2400" b="0" dirty="0"/>
              <a:t> – Message to routing worker everyday at a specific time to start the worker</a:t>
            </a:r>
          </a:p>
          <a:p>
            <a:r>
              <a:rPr lang="en-US" sz="2400" dirty="0"/>
              <a:t>Categorizing worker</a:t>
            </a:r>
            <a:r>
              <a:rPr lang="en-US" sz="2400" b="0" dirty="0"/>
              <a:t> –Initiates the categorizing worker everyday at specific time to start order categorization</a:t>
            </a:r>
          </a:p>
          <a:p>
            <a:r>
              <a:rPr lang="en-US" sz="2400" dirty="0"/>
              <a:t>Email worker</a:t>
            </a:r>
            <a:r>
              <a:rPr lang="en-US" sz="2400" b="0" dirty="0"/>
              <a:t> – Sends message to email worker from the server when an order has been marked as delivered</a:t>
            </a:r>
          </a:p>
        </p:txBody>
      </p:sp>
    </p:spTree>
    <p:extLst>
      <p:ext uri="{BB962C8B-B14F-4D97-AF65-F5344CB8AC3E}">
        <p14:creationId xmlns:p14="http://schemas.microsoft.com/office/powerpoint/2010/main" val="33997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12EB-C1A8-4722-890C-FA9C5625E22E}"/>
              </a:ext>
            </a:extLst>
          </p:cNvPr>
          <p:cNvSpPr>
            <a:spLocks noGrp="1"/>
          </p:cNvSpPr>
          <p:nvPr>
            <p:ph type="title"/>
          </p:nvPr>
        </p:nvSpPr>
        <p:spPr/>
        <p:txBody>
          <a:bodyPr/>
          <a:lstStyle/>
          <a:p>
            <a:r>
              <a:rPr lang="en-US" dirty="0"/>
              <a:t>COMPONENT – databases</a:t>
            </a:r>
          </a:p>
        </p:txBody>
      </p:sp>
      <p:sp>
        <p:nvSpPr>
          <p:cNvPr id="3" name="Content Placeholder 2">
            <a:extLst>
              <a:ext uri="{FF2B5EF4-FFF2-40B4-BE49-F238E27FC236}">
                <a16:creationId xmlns:a16="http://schemas.microsoft.com/office/drawing/2014/main" id="{D3FC8363-4BEE-4D78-BF55-5EA9AE79A6DD}"/>
              </a:ext>
            </a:extLst>
          </p:cNvPr>
          <p:cNvSpPr>
            <a:spLocks noGrp="1"/>
          </p:cNvSpPr>
          <p:nvPr>
            <p:ph idx="1"/>
          </p:nvPr>
        </p:nvSpPr>
        <p:spPr/>
        <p:txBody>
          <a:bodyPr>
            <a:normAutofit fontScale="85000" lnSpcReduction="20000"/>
          </a:bodyPr>
          <a:lstStyle/>
          <a:p>
            <a:r>
              <a:rPr lang="en-US" dirty="0"/>
              <a:t>MySQL – To store structured data such as</a:t>
            </a:r>
          </a:p>
          <a:p>
            <a:pPr lvl="1"/>
            <a:r>
              <a:rPr lang="en-US" dirty="0"/>
              <a:t>User data – users who use the platform including the admin and drivers</a:t>
            </a:r>
          </a:p>
          <a:p>
            <a:pPr lvl="1"/>
            <a:r>
              <a:rPr lang="en-US" dirty="0"/>
              <a:t>Order data – Saves which user has ordered which product on which date and the status of the order</a:t>
            </a:r>
          </a:p>
          <a:p>
            <a:pPr lvl="1"/>
            <a:r>
              <a:rPr lang="en-US" dirty="0"/>
              <a:t>Auth – Stores admin, driver user creds and access tokens</a:t>
            </a:r>
          </a:p>
          <a:p>
            <a:pPr lvl="1"/>
            <a:r>
              <a:rPr lang="en-US" dirty="0"/>
              <a:t>Warehouses, Drivers – Stores the delivery outlets and the drivers who will be deliver orders </a:t>
            </a:r>
          </a:p>
          <a:p>
            <a:r>
              <a:rPr lang="en-US" dirty="0"/>
              <a:t>MongoDB</a:t>
            </a:r>
          </a:p>
          <a:p>
            <a:pPr lvl="1"/>
            <a:r>
              <a:rPr lang="en-US" dirty="0"/>
              <a:t>Routes – Stores frontend dashboard data, For ex – Chicago has 500 orders for the day, and they have been divided into 5 different routes</a:t>
            </a:r>
          </a:p>
          <a:p>
            <a:pPr lvl="1"/>
            <a:r>
              <a:rPr lang="en-US" dirty="0"/>
              <a:t>Orders – Stores </a:t>
            </a:r>
            <a:r>
              <a:rPr lang="en-US" dirty="0" err="1"/>
              <a:t>orderids</a:t>
            </a:r>
            <a:r>
              <a:rPr lang="en-US" dirty="0"/>
              <a:t> categorized into cities and </a:t>
            </a:r>
            <a:r>
              <a:rPr lang="en-US" dirty="0" err="1"/>
              <a:t>postalCode</a:t>
            </a:r>
            <a:endParaRPr lang="en-US" dirty="0"/>
          </a:p>
          <a:p>
            <a:pPr lvl="1"/>
            <a:r>
              <a:rPr lang="en-US" dirty="0"/>
              <a:t>Driver Assignment – Stores the different routes for each city and the driver assigned to each route</a:t>
            </a:r>
          </a:p>
        </p:txBody>
      </p:sp>
    </p:spTree>
    <p:extLst>
      <p:ext uri="{BB962C8B-B14F-4D97-AF65-F5344CB8AC3E}">
        <p14:creationId xmlns:p14="http://schemas.microsoft.com/office/powerpoint/2010/main" val="1515060210"/>
      </p:ext>
    </p:extLst>
  </p:cSld>
  <p:clrMapOvr>
    <a:masterClrMapping/>
  </p:clrMapOvr>
</p:sld>
</file>

<file path=ppt/theme/theme1.xml><?xml version="1.0" encoding="utf-8"?>
<a:theme xmlns:a="http://schemas.openxmlformats.org/drawingml/2006/main" name="4_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153A85E-E705-8B41-9B8A-0E077C3BC3CD}" vid="{46AB4DE0-9F07-9548-AAE2-221836DED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36140</TotalTime>
  <Words>701</Words>
  <Application>Microsoft Office PowerPoint</Application>
  <PresentationFormat>On-screen Show (16:9)</PresentationFormat>
  <Paragraphs>81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Narrow</vt:lpstr>
      <vt:lpstr>Calibri</vt:lpstr>
      <vt:lpstr>Segoe UI</vt:lpstr>
      <vt:lpstr>Tahoma</vt:lpstr>
      <vt:lpstr>Times New Roman</vt:lpstr>
      <vt:lpstr>Wingdings</vt:lpstr>
      <vt:lpstr>Wingdings 2</vt:lpstr>
      <vt:lpstr>4_template2007</vt:lpstr>
      <vt:lpstr>Scalable Order Management system</vt:lpstr>
      <vt:lpstr>Project goals</vt:lpstr>
      <vt:lpstr>Components</vt:lpstr>
      <vt:lpstr>ARCHITECTURE</vt:lpstr>
      <vt:lpstr>COMPONENT – BACKEND</vt:lpstr>
      <vt:lpstr>COMPONENT – BACKEND (REST SERVER)</vt:lpstr>
      <vt:lpstr>COMPONENT – BACKEND (WORKERS)</vt:lpstr>
      <vt:lpstr>COMPONENT – Messaging broker</vt:lpstr>
      <vt:lpstr>COMPONENT – databases</vt:lpstr>
      <vt:lpstr>Debugging / Testing</vt:lpstr>
      <vt:lpstr>Scaling</vt:lpstr>
      <vt:lpstr>Learnings</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Gaurav Madarkal</cp:lastModifiedBy>
  <cp:revision>383</cp:revision>
  <dcterms:created xsi:type="dcterms:W3CDTF">2010-10-28T17:57:07Z</dcterms:created>
  <dcterms:modified xsi:type="dcterms:W3CDTF">2021-12-12T19:27:36Z</dcterms:modified>
</cp:coreProperties>
</file>