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>
        <p:scale>
          <a:sx n="75" d="100"/>
          <a:sy n="75" d="100"/>
        </p:scale>
        <p:origin x="97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6EF67D0D-C943-AD23-340B-97E960AAD868}"/>
              </a:ext>
            </a:extLst>
          </p:cNvPr>
          <p:cNvSpPr/>
          <p:nvPr/>
        </p:nvSpPr>
        <p:spPr>
          <a:xfrm>
            <a:off x="183572" y="166254"/>
            <a:ext cx="3054927" cy="14235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SQL queries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029AF2-13E0-279F-FE4C-8A35B60D5557}"/>
              </a:ext>
            </a:extLst>
          </p:cNvPr>
          <p:cNvSpPr/>
          <p:nvPr/>
        </p:nvSpPr>
        <p:spPr>
          <a:xfrm>
            <a:off x="183572" y="1714500"/>
            <a:ext cx="2341419" cy="966355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Tables created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C5D413-0C2B-051E-4D28-D52857CA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608" y="1589809"/>
            <a:ext cx="2847893" cy="15222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2E4B05-701D-FAEF-70B0-BEC978F3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2" y="4358985"/>
            <a:ext cx="6487392" cy="19482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441BD2EA-E252-6A7F-B759-703876E6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2" y="3908510"/>
            <a:ext cx="1738107" cy="450475"/>
          </a:xfrm>
          <a:ln>
            <a:noFill/>
          </a:ln>
        </p:spPr>
        <p:txBody>
          <a:bodyPr/>
          <a:lstStyle/>
          <a:p>
            <a:r>
              <a:rPr lang="en-US" sz="2400" dirty="0"/>
              <a:t>customers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CA5EE9-75C7-7F4A-4315-11AF36AC4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375" y="3242858"/>
            <a:ext cx="2847893" cy="32315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6" name="Title 17">
            <a:extLst>
              <a:ext uri="{FF2B5EF4-FFF2-40B4-BE49-F238E27FC236}">
                <a16:creationId xmlns:a16="http://schemas.microsoft.com/office/drawing/2014/main" id="{F2533E47-028E-7D30-95DA-E2AB9D855B0E}"/>
              </a:ext>
            </a:extLst>
          </p:cNvPr>
          <p:cNvSpPr txBox="1">
            <a:spLocks/>
          </p:cNvSpPr>
          <p:nvPr/>
        </p:nvSpPr>
        <p:spPr>
          <a:xfrm>
            <a:off x="6670964" y="2848025"/>
            <a:ext cx="2120597" cy="4504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/>
              <a:t>Order_items</a:t>
            </a:r>
            <a:endParaRPr lang="en-US" sz="2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117AFC3-2286-FE58-BBA8-41D516B4D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678" y="4334592"/>
            <a:ext cx="2165353" cy="12346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9" name="Title 17">
            <a:extLst>
              <a:ext uri="{FF2B5EF4-FFF2-40B4-BE49-F238E27FC236}">
                <a16:creationId xmlns:a16="http://schemas.microsoft.com/office/drawing/2014/main" id="{4F1C8FBF-1841-627A-9DE1-5E72AD5DBC2D}"/>
              </a:ext>
            </a:extLst>
          </p:cNvPr>
          <p:cNvSpPr txBox="1">
            <a:spLocks/>
          </p:cNvSpPr>
          <p:nvPr/>
        </p:nvSpPr>
        <p:spPr>
          <a:xfrm>
            <a:off x="9622775" y="3884117"/>
            <a:ext cx="2383160" cy="4504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/>
              <a:t>Order_statuses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01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6F98B-A371-9E35-2AEB-E8A83948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3" y="792337"/>
            <a:ext cx="6242656" cy="17911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089B20-BED6-2246-FF12-C3A1E925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1" y="308165"/>
            <a:ext cx="2116202" cy="506228"/>
          </a:xfrm>
          <a:ln w="12700">
            <a:noFill/>
          </a:ln>
        </p:spPr>
        <p:txBody>
          <a:bodyPr/>
          <a:lstStyle/>
          <a:p>
            <a:r>
              <a:rPr lang="en-US" sz="2800" dirty="0"/>
              <a:t>orders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80805-2105-89DD-E321-3037BCCC2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832" y="814393"/>
            <a:ext cx="4133651" cy="17911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712C4E76-AA5F-5C7E-8DB3-A9BF66D6E4B4}"/>
              </a:ext>
            </a:extLst>
          </p:cNvPr>
          <p:cNvSpPr txBox="1">
            <a:spLocks/>
          </p:cNvSpPr>
          <p:nvPr/>
        </p:nvSpPr>
        <p:spPr>
          <a:xfrm>
            <a:off x="6681832" y="301564"/>
            <a:ext cx="2116202" cy="50622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products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F372D8-C849-E4B5-DBE9-7000A58D2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1" y="3525904"/>
            <a:ext cx="2585056" cy="13199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A94D4579-A051-823C-645E-251AB2EB3534}"/>
              </a:ext>
            </a:extLst>
          </p:cNvPr>
          <p:cNvSpPr txBox="1">
            <a:spLocks/>
          </p:cNvSpPr>
          <p:nvPr/>
        </p:nvSpPr>
        <p:spPr>
          <a:xfrm>
            <a:off x="3083226" y="3019676"/>
            <a:ext cx="2116202" cy="50622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/>
              <a:t>Sql_stores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1DE23A-DEBF-2AEA-1EAC-D0DCF8AB7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226" y="3537155"/>
            <a:ext cx="3012774" cy="9070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6502AF91-1D56-FE30-4816-317B57C8F485}"/>
              </a:ext>
            </a:extLst>
          </p:cNvPr>
          <p:cNvSpPr txBox="1">
            <a:spLocks/>
          </p:cNvSpPr>
          <p:nvPr/>
        </p:nvSpPr>
        <p:spPr>
          <a:xfrm>
            <a:off x="187641" y="2989273"/>
            <a:ext cx="2116202" cy="50622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shippers</a:t>
            </a:r>
          </a:p>
        </p:txBody>
      </p:sp>
    </p:spTree>
    <p:extLst>
      <p:ext uri="{BB962C8B-B14F-4D97-AF65-F5344CB8AC3E}">
        <p14:creationId xmlns:p14="http://schemas.microsoft.com/office/powerpoint/2010/main" val="376828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C3A1A7-3353-FA57-E254-043D2103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6" y="1288026"/>
            <a:ext cx="6183741" cy="4916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913CDF7-05A9-9681-9AC1-2AD20924B58A}"/>
              </a:ext>
            </a:extLst>
          </p:cNvPr>
          <p:cNvSpPr/>
          <p:nvPr/>
        </p:nvSpPr>
        <p:spPr>
          <a:xfrm>
            <a:off x="285136" y="253182"/>
            <a:ext cx="2743199" cy="661219"/>
          </a:xfrm>
          <a:prstGeom prst="wedgeRoundRectCallout">
            <a:avLst/>
          </a:prstGeom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Queries &amp; outputs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E93F65-8BDE-07C4-38E0-8EB5DFB7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6" y="2015612"/>
            <a:ext cx="2979174" cy="19804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F1A309-7144-3FBE-3CCD-ACB58C2B3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808" y="1307158"/>
            <a:ext cx="3971165" cy="4724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F75A02-5912-FD30-7D68-C73056A04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808" y="2015612"/>
            <a:ext cx="2574986" cy="14133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8296F7-9782-A487-7D6F-944D38975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36" y="4410263"/>
            <a:ext cx="3558848" cy="3962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465593-CCE8-61DB-6181-D98DFD4C94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36" y="5038090"/>
            <a:ext cx="5867908" cy="5334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9AC371-89DB-F450-3CDB-B7548F0704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2808" y="4408276"/>
            <a:ext cx="4187476" cy="4419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FE240E-32A0-CF66-79B2-F9464B63AC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2808" y="5027830"/>
            <a:ext cx="2301439" cy="8916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6342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905DD-0487-B1F0-24A3-2113E64C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0" y="370901"/>
            <a:ext cx="4953429" cy="4724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34C690-92C7-5E8D-8231-4CCD64CA5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39" y="1163211"/>
            <a:ext cx="2162083" cy="17176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E1FB1-B110-104D-3718-3B6D37A7E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39" y="3406877"/>
            <a:ext cx="5906012" cy="3962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463D9-89E4-338F-52E5-41288511A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39" y="4013606"/>
            <a:ext cx="3901778" cy="10135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59D8EB-A2F2-BD04-6155-B29A18E23E56}"/>
              </a:ext>
            </a:extLst>
          </p:cNvPr>
          <p:cNvCxnSpPr/>
          <p:nvPr/>
        </p:nvCxnSpPr>
        <p:spPr>
          <a:xfrm>
            <a:off x="2743200" y="4857135"/>
            <a:ext cx="216310" cy="0"/>
          </a:xfrm>
          <a:prstGeom prst="line">
            <a:avLst/>
          </a:prstGeom>
          <a:ln w="12700">
            <a:noFil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A1542BF-9D34-3EE9-5A27-77EEAFFF8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842" y="385649"/>
            <a:ext cx="4272048" cy="4724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0C68E1-03DE-620B-3D57-8F6AA37E5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4842" y="1163210"/>
            <a:ext cx="1145390" cy="4724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61D8AA-BF5D-7418-9A44-FAD4D01313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8115" y="3296377"/>
            <a:ext cx="5427407" cy="6172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7EF462-052A-F276-5D05-27152AD140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115" y="4194138"/>
            <a:ext cx="3276884" cy="6629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99C69E-04A7-61D9-A2EF-2CACFBE88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46890" y="4194137"/>
            <a:ext cx="1268362" cy="5056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7647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46983A-CA32-781F-01E8-C590678D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80" y="370289"/>
            <a:ext cx="5989839" cy="4949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C95526-A850-4BBA-1921-65BAB851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0" y="1201074"/>
            <a:ext cx="2365655" cy="15617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E26BC-C3DC-2CDE-4C89-FD3B5B176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460" y="370289"/>
            <a:ext cx="4737629" cy="4684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685D0E-3F9E-A50E-4CF5-DFA69BB29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460" y="1201074"/>
            <a:ext cx="5445553" cy="7555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BFD129-5E96-42E2-9E1A-91DB2DC37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596" y="3429000"/>
            <a:ext cx="5113844" cy="4949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B2C2EB-EDA3-7440-326B-45B7F8C72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96" y="4193811"/>
            <a:ext cx="2512884" cy="4949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A6AA7E-9E84-CA09-3FFA-1C7686EC35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8460" y="3393342"/>
            <a:ext cx="5146980" cy="5662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1C6CAC-DF73-2AA9-EA20-C3C9CBEECA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8460" y="4193810"/>
            <a:ext cx="1733220" cy="17599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7743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F698CF-7532-C742-AB42-7677E422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34" y="250170"/>
            <a:ext cx="5448772" cy="4648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5DA19-C83D-4873-A7F4-6A3AA9432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4" y="994372"/>
            <a:ext cx="2084306" cy="8953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93810-D8AD-6141-43E5-261E2FE8D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73068"/>
            <a:ext cx="4999153" cy="4343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1DB7C2-6E92-71A4-CA76-D61EC249F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961" y="994372"/>
            <a:ext cx="1454386" cy="5105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C3B036-7F01-CD44-CBCE-0488B3878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34" y="3408680"/>
            <a:ext cx="4161946" cy="4648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2A99D2-9ACC-7AA9-FD5A-70A13AD3DC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935" y="4198581"/>
            <a:ext cx="6473426" cy="5029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190266-B3FA-E63E-87B6-0304483AB3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2320" y="3401095"/>
            <a:ext cx="4807120" cy="4724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71817E-0B2D-62B5-C2C0-98C697FDC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2320" y="4198581"/>
            <a:ext cx="1310754" cy="18670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44211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20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Century Gothic</vt:lpstr>
      <vt:lpstr>Wingdings 3</vt:lpstr>
      <vt:lpstr>Ion</vt:lpstr>
      <vt:lpstr>customers</vt:lpstr>
      <vt:lpstr>orders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faraz ullah khan</dc:creator>
  <cp:lastModifiedBy>faraz ullah khan</cp:lastModifiedBy>
  <cp:revision>3</cp:revision>
  <dcterms:created xsi:type="dcterms:W3CDTF">2024-11-15T16:05:06Z</dcterms:created>
  <dcterms:modified xsi:type="dcterms:W3CDTF">2024-11-16T09:23:54Z</dcterms:modified>
</cp:coreProperties>
</file>