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4" r:id="rId6"/>
    <p:sldId id="260" r:id="rId7"/>
    <p:sldId id="265" r:id="rId8"/>
    <p:sldId id="261" r:id="rId9"/>
    <p:sldId id="262" r:id="rId10"/>
    <p:sldId id="263" r:id="rId11"/>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C0DA-C1A1-584A-8988-AFFD3198162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D103671-B6EA-EE48-91CA-C60D1D2CFA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0B56D42-A546-974D-B4D6-75D1CDC9C705}"/>
              </a:ext>
            </a:extLst>
          </p:cNvPr>
          <p:cNvSpPr>
            <a:spLocks noGrp="1"/>
          </p:cNvSpPr>
          <p:nvPr>
            <p:ph type="dt" sz="half" idx="10"/>
          </p:nvPr>
        </p:nvSpPr>
        <p:spPr/>
        <p:txBody>
          <a:bodyPr/>
          <a:lstStyle/>
          <a:p>
            <a:fld id="{F72EECBF-1087-D34C-BEE3-3EEC76A1B36F}" type="datetimeFigureOut">
              <a:rPr lang="en-US" smtClean="0"/>
              <a:t>3/23/21</a:t>
            </a:fld>
            <a:endParaRPr lang="en-US"/>
          </a:p>
        </p:txBody>
      </p:sp>
      <p:sp>
        <p:nvSpPr>
          <p:cNvPr id="5" name="Footer Placeholder 4">
            <a:extLst>
              <a:ext uri="{FF2B5EF4-FFF2-40B4-BE49-F238E27FC236}">
                <a16:creationId xmlns:a16="http://schemas.microsoft.com/office/drawing/2014/main" id="{BEB6A9C3-9EA4-474C-927A-20673011BF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81714E-42E5-F840-99FC-DAE53EC439DB}"/>
              </a:ext>
            </a:extLst>
          </p:cNvPr>
          <p:cNvSpPr>
            <a:spLocks noGrp="1"/>
          </p:cNvSpPr>
          <p:nvPr>
            <p:ph type="sldNum" sz="quarter" idx="12"/>
          </p:nvPr>
        </p:nvSpPr>
        <p:spPr/>
        <p:txBody>
          <a:bodyPr/>
          <a:lstStyle/>
          <a:p>
            <a:fld id="{36D80236-1162-7547-9D92-1E4B73CCCC36}" type="slidenum">
              <a:rPr lang="en-US" smtClean="0"/>
              <a:t>‹#›</a:t>
            </a:fld>
            <a:endParaRPr lang="en-US"/>
          </a:p>
        </p:txBody>
      </p:sp>
    </p:spTree>
    <p:extLst>
      <p:ext uri="{BB962C8B-B14F-4D97-AF65-F5344CB8AC3E}">
        <p14:creationId xmlns:p14="http://schemas.microsoft.com/office/powerpoint/2010/main" val="3771086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D2315-57A0-484E-9632-36B5B68B22A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96347AC-D0F6-2C4A-81BC-346E2938AA7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74F9FBB-720E-D440-855D-B1D8A8313310}"/>
              </a:ext>
            </a:extLst>
          </p:cNvPr>
          <p:cNvSpPr>
            <a:spLocks noGrp="1"/>
          </p:cNvSpPr>
          <p:nvPr>
            <p:ph type="dt" sz="half" idx="10"/>
          </p:nvPr>
        </p:nvSpPr>
        <p:spPr/>
        <p:txBody>
          <a:bodyPr/>
          <a:lstStyle/>
          <a:p>
            <a:fld id="{F72EECBF-1087-D34C-BEE3-3EEC76A1B36F}" type="datetimeFigureOut">
              <a:rPr lang="en-US" smtClean="0"/>
              <a:t>3/23/21</a:t>
            </a:fld>
            <a:endParaRPr lang="en-US"/>
          </a:p>
        </p:txBody>
      </p:sp>
      <p:sp>
        <p:nvSpPr>
          <p:cNvPr id="5" name="Footer Placeholder 4">
            <a:extLst>
              <a:ext uri="{FF2B5EF4-FFF2-40B4-BE49-F238E27FC236}">
                <a16:creationId xmlns:a16="http://schemas.microsoft.com/office/drawing/2014/main" id="{82083E69-4404-FE4C-AEB0-38B30291C0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4D8BDB-2CD5-164D-837A-6764219D1D71}"/>
              </a:ext>
            </a:extLst>
          </p:cNvPr>
          <p:cNvSpPr>
            <a:spLocks noGrp="1"/>
          </p:cNvSpPr>
          <p:nvPr>
            <p:ph type="sldNum" sz="quarter" idx="12"/>
          </p:nvPr>
        </p:nvSpPr>
        <p:spPr/>
        <p:txBody>
          <a:bodyPr/>
          <a:lstStyle/>
          <a:p>
            <a:fld id="{36D80236-1162-7547-9D92-1E4B73CCCC36}" type="slidenum">
              <a:rPr lang="en-US" smtClean="0"/>
              <a:t>‹#›</a:t>
            </a:fld>
            <a:endParaRPr lang="en-US"/>
          </a:p>
        </p:txBody>
      </p:sp>
    </p:spTree>
    <p:extLst>
      <p:ext uri="{BB962C8B-B14F-4D97-AF65-F5344CB8AC3E}">
        <p14:creationId xmlns:p14="http://schemas.microsoft.com/office/powerpoint/2010/main" val="3078334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B66A79-25E3-9146-BB47-DC1D1AE74AA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73CEC6F-8B75-A246-BD55-F8579DA50EB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0862836-19CE-4D49-ACCE-367A244040E9}"/>
              </a:ext>
            </a:extLst>
          </p:cNvPr>
          <p:cNvSpPr>
            <a:spLocks noGrp="1"/>
          </p:cNvSpPr>
          <p:nvPr>
            <p:ph type="dt" sz="half" idx="10"/>
          </p:nvPr>
        </p:nvSpPr>
        <p:spPr/>
        <p:txBody>
          <a:bodyPr/>
          <a:lstStyle/>
          <a:p>
            <a:fld id="{F72EECBF-1087-D34C-BEE3-3EEC76A1B36F}" type="datetimeFigureOut">
              <a:rPr lang="en-US" smtClean="0"/>
              <a:t>3/23/21</a:t>
            </a:fld>
            <a:endParaRPr lang="en-US"/>
          </a:p>
        </p:txBody>
      </p:sp>
      <p:sp>
        <p:nvSpPr>
          <p:cNvPr id="5" name="Footer Placeholder 4">
            <a:extLst>
              <a:ext uri="{FF2B5EF4-FFF2-40B4-BE49-F238E27FC236}">
                <a16:creationId xmlns:a16="http://schemas.microsoft.com/office/drawing/2014/main" id="{8C7C990E-78A3-0349-B6B5-7F0268CDDE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FBDCCA-36CA-4C4A-9ABF-E6EAC29B2BD3}"/>
              </a:ext>
            </a:extLst>
          </p:cNvPr>
          <p:cNvSpPr>
            <a:spLocks noGrp="1"/>
          </p:cNvSpPr>
          <p:nvPr>
            <p:ph type="sldNum" sz="quarter" idx="12"/>
          </p:nvPr>
        </p:nvSpPr>
        <p:spPr/>
        <p:txBody>
          <a:bodyPr/>
          <a:lstStyle/>
          <a:p>
            <a:fld id="{36D80236-1162-7547-9D92-1E4B73CCCC36}" type="slidenum">
              <a:rPr lang="en-US" smtClean="0"/>
              <a:t>‹#›</a:t>
            </a:fld>
            <a:endParaRPr lang="en-US"/>
          </a:p>
        </p:txBody>
      </p:sp>
    </p:spTree>
    <p:extLst>
      <p:ext uri="{BB962C8B-B14F-4D97-AF65-F5344CB8AC3E}">
        <p14:creationId xmlns:p14="http://schemas.microsoft.com/office/powerpoint/2010/main" val="3498867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2142-F111-1748-A7A6-85BA306C89C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B3027AD-3F11-BF4A-B23C-9FD188C3D9F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45A3E9-09E8-814B-BCCB-321984260183}"/>
              </a:ext>
            </a:extLst>
          </p:cNvPr>
          <p:cNvSpPr>
            <a:spLocks noGrp="1"/>
          </p:cNvSpPr>
          <p:nvPr>
            <p:ph type="dt" sz="half" idx="10"/>
          </p:nvPr>
        </p:nvSpPr>
        <p:spPr/>
        <p:txBody>
          <a:bodyPr/>
          <a:lstStyle/>
          <a:p>
            <a:fld id="{F72EECBF-1087-D34C-BEE3-3EEC76A1B36F}" type="datetimeFigureOut">
              <a:rPr lang="en-US" smtClean="0"/>
              <a:t>3/23/21</a:t>
            </a:fld>
            <a:endParaRPr lang="en-US"/>
          </a:p>
        </p:txBody>
      </p:sp>
      <p:sp>
        <p:nvSpPr>
          <p:cNvPr id="5" name="Footer Placeholder 4">
            <a:extLst>
              <a:ext uri="{FF2B5EF4-FFF2-40B4-BE49-F238E27FC236}">
                <a16:creationId xmlns:a16="http://schemas.microsoft.com/office/drawing/2014/main" id="{AD7DCC6B-52C7-154B-AAFF-A6AD81DAF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E23F9A-4B2A-9349-BA5A-DD42D521B226}"/>
              </a:ext>
            </a:extLst>
          </p:cNvPr>
          <p:cNvSpPr>
            <a:spLocks noGrp="1"/>
          </p:cNvSpPr>
          <p:nvPr>
            <p:ph type="sldNum" sz="quarter" idx="12"/>
          </p:nvPr>
        </p:nvSpPr>
        <p:spPr/>
        <p:txBody>
          <a:bodyPr/>
          <a:lstStyle/>
          <a:p>
            <a:fld id="{36D80236-1162-7547-9D92-1E4B73CCCC36}" type="slidenum">
              <a:rPr lang="en-US" smtClean="0"/>
              <a:t>‹#›</a:t>
            </a:fld>
            <a:endParaRPr lang="en-US"/>
          </a:p>
        </p:txBody>
      </p:sp>
    </p:spTree>
    <p:extLst>
      <p:ext uri="{BB962C8B-B14F-4D97-AF65-F5344CB8AC3E}">
        <p14:creationId xmlns:p14="http://schemas.microsoft.com/office/powerpoint/2010/main" val="236710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5072-EF95-8941-A8B0-1AF1AC56217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F4B2EC5-B57B-3947-A95E-5AE7729038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D9E9BB0-E58E-D547-A4E5-388C307AA533}"/>
              </a:ext>
            </a:extLst>
          </p:cNvPr>
          <p:cNvSpPr>
            <a:spLocks noGrp="1"/>
          </p:cNvSpPr>
          <p:nvPr>
            <p:ph type="dt" sz="half" idx="10"/>
          </p:nvPr>
        </p:nvSpPr>
        <p:spPr/>
        <p:txBody>
          <a:bodyPr/>
          <a:lstStyle/>
          <a:p>
            <a:fld id="{F72EECBF-1087-D34C-BEE3-3EEC76A1B36F}" type="datetimeFigureOut">
              <a:rPr lang="en-US" smtClean="0"/>
              <a:t>3/23/21</a:t>
            </a:fld>
            <a:endParaRPr lang="en-US"/>
          </a:p>
        </p:txBody>
      </p:sp>
      <p:sp>
        <p:nvSpPr>
          <p:cNvPr id="5" name="Footer Placeholder 4">
            <a:extLst>
              <a:ext uri="{FF2B5EF4-FFF2-40B4-BE49-F238E27FC236}">
                <a16:creationId xmlns:a16="http://schemas.microsoft.com/office/drawing/2014/main" id="{41CF8C33-A9DF-7E48-BDE6-730C02E10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276509-1079-7E46-8661-9B457EBB03EB}"/>
              </a:ext>
            </a:extLst>
          </p:cNvPr>
          <p:cNvSpPr>
            <a:spLocks noGrp="1"/>
          </p:cNvSpPr>
          <p:nvPr>
            <p:ph type="sldNum" sz="quarter" idx="12"/>
          </p:nvPr>
        </p:nvSpPr>
        <p:spPr/>
        <p:txBody>
          <a:bodyPr/>
          <a:lstStyle/>
          <a:p>
            <a:fld id="{36D80236-1162-7547-9D92-1E4B73CCCC36}" type="slidenum">
              <a:rPr lang="en-US" smtClean="0"/>
              <a:t>‹#›</a:t>
            </a:fld>
            <a:endParaRPr lang="en-US"/>
          </a:p>
        </p:txBody>
      </p:sp>
    </p:spTree>
    <p:extLst>
      <p:ext uri="{BB962C8B-B14F-4D97-AF65-F5344CB8AC3E}">
        <p14:creationId xmlns:p14="http://schemas.microsoft.com/office/powerpoint/2010/main" val="660550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59506-2656-0A47-B767-31284AC38C0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C95241A-A94B-3549-87F0-90039CF3E74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CFD7C0B-5095-E447-9B78-FBC7A1FF305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50E1560-BA60-5E43-99E1-419EDF6B20A7}"/>
              </a:ext>
            </a:extLst>
          </p:cNvPr>
          <p:cNvSpPr>
            <a:spLocks noGrp="1"/>
          </p:cNvSpPr>
          <p:nvPr>
            <p:ph type="dt" sz="half" idx="10"/>
          </p:nvPr>
        </p:nvSpPr>
        <p:spPr/>
        <p:txBody>
          <a:bodyPr/>
          <a:lstStyle/>
          <a:p>
            <a:fld id="{F72EECBF-1087-D34C-BEE3-3EEC76A1B36F}" type="datetimeFigureOut">
              <a:rPr lang="en-US" smtClean="0"/>
              <a:t>3/23/21</a:t>
            </a:fld>
            <a:endParaRPr lang="en-US"/>
          </a:p>
        </p:txBody>
      </p:sp>
      <p:sp>
        <p:nvSpPr>
          <p:cNvPr id="6" name="Footer Placeholder 5">
            <a:extLst>
              <a:ext uri="{FF2B5EF4-FFF2-40B4-BE49-F238E27FC236}">
                <a16:creationId xmlns:a16="http://schemas.microsoft.com/office/drawing/2014/main" id="{D3F73DA4-CA80-8041-A46C-6962BC8E07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F47347-019C-984B-A6A4-C2927E9CC0C3}"/>
              </a:ext>
            </a:extLst>
          </p:cNvPr>
          <p:cNvSpPr>
            <a:spLocks noGrp="1"/>
          </p:cNvSpPr>
          <p:nvPr>
            <p:ph type="sldNum" sz="quarter" idx="12"/>
          </p:nvPr>
        </p:nvSpPr>
        <p:spPr/>
        <p:txBody>
          <a:bodyPr/>
          <a:lstStyle/>
          <a:p>
            <a:fld id="{36D80236-1162-7547-9D92-1E4B73CCCC36}" type="slidenum">
              <a:rPr lang="en-US" smtClean="0"/>
              <a:t>‹#›</a:t>
            </a:fld>
            <a:endParaRPr lang="en-US"/>
          </a:p>
        </p:txBody>
      </p:sp>
    </p:spTree>
    <p:extLst>
      <p:ext uri="{BB962C8B-B14F-4D97-AF65-F5344CB8AC3E}">
        <p14:creationId xmlns:p14="http://schemas.microsoft.com/office/powerpoint/2010/main" val="3027377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1DE4-7A33-6249-8C2F-87C56324E75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F7C5403-D5B0-BF43-8A05-64D3EC7383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44F24D4-0F99-F24A-A149-352292AC4E4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326AC9F-0D0D-DA42-95CF-9015BD6288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6059237-6FAC-4C4F-80E8-B089A52AA01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8D7DDD6-833A-4B41-88C2-7D5EE67BBC5C}"/>
              </a:ext>
            </a:extLst>
          </p:cNvPr>
          <p:cNvSpPr>
            <a:spLocks noGrp="1"/>
          </p:cNvSpPr>
          <p:nvPr>
            <p:ph type="dt" sz="half" idx="10"/>
          </p:nvPr>
        </p:nvSpPr>
        <p:spPr/>
        <p:txBody>
          <a:bodyPr/>
          <a:lstStyle/>
          <a:p>
            <a:fld id="{F72EECBF-1087-D34C-BEE3-3EEC76A1B36F}" type="datetimeFigureOut">
              <a:rPr lang="en-US" smtClean="0"/>
              <a:t>3/23/21</a:t>
            </a:fld>
            <a:endParaRPr lang="en-US"/>
          </a:p>
        </p:txBody>
      </p:sp>
      <p:sp>
        <p:nvSpPr>
          <p:cNvPr id="8" name="Footer Placeholder 7">
            <a:extLst>
              <a:ext uri="{FF2B5EF4-FFF2-40B4-BE49-F238E27FC236}">
                <a16:creationId xmlns:a16="http://schemas.microsoft.com/office/drawing/2014/main" id="{0F152E5C-3CEA-6F49-90EF-0936789598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367CE6-AC03-0648-B142-4DA29C51059B}"/>
              </a:ext>
            </a:extLst>
          </p:cNvPr>
          <p:cNvSpPr>
            <a:spLocks noGrp="1"/>
          </p:cNvSpPr>
          <p:nvPr>
            <p:ph type="sldNum" sz="quarter" idx="12"/>
          </p:nvPr>
        </p:nvSpPr>
        <p:spPr/>
        <p:txBody>
          <a:bodyPr/>
          <a:lstStyle/>
          <a:p>
            <a:fld id="{36D80236-1162-7547-9D92-1E4B73CCCC36}" type="slidenum">
              <a:rPr lang="en-US" smtClean="0"/>
              <a:t>‹#›</a:t>
            </a:fld>
            <a:endParaRPr lang="en-US"/>
          </a:p>
        </p:txBody>
      </p:sp>
    </p:spTree>
    <p:extLst>
      <p:ext uri="{BB962C8B-B14F-4D97-AF65-F5344CB8AC3E}">
        <p14:creationId xmlns:p14="http://schemas.microsoft.com/office/powerpoint/2010/main" val="370972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4BDB-5A26-494C-8981-67323A0E7D2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62B3843-1FE5-4949-9A94-743B52C82646}"/>
              </a:ext>
            </a:extLst>
          </p:cNvPr>
          <p:cNvSpPr>
            <a:spLocks noGrp="1"/>
          </p:cNvSpPr>
          <p:nvPr>
            <p:ph type="dt" sz="half" idx="10"/>
          </p:nvPr>
        </p:nvSpPr>
        <p:spPr/>
        <p:txBody>
          <a:bodyPr/>
          <a:lstStyle/>
          <a:p>
            <a:fld id="{F72EECBF-1087-D34C-BEE3-3EEC76A1B36F}" type="datetimeFigureOut">
              <a:rPr lang="en-US" smtClean="0"/>
              <a:t>3/23/21</a:t>
            </a:fld>
            <a:endParaRPr lang="en-US"/>
          </a:p>
        </p:txBody>
      </p:sp>
      <p:sp>
        <p:nvSpPr>
          <p:cNvPr id="4" name="Footer Placeholder 3">
            <a:extLst>
              <a:ext uri="{FF2B5EF4-FFF2-40B4-BE49-F238E27FC236}">
                <a16:creationId xmlns:a16="http://schemas.microsoft.com/office/drawing/2014/main" id="{F3A830CE-B19B-FB48-8D72-CACDE97F4E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E08755-5C2D-B24A-BE2A-C41C05AC89D1}"/>
              </a:ext>
            </a:extLst>
          </p:cNvPr>
          <p:cNvSpPr>
            <a:spLocks noGrp="1"/>
          </p:cNvSpPr>
          <p:nvPr>
            <p:ph type="sldNum" sz="quarter" idx="12"/>
          </p:nvPr>
        </p:nvSpPr>
        <p:spPr/>
        <p:txBody>
          <a:bodyPr/>
          <a:lstStyle/>
          <a:p>
            <a:fld id="{36D80236-1162-7547-9D92-1E4B73CCCC36}" type="slidenum">
              <a:rPr lang="en-US" smtClean="0"/>
              <a:t>‹#›</a:t>
            </a:fld>
            <a:endParaRPr lang="en-US"/>
          </a:p>
        </p:txBody>
      </p:sp>
    </p:spTree>
    <p:extLst>
      <p:ext uri="{BB962C8B-B14F-4D97-AF65-F5344CB8AC3E}">
        <p14:creationId xmlns:p14="http://schemas.microsoft.com/office/powerpoint/2010/main" val="3595014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1978AA-B5C2-7B45-B867-01FA4A4129E4}"/>
              </a:ext>
            </a:extLst>
          </p:cNvPr>
          <p:cNvSpPr>
            <a:spLocks noGrp="1"/>
          </p:cNvSpPr>
          <p:nvPr>
            <p:ph type="dt" sz="half" idx="10"/>
          </p:nvPr>
        </p:nvSpPr>
        <p:spPr/>
        <p:txBody>
          <a:bodyPr/>
          <a:lstStyle/>
          <a:p>
            <a:fld id="{F72EECBF-1087-D34C-BEE3-3EEC76A1B36F}" type="datetimeFigureOut">
              <a:rPr lang="en-US" smtClean="0"/>
              <a:t>3/23/21</a:t>
            </a:fld>
            <a:endParaRPr lang="en-US"/>
          </a:p>
        </p:txBody>
      </p:sp>
      <p:sp>
        <p:nvSpPr>
          <p:cNvPr id="3" name="Footer Placeholder 2">
            <a:extLst>
              <a:ext uri="{FF2B5EF4-FFF2-40B4-BE49-F238E27FC236}">
                <a16:creationId xmlns:a16="http://schemas.microsoft.com/office/drawing/2014/main" id="{0B53287F-AE0F-9441-A73C-0EBCD6C0AB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F26D16-C737-904C-AD1F-8AAFFC97FF5E}"/>
              </a:ext>
            </a:extLst>
          </p:cNvPr>
          <p:cNvSpPr>
            <a:spLocks noGrp="1"/>
          </p:cNvSpPr>
          <p:nvPr>
            <p:ph type="sldNum" sz="quarter" idx="12"/>
          </p:nvPr>
        </p:nvSpPr>
        <p:spPr/>
        <p:txBody>
          <a:bodyPr/>
          <a:lstStyle/>
          <a:p>
            <a:fld id="{36D80236-1162-7547-9D92-1E4B73CCCC36}" type="slidenum">
              <a:rPr lang="en-US" smtClean="0"/>
              <a:t>‹#›</a:t>
            </a:fld>
            <a:endParaRPr lang="en-US"/>
          </a:p>
        </p:txBody>
      </p:sp>
    </p:spTree>
    <p:extLst>
      <p:ext uri="{BB962C8B-B14F-4D97-AF65-F5344CB8AC3E}">
        <p14:creationId xmlns:p14="http://schemas.microsoft.com/office/powerpoint/2010/main" val="929894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F944-9A34-FB49-9A1F-4E52AF2EA98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175B054-E11B-E543-A697-85B982F2CA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341E23D-EACB-B748-8083-92422428C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5F4A67C-A17F-CE48-B42A-EC862C2B4529}"/>
              </a:ext>
            </a:extLst>
          </p:cNvPr>
          <p:cNvSpPr>
            <a:spLocks noGrp="1"/>
          </p:cNvSpPr>
          <p:nvPr>
            <p:ph type="dt" sz="half" idx="10"/>
          </p:nvPr>
        </p:nvSpPr>
        <p:spPr/>
        <p:txBody>
          <a:bodyPr/>
          <a:lstStyle/>
          <a:p>
            <a:fld id="{F72EECBF-1087-D34C-BEE3-3EEC76A1B36F}" type="datetimeFigureOut">
              <a:rPr lang="en-US" smtClean="0"/>
              <a:t>3/23/21</a:t>
            </a:fld>
            <a:endParaRPr lang="en-US"/>
          </a:p>
        </p:txBody>
      </p:sp>
      <p:sp>
        <p:nvSpPr>
          <p:cNvPr id="6" name="Footer Placeholder 5">
            <a:extLst>
              <a:ext uri="{FF2B5EF4-FFF2-40B4-BE49-F238E27FC236}">
                <a16:creationId xmlns:a16="http://schemas.microsoft.com/office/drawing/2014/main" id="{7480EBA5-5F4F-C14B-8882-B1F37F5226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CF9540-924C-144A-8ACF-C5E82AADAC7C}"/>
              </a:ext>
            </a:extLst>
          </p:cNvPr>
          <p:cNvSpPr>
            <a:spLocks noGrp="1"/>
          </p:cNvSpPr>
          <p:nvPr>
            <p:ph type="sldNum" sz="quarter" idx="12"/>
          </p:nvPr>
        </p:nvSpPr>
        <p:spPr/>
        <p:txBody>
          <a:bodyPr/>
          <a:lstStyle/>
          <a:p>
            <a:fld id="{36D80236-1162-7547-9D92-1E4B73CCCC36}" type="slidenum">
              <a:rPr lang="en-US" smtClean="0"/>
              <a:t>‹#›</a:t>
            </a:fld>
            <a:endParaRPr lang="en-US"/>
          </a:p>
        </p:txBody>
      </p:sp>
    </p:spTree>
    <p:extLst>
      <p:ext uri="{BB962C8B-B14F-4D97-AF65-F5344CB8AC3E}">
        <p14:creationId xmlns:p14="http://schemas.microsoft.com/office/powerpoint/2010/main" val="1910658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954A0-2954-4646-95A9-3FDDA4E3FA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A13AA25-68FD-2344-90C1-76585DDB69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731B6D-7833-AE42-BD01-2825785D96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FE4E88F-F8B6-C444-BFEF-948C3A3F431E}"/>
              </a:ext>
            </a:extLst>
          </p:cNvPr>
          <p:cNvSpPr>
            <a:spLocks noGrp="1"/>
          </p:cNvSpPr>
          <p:nvPr>
            <p:ph type="dt" sz="half" idx="10"/>
          </p:nvPr>
        </p:nvSpPr>
        <p:spPr/>
        <p:txBody>
          <a:bodyPr/>
          <a:lstStyle/>
          <a:p>
            <a:fld id="{F72EECBF-1087-D34C-BEE3-3EEC76A1B36F}" type="datetimeFigureOut">
              <a:rPr lang="en-US" smtClean="0"/>
              <a:t>3/23/21</a:t>
            </a:fld>
            <a:endParaRPr lang="en-US"/>
          </a:p>
        </p:txBody>
      </p:sp>
      <p:sp>
        <p:nvSpPr>
          <p:cNvPr id="6" name="Footer Placeholder 5">
            <a:extLst>
              <a:ext uri="{FF2B5EF4-FFF2-40B4-BE49-F238E27FC236}">
                <a16:creationId xmlns:a16="http://schemas.microsoft.com/office/drawing/2014/main" id="{19042E94-D108-4D45-A8A8-59F73A39C8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B7CB23-C037-2341-B15A-0ED190B90E51}"/>
              </a:ext>
            </a:extLst>
          </p:cNvPr>
          <p:cNvSpPr>
            <a:spLocks noGrp="1"/>
          </p:cNvSpPr>
          <p:nvPr>
            <p:ph type="sldNum" sz="quarter" idx="12"/>
          </p:nvPr>
        </p:nvSpPr>
        <p:spPr/>
        <p:txBody>
          <a:bodyPr/>
          <a:lstStyle/>
          <a:p>
            <a:fld id="{36D80236-1162-7547-9D92-1E4B73CCCC36}" type="slidenum">
              <a:rPr lang="en-US" smtClean="0"/>
              <a:t>‹#›</a:t>
            </a:fld>
            <a:endParaRPr lang="en-US"/>
          </a:p>
        </p:txBody>
      </p:sp>
    </p:spTree>
    <p:extLst>
      <p:ext uri="{BB962C8B-B14F-4D97-AF65-F5344CB8AC3E}">
        <p14:creationId xmlns:p14="http://schemas.microsoft.com/office/powerpoint/2010/main" val="274766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38249E-BBC3-A648-972A-F9798561A3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044F746-83D0-9540-9871-3F45BDBAF6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3232A9-8EE6-8C4E-A72B-1B9299ED1C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EECBF-1087-D34C-BEE3-3EEC76A1B36F}" type="datetimeFigureOut">
              <a:rPr lang="en-US" smtClean="0"/>
              <a:t>3/23/21</a:t>
            </a:fld>
            <a:endParaRPr lang="en-US"/>
          </a:p>
        </p:txBody>
      </p:sp>
      <p:sp>
        <p:nvSpPr>
          <p:cNvPr id="5" name="Footer Placeholder 4">
            <a:extLst>
              <a:ext uri="{FF2B5EF4-FFF2-40B4-BE49-F238E27FC236}">
                <a16:creationId xmlns:a16="http://schemas.microsoft.com/office/drawing/2014/main" id="{044EA0EC-7C37-EF49-8CB7-FCA9F19555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9FF76A-7AE1-D242-86DD-F204566075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80236-1162-7547-9D92-1E4B73CCCC36}" type="slidenum">
              <a:rPr lang="en-US" smtClean="0"/>
              <a:t>‹#›</a:t>
            </a:fld>
            <a:endParaRPr lang="en-US"/>
          </a:p>
        </p:txBody>
      </p:sp>
    </p:spTree>
    <p:extLst>
      <p:ext uri="{BB962C8B-B14F-4D97-AF65-F5344CB8AC3E}">
        <p14:creationId xmlns:p14="http://schemas.microsoft.com/office/powerpoint/2010/main" val="1604320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68A5-CE4D-4247-B51B-A54970A07833}"/>
              </a:ext>
            </a:extLst>
          </p:cNvPr>
          <p:cNvSpPr>
            <a:spLocks noGrp="1"/>
          </p:cNvSpPr>
          <p:nvPr>
            <p:ph type="ctrTitle"/>
          </p:nvPr>
        </p:nvSpPr>
        <p:spPr/>
        <p:txBody>
          <a:bodyPr/>
          <a:lstStyle/>
          <a:p>
            <a:r>
              <a:rPr lang="en-US" dirty="0"/>
              <a:t>Differences between Class and Structure in C++</a:t>
            </a:r>
          </a:p>
        </p:txBody>
      </p:sp>
      <p:sp>
        <p:nvSpPr>
          <p:cNvPr id="3" name="Subtitle 2">
            <a:extLst>
              <a:ext uri="{FF2B5EF4-FFF2-40B4-BE49-F238E27FC236}">
                <a16:creationId xmlns:a16="http://schemas.microsoft.com/office/drawing/2014/main" id="{E72827E9-36FD-0348-BAF3-10AAC081A17A}"/>
              </a:ext>
            </a:extLst>
          </p:cNvPr>
          <p:cNvSpPr>
            <a:spLocks noGrp="1"/>
          </p:cNvSpPr>
          <p:nvPr>
            <p:ph type="subTitle" idx="1"/>
          </p:nvPr>
        </p:nvSpPr>
        <p:spPr/>
        <p:txBody>
          <a:bodyPr/>
          <a:lstStyle/>
          <a:p>
            <a:r>
              <a:rPr lang="en-US" dirty="0"/>
              <a:t>CS112 – Object-Oriented Programming</a:t>
            </a:r>
          </a:p>
          <a:p>
            <a:r>
              <a:rPr lang="en-US" dirty="0"/>
              <a:t>Dr. Raja Hashim Ali</a:t>
            </a:r>
          </a:p>
        </p:txBody>
      </p:sp>
    </p:spTree>
    <p:extLst>
      <p:ext uri="{BB962C8B-B14F-4D97-AF65-F5344CB8AC3E}">
        <p14:creationId xmlns:p14="http://schemas.microsoft.com/office/powerpoint/2010/main" val="130893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16F6-300E-7F45-8B75-522386AB731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CBC2DCA-4EBD-F442-B02B-09A2F6933F36}"/>
              </a:ext>
            </a:extLst>
          </p:cNvPr>
          <p:cNvSpPr>
            <a:spLocks noGrp="1"/>
          </p:cNvSpPr>
          <p:nvPr>
            <p:ph idx="1"/>
          </p:nvPr>
        </p:nvSpPr>
        <p:spPr/>
        <p:txBody>
          <a:bodyPr>
            <a:normAutofit/>
          </a:bodyPr>
          <a:lstStyle/>
          <a:p>
            <a:r>
              <a:rPr lang="en-GB" sz="2400" dirty="0">
                <a:latin typeface="Helvetica" pitchFamily="2" charset="0"/>
              </a:rPr>
              <a:t>The structure in C had some of the limitations as the structure do not permit data hiding, ‘struct’ datatype could not be treated like built-in types; structures do not support inheritance. Structure in C++ overcame these limitations.</a:t>
            </a:r>
          </a:p>
          <a:p>
            <a:endParaRPr lang="en-GB" sz="2400" dirty="0">
              <a:latin typeface="Helvetica" pitchFamily="2" charset="0"/>
            </a:endParaRPr>
          </a:p>
          <a:p>
            <a:r>
              <a:rPr lang="en-GB" sz="2400" dirty="0">
                <a:latin typeface="Helvetica" pitchFamily="2" charset="0"/>
              </a:rPr>
              <a:t>In C++, classes are the expanded version of the structure. </a:t>
            </a:r>
          </a:p>
          <a:p>
            <a:pPr lvl="1"/>
            <a:r>
              <a:rPr lang="en-GB" sz="2000" dirty="0">
                <a:latin typeface="Helvetica" pitchFamily="2" charset="0"/>
              </a:rPr>
              <a:t>The programmer finds it easy to use the class to hold data and function both and structure only to hold data.</a:t>
            </a:r>
          </a:p>
        </p:txBody>
      </p:sp>
    </p:spTree>
    <p:extLst>
      <p:ext uri="{BB962C8B-B14F-4D97-AF65-F5344CB8AC3E}">
        <p14:creationId xmlns:p14="http://schemas.microsoft.com/office/powerpoint/2010/main" val="3316362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16F6-300E-7F45-8B75-522386AB7319}"/>
              </a:ext>
            </a:extLst>
          </p:cNvPr>
          <p:cNvSpPr>
            <a:spLocks noGrp="1"/>
          </p:cNvSpPr>
          <p:nvPr>
            <p:ph type="title"/>
          </p:nvPr>
        </p:nvSpPr>
        <p:spPr/>
        <p:txBody>
          <a:bodyPr/>
          <a:lstStyle/>
          <a:p>
            <a:pPr algn="ctr"/>
            <a:r>
              <a:rPr lang="en-US" dirty="0"/>
              <a:t>Structures and Classes</a:t>
            </a:r>
          </a:p>
        </p:txBody>
      </p:sp>
      <p:sp>
        <p:nvSpPr>
          <p:cNvPr id="3" name="Content Placeholder 2">
            <a:extLst>
              <a:ext uri="{FF2B5EF4-FFF2-40B4-BE49-F238E27FC236}">
                <a16:creationId xmlns:a16="http://schemas.microsoft.com/office/drawing/2014/main" id="{6CBC2DCA-4EBD-F442-B02B-09A2F6933F36}"/>
              </a:ext>
            </a:extLst>
          </p:cNvPr>
          <p:cNvSpPr>
            <a:spLocks noGrp="1"/>
          </p:cNvSpPr>
          <p:nvPr>
            <p:ph idx="1"/>
          </p:nvPr>
        </p:nvSpPr>
        <p:spPr/>
        <p:txBody>
          <a:bodyPr>
            <a:normAutofit/>
          </a:bodyPr>
          <a:lstStyle/>
          <a:p>
            <a:r>
              <a:rPr lang="en-GB" sz="2400" dirty="0">
                <a:latin typeface="Helvetica" pitchFamily="2" charset="0"/>
              </a:rPr>
              <a:t>Both a structure and a class provides a way to create a customized data type which can be used further to create instances. </a:t>
            </a:r>
          </a:p>
          <a:p>
            <a:r>
              <a:rPr lang="en-GB" sz="2400" dirty="0">
                <a:latin typeface="Helvetica" pitchFamily="2" charset="0"/>
              </a:rPr>
              <a:t>C++ expands the role of structure to create a class. </a:t>
            </a:r>
          </a:p>
          <a:p>
            <a:r>
              <a:rPr lang="en-GB" sz="2400" dirty="0">
                <a:latin typeface="Helvetica" pitchFamily="2" charset="0"/>
              </a:rPr>
              <a:t>The Structure and class, are almost similar in all respect except the significant one difference that, structure by default have all its member as “public”, and class by default have all its member “private”.</a:t>
            </a:r>
          </a:p>
          <a:p>
            <a:r>
              <a:rPr lang="en-GB" sz="2400" dirty="0">
                <a:latin typeface="Helvetica" pitchFamily="2" charset="0"/>
              </a:rPr>
              <a:t>Furthermore, polymorphism and inheritance are not supported by the structure, but classes support polymorphism and inheritance. Let’s study the difference between structure and class by using the comparison chart.</a:t>
            </a:r>
          </a:p>
        </p:txBody>
      </p:sp>
    </p:spTree>
    <p:extLst>
      <p:ext uri="{BB962C8B-B14F-4D97-AF65-F5344CB8AC3E}">
        <p14:creationId xmlns:p14="http://schemas.microsoft.com/office/powerpoint/2010/main" val="184339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16F6-300E-7F45-8B75-522386AB7319}"/>
              </a:ext>
            </a:extLst>
          </p:cNvPr>
          <p:cNvSpPr>
            <a:spLocks noGrp="1"/>
          </p:cNvSpPr>
          <p:nvPr>
            <p:ph type="title"/>
          </p:nvPr>
        </p:nvSpPr>
        <p:spPr/>
        <p:txBody>
          <a:bodyPr/>
          <a:lstStyle/>
          <a:p>
            <a:pPr algn="ctr"/>
            <a:r>
              <a:rPr lang="en-US" dirty="0"/>
              <a:t>Tabular Difference</a:t>
            </a:r>
          </a:p>
        </p:txBody>
      </p:sp>
      <p:graphicFrame>
        <p:nvGraphicFramePr>
          <p:cNvPr id="4" name="Content Placeholder 3">
            <a:extLst>
              <a:ext uri="{FF2B5EF4-FFF2-40B4-BE49-F238E27FC236}">
                <a16:creationId xmlns:a16="http://schemas.microsoft.com/office/drawing/2014/main" id="{77379613-082D-5044-822C-4E3DBE528CD5}"/>
              </a:ext>
            </a:extLst>
          </p:cNvPr>
          <p:cNvGraphicFramePr>
            <a:graphicFrameLocks noGrp="1"/>
          </p:cNvGraphicFramePr>
          <p:nvPr>
            <p:ph idx="1"/>
            <p:extLst>
              <p:ext uri="{D42A27DB-BD31-4B8C-83A1-F6EECF244321}">
                <p14:modId xmlns:p14="http://schemas.microsoft.com/office/powerpoint/2010/main" val="2533775887"/>
              </p:ext>
            </p:extLst>
          </p:nvPr>
        </p:nvGraphicFramePr>
        <p:xfrm>
          <a:off x="838200" y="1748399"/>
          <a:ext cx="10515600" cy="4413346"/>
        </p:xfrm>
        <a:graphic>
          <a:graphicData uri="http://schemas.openxmlformats.org/drawingml/2006/table">
            <a:tbl>
              <a:tblPr/>
              <a:tblGrid>
                <a:gridCol w="3505200">
                  <a:extLst>
                    <a:ext uri="{9D8B030D-6E8A-4147-A177-3AD203B41FA5}">
                      <a16:colId xmlns:a16="http://schemas.microsoft.com/office/drawing/2014/main" val="4075643929"/>
                    </a:ext>
                  </a:extLst>
                </a:gridCol>
                <a:gridCol w="3505200">
                  <a:extLst>
                    <a:ext uri="{9D8B030D-6E8A-4147-A177-3AD203B41FA5}">
                      <a16:colId xmlns:a16="http://schemas.microsoft.com/office/drawing/2014/main" val="111665977"/>
                    </a:ext>
                  </a:extLst>
                </a:gridCol>
                <a:gridCol w="3505200">
                  <a:extLst>
                    <a:ext uri="{9D8B030D-6E8A-4147-A177-3AD203B41FA5}">
                      <a16:colId xmlns:a16="http://schemas.microsoft.com/office/drawing/2014/main" val="834614670"/>
                    </a:ext>
                  </a:extLst>
                </a:gridCol>
              </a:tblGrid>
              <a:tr h="308891">
                <a:tc>
                  <a:txBody>
                    <a:bodyPr/>
                    <a:lstStyle/>
                    <a:p>
                      <a:pPr algn="ctr" fontAlgn="ctr"/>
                      <a:r>
                        <a:rPr lang="en-GB" sz="1200" b="1" cap="all">
                          <a:effectLst/>
                          <a:latin typeface="Helvetica" pitchFamily="2" charset="0"/>
                        </a:rPr>
                        <a:t>BASIS FOR COMPARISON</a:t>
                      </a:r>
                    </a:p>
                  </a:txBody>
                  <a:tcPr marL="33575" marR="33575" marT="33575" marB="33575"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GB" sz="1200" b="1" cap="all">
                          <a:effectLst/>
                          <a:latin typeface="Helvetica" pitchFamily="2" charset="0"/>
                        </a:rPr>
                        <a:t>STRUCTURE</a:t>
                      </a:r>
                    </a:p>
                  </a:txBody>
                  <a:tcPr marL="33575" marR="33575" marT="33575" marB="33575"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GB" sz="1200" b="1" cap="all">
                          <a:effectLst/>
                          <a:latin typeface="Helvetica" pitchFamily="2" charset="0"/>
                        </a:rPr>
                        <a:t>CLASS</a:t>
                      </a:r>
                    </a:p>
                  </a:txBody>
                  <a:tcPr marL="33575" marR="33575" marT="33575" marB="33575"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1159028432"/>
                  </a:ext>
                </a:extLst>
              </a:tr>
              <a:tr h="550632">
                <a:tc>
                  <a:txBody>
                    <a:bodyPr/>
                    <a:lstStyle/>
                    <a:p>
                      <a:pPr algn="l" fontAlgn="t"/>
                      <a:r>
                        <a:rPr lang="en-GB" sz="1200" dirty="0">
                          <a:effectLst/>
                          <a:latin typeface="Helvetica" pitchFamily="2" charset="0"/>
                        </a:rPr>
                        <a:t>Basic</a:t>
                      </a:r>
                    </a:p>
                  </a:txBody>
                  <a:tcPr marL="33575" marR="33575" marT="33575" marB="33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200">
                          <a:effectLst/>
                          <a:latin typeface="Helvetica" pitchFamily="2" charset="0"/>
                        </a:rPr>
                        <a:t>If access specifier is not declared, by default all member are 'public'.</a:t>
                      </a:r>
                    </a:p>
                  </a:txBody>
                  <a:tcPr marL="33575" marR="33575" marT="33575" marB="33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200">
                          <a:effectLst/>
                          <a:latin typeface="Helvetica" pitchFamily="2" charset="0"/>
                        </a:rPr>
                        <a:t>If access specifier is not declared, by default all members are 'private'.</a:t>
                      </a:r>
                    </a:p>
                  </a:txBody>
                  <a:tcPr marL="33575" marR="33575" marT="33575" marB="33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6131129"/>
                  </a:ext>
                </a:extLst>
              </a:tr>
              <a:tr h="1275855">
                <a:tc>
                  <a:txBody>
                    <a:bodyPr/>
                    <a:lstStyle/>
                    <a:p>
                      <a:pPr algn="l" fontAlgn="t"/>
                      <a:r>
                        <a:rPr lang="en-GB" sz="1200">
                          <a:effectLst/>
                          <a:latin typeface="Helvetica" pitchFamily="2" charset="0"/>
                        </a:rPr>
                        <a:t>Declaration</a:t>
                      </a:r>
                    </a:p>
                  </a:txBody>
                  <a:tcPr marL="33575" marR="33575" marT="33575" marB="33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GB" sz="1200">
                          <a:effectLst/>
                          <a:latin typeface="Helvetica" pitchFamily="2" charset="0"/>
                        </a:rPr>
                        <a:t>struct structure_name{</a:t>
                      </a:r>
                      <a:br>
                        <a:rPr lang="en-GB" sz="1200">
                          <a:effectLst/>
                          <a:latin typeface="Helvetica" pitchFamily="2" charset="0"/>
                        </a:rPr>
                      </a:br>
                      <a:r>
                        <a:rPr lang="en-GB" sz="1200">
                          <a:effectLst/>
                          <a:latin typeface="Helvetica" pitchFamily="2" charset="0"/>
                        </a:rPr>
                        <a:t>type struct_element 1;</a:t>
                      </a:r>
                      <a:br>
                        <a:rPr lang="en-GB" sz="1200">
                          <a:effectLst/>
                          <a:latin typeface="Helvetica" pitchFamily="2" charset="0"/>
                        </a:rPr>
                      </a:br>
                      <a:r>
                        <a:rPr lang="en-GB" sz="1200">
                          <a:effectLst/>
                          <a:latin typeface="Helvetica" pitchFamily="2" charset="0"/>
                        </a:rPr>
                        <a:t>type struct_element 2;</a:t>
                      </a:r>
                      <a:br>
                        <a:rPr lang="en-GB" sz="1200">
                          <a:effectLst/>
                          <a:latin typeface="Helvetica" pitchFamily="2" charset="0"/>
                        </a:rPr>
                      </a:br>
                      <a:r>
                        <a:rPr lang="en-GB" sz="1200">
                          <a:effectLst/>
                          <a:latin typeface="Helvetica" pitchFamily="2" charset="0"/>
                        </a:rPr>
                        <a:t>type struct_element 3;</a:t>
                      </a:r>
                      <a:br>
                        <a:rPr lang="en-GB" sz="1200">
                          <a:effectLst/>
                          <a:latin typeface="Helvetica" pitchFamily="2" charset="0"/>
                        </a:rPr>
                      </a:br>
                      <a:r>
                        <a:rPr lang="en-GB" sz="1200">
                          <a:effectLst/>
                          <a:latin typeface="Helvetica" pitchFamily="2" charset="0"/>
                        </a:rPr>
                        <a:t>.</a:t>
                      </a:r>
                      <a:br>
                        <a:rPr lang="en-GB" sz="1200">
                          <a:effectLst/>
                          <a:latin typeface="Helvetica" pitchFamily="2" charset="0"/>
                        </a:rPr>
                      </a:br>
                      <a:r>
                        <a:rPr lang="en-GB" sz="1200">
                          <a:effectLst/>
                          <a:latin typeface="Helvetica" pitchFamily="2" charset="0"/>
                        </a:rPr>
                        <a:t>};</a:t>
                      </a:r>
                    </a:p>
                  </a:txBody>
                  <a:tcPr marL="33575" marR="33575" marT="33575" marB="33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GB" sz="1200">
                          <a:effectLst/>
                          <a:latin typeface="Helvetica" pitchFamily="2" charset="0"/>
                        </a:rPr>
                        <a:t>class class_name{</a:t>
                      </a:r>
                      <a:br>
                        <a:rPr lang="en-GB" sz="1200">
                          <a:effectLst/>
                          <a:latin typeface="Helvetica" pitchFamily="2" charset="0"/>
                        </a:rPr>
                      </a:br>
                      <a:r>
                        <a:rPr lang="en-GB" sz="1200">
                          <a:effectLst/>
                          <a:latin typeface="Helvetica" pitchFamily="2" charset="0"/>
                        </a:rPr>
                        <a:t>data member;</a:t>
                      </a:r>
                      <a:br>
                        <a:rPr lang="en-GB" sz="1200">
                          <a:effectLst/>
                          <a:latin typeface="Helvetica" pitchFamily="2" charset="0"/>
                        </a:rPr>
                      </a:br>
                      <a:r>
                        <a:rPr lang="en-GB" sz="1200">
                          <a:effectLst/>
                          <a:latin typeface="Helvetica" pitchFamily="2" charset="0"/>
                        </a:rPr>
                        <a:t>member function;</a:t>
                      </a:r>
                      <a:br>
                        <a:rPr lang="en-GB" sz="1200">
                          <a:effectLst/>
                          <a:latin typeface="Helvetica" pitchFamily="2" charset="0"/>
                        </a:rPr>
                      </a:br>
                      <a:r>
                        <a:rPr lang="en-GB" sz="1200">
                          <a:effectLst/>
                          <a:latin typeface="Helvetica" pitchFamily="2" charset="0"/>
                        </a:rPr>
                        <a:t>};</a:t>
                      </a:r>
                    </a:p>
                  </a:txBody>
                  <a:tcPr marL="33575" marR="33575" marT="33575" marB="33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921150140"/>
                  </a:ext>
                </a:extLst>
              </a:tr>
              <a:tr h="429762">
                <a:tc>
                  <a:txBody>
                    <a:bodyPr/>
                    <a:lstStyle/>
                    <a:p>
                      <a:pPr algn="l" fontAlgn="t"/>
                      <a:r>
                        <a:rPr lang="en-GB" sz="1200">
                          <a:effectLst/>
                          <a:latin typeface="Helvetica" pitchFamily="2" charset="0"/>
                        </a:rPr>
                        <a:t>Instance</a:t>
                      </a:r>
                    </a:p>
                  </a:txBody>
                  <a:tcPr marL="33575" marR="33575" marT="33575" marB="33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200">
                          <a:effectLst/>
                          <a:latin typeface="Helvetica" pitchFamily="2" charset="0"/>
                        </a:rPr>
                        <a:t>Instance of 'structure' is called 'structure variable'.</a:t>
                      </a:r>
                    </a:p>
                  </a:txBody>
                  <a:tcPr marL="33575" marR="33575" marT="33575" marB="33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200">
                          <a:effectLst/>
                          <a:latin typeface="Helvetica" pitchFamily="2" charset="0"/>
                        </a:rPr>
                        <a:t>Instance of a 'class' is called 'object'.</a:t>
                      </a:r>
                    </a:p>
                  </a:txBody>
                  <a:tcPr marL="33575" marR="33575" marT="33575" marB="33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97631762"/>
                  </a:ext>
                </a:extLst>
              </a:tr>
              <a:tr h="550632">
                <a:tc>
                  <a:txBody>
                    <a:bodyPr/>
                    <a:lstStyle/>
                    <a:p>
                      <a:pPr algn="l" fontAlgn="t"/>
                      <a:r>
                        <a:rPr lang="en-GB" sz="1200">
                          <a:effectLst/>
                          <a:latin typeface="Helvetica" pitchFamily="2" charset="0"/>
                        </a:rPr>
                        <a:t>Polymorphism and inheritance</a:t>
                      </a:r>
                    </a:p>
                  </a:txBody>
                  <a:tcPr marL="33575" marR="33575" marT="33575" marB="33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GB" sz="1200">
                          <a:effectLst/>
                          <a:latin typeface="Helvetica" pitchFamily="2" charset="0"/>
                        </a:rPr>
                        <a:t>Not supported</a:t>
                      </a:r>
                    </a:p>
                  </a:txBody>
                  <a:tcPr marL="33575" marR="33575" marT="33575" marB="33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GB" sz="1200">
                          <a:effectLst/>
                          <a:latin typeface="Helvetica" pitchFamily="2" charset="0"/>
                        </a:rPr>
                        <a:t>Supports polymorphism and a class can also be inherited.</a:t>
                      </a:r>
                    </a:p>
                  </a:txBody>
                  <a:tcPr marL="33575" marR="33575" marT="33575" marB="33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510842689"/>
                  </a:ext>
                </a:extLst>
              </a:tr>
              <a:tr h="188021">
                <a:tc>
                  <a:txBody>
                    <a:bodyPr/>
                    <a:lstStyle/>
                    <a:p>
                      <a:pPr algn="l" fontAlgn="t"/>
                      <a:r>
                        <a:rPr lang="en-GB" sz="1200">
                          <a:effectLst/>
                          <a:latin typeface="Helvetica" pitchFamily="2" charset="0"/>
                        </a:rPr>
                        <a:t>Nature</a:t>
                      </a:r>
                    </a:p>
                  </a:txBody>
                  <a:tcPr marL="33575" marR="33575" marT="33575" marB="33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200">
                          <a:effectLst/>
                          <a:latin typeface="Helvetica" pitchFamily="2" charset="0"/>
                        </a:rPr>
                        <a:t>Value type</a:t>
                      </a:r>
                    </a:p>
                  </a:txBody>
                  <a:tcPr marL="33575" marR="33575" marT="33575" marB="33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200">
                          <a:effectLst/>
                          <a:latin typeface="Helvetica" pitchFamily="2" charset="0"/>
                        </a:rPr>
                        <a:t>Reference type</a:t>
                      </a:r>
                    </a:p>
                  </a:txBody>
                  <a:tcPr marL="33575" marR="33575" marT="33575" marB="33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69465922"/>
                  </a:ext>
                </a:extLst>
              </a:tr>
              <a:tr h="308891">
                <a:tc>
                  <a:txBody>
                    <a:bodyPr/>
                    <a:lstStyle/>
                    <a:p>
                      <a:pPr algn="l" fontAlgn="t"/>
                      <a:r>
                        <a:rPr lang="en-GB" sz="1200">
                          <a:effectLst/>
                          <a:latin typeface="Helvetica" pitchFamily="2" charset="0"/>
                        </a:rPr>
                        <a:t>Memory is allocated on</a:t>
                      </a:r>
                    </a:p>
                  </a:txBody>
                  <a:tcPr marL="33575" marR="33575" marT="33575" marB="33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GB" sz="1200">
                          <a:effectLst/>
                          <a:latin typeface="Helvetica" pitchFamily="2" charset="0"/>
                        </a:rPr>
                        <a:t>Stack</a:t>
                      </a:r>
                    </a:p>
                  </a:txBody>
                  <a:tcPr marL="33575" marR="33575" marT="33575" marB="33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GB" sz="1200">
                          <a:effectLst/>
                          <a:latin typeface="Helvetica" pitchFamily="2" charset="0"/>
                        </a:rPr>
                        <a:t>Heap</a:t>
                      </a:r>
                    </a:p>
                  </a:txBody>
                  <a:tcPr marL="33575" marR="33575" marT="33575" marB="33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87569149"/>
                  </a:ext>
                </a:extLst>
              </a:tr>
              <a:tr h="308891">
                <a:tc>
                  <a:txBody>
                    <a:bodyPr/>
                    <a:lstStyle/>
                    <a:p>
                      <a:pPr algn="l" fontAlgn="t"/>
                      <a:r>
                        <a:rPr lang="en-GB" sz="1200">
                          <a:effectLst/>
                          <a:latin typeface="Helvetica" pitchFamily="2" charset="0"/>
                        </a:rPr>
                        <a:t>Null values</a:t>
                      </a:r>
                    </a:p>
                  </a:txBody>
                  <a:tcPr marL="33575" marR="33575" marT="33575" marB="33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200">
                          <a:effectLst/>
                          <a:latin typeface="Helvetica" pitchFamily="2" charset="0"/>
                        </a:rPr>
                        <a:t>Not possible</a:t>
                      </a:r>
                    </a:p>
                  </a:txBody>
                  <a:tcPr marL="33575" marR="33575" marT="33575" marB="33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200">
                          <a:effectLst/>
                          <a:latin typeface="Helvetica" pitchFamily="2" charset="0"/>
                        </a:rPr>
                        <a:t>Can have null values</a:t>
                      </a:r>
                    </a:p>
                  </a:txBody>
                  <a:tcPr marL="33575" marR="33575" marT="33575" marB="33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90564671"/>
                  </a:ext>
                </a:extLst>
              </a:tr>
              <a:tr h="429762">
                <a:tc>
                  <a:txBody>
                    <a:bodyPr/>
                    <a:lstStyle/>
                    <a:p>
                      <a:pPr algn="l" fontAlgn="t"/>
                      <a:r>
                        <a:rPr lang="en-GB" sz="1200">
                          <a:effectLst/>
                          <a:latin typeface="Helvetica" pitchFamily="2" charset="0"/>
                        </a:rPr>
                        <a:t>Requires constructor and destructor</a:t>
                      </a:r>
                    </a:p>
                  </a:txBody>
                  <a:tcPr marL="33575" marR="33575" marT="33575" marB="33575">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GB" sz="1200">
                          <a:effectLst/>
                          <a:latin typeface="Helvetica" pitchFamily="2" charset="0"/>
                        </a:rPr>
                        <a:t>No</a:t>
                      </a:r>
                    </a:p>
                  </a:txBody>
                  <a:tcPr marL="33575" marR="33575" marT="33575" marB="33575">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GB" sz="1200" dirty="0">
                          <a:effectLst/>
                          <a:latin typeface="Helvetica" pitchFamily="2" charset="0"/>
                        </a:rPr>
                        <a:t>Yes</a:t>
                      </a:r>
                    </a:p>
                  </a:txBody>
                  <a:tcPr marL="33575" marR="33575" marT="33575" marB="33575">
                    <a:lnL>
                      <a:noFill/>
                    </a:lnL>
                    <a:lnR>
                      <a:noFill/>
                    </a:lnR>
                    <a:lnT w="9525"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a16="http://schemas.microsoft.com/office/drawing/2014/main" val="1548260504"/>
                  </a:ext>
                </a:extLst>
              </a:tr>
            </a:tbl>
          </a:graphicData>
        </a:graphic>
      </p:graphicFrame>
    </p:spTree>
    <p:extLst>
      <p:ext uri="{BB962C8B-B14F-4D97-AF65-F5344CB8AC3E}">
        <p14:creationId xmlns:p14="http://schemas.microsoft.com/office/powerpoint/2010/main" val="3643523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16F6-300E-7F45-8B75-522386AB7319}"/>
              </a:ext>
            </a:extLst>
          </p:cNvPr>
          <p:cNvSpPr>
            <a:spLocks noGrp="1"/>
          </p:cNvSpPr>
          <p:nvPr>
            <p:ph type="title"/>
          </p:nvPr>
        </p:nvSpPr>
        <p:spPr/>
        <p:txBody>
          <a:bodyPr/>
          <a:lstStyle/>
          <a:p>
            <a:pPr algn="ctr"/>
            <a:r>
              <a:rPr lang="en-US" dirty="0"/>
              <a:t>Structures – Definition and Syntax</a:t>
            </a:r>
          </a:p>
        </p:txBody>
      </p:sp>
      <p:sp>
        <p:nvSpPr>
          <p:cNvPr id="3" name="Content Placeholder 2">
            <a:extLst>
              <a:ext uri="{FF2B5EF4-FFF2-40B4-BE49-F238E27FC236}">
                <a16:creationId xmlns:a16="http://schemas.microsoft.com/office/drawing/2014/main" id="{6CBC2DCA-4EBD-F442-B02B-09A2F6933F36}"/>
              </a:ext>
            </a:extLst>
          </p:cNvPr>
          <p:cNvSpPr>
            <a:spLocks noGrp="1"/>
          </p:cNvSpPr>
          <p:nvPr>
            <p:ph idx="1"/>
          </p:nvPr>
        </p:nvSpPr>
        <p:spPr>
          <a:xfrm>
            <a:off x="838200" y="1438382"/>
            <a:ext cx="10515600" cy="4738581"/>
          </a:xfrm>
        </p:spPr>
        <p:txBody>
          <a:bodyPr>
            <a:normAutofit fontScale="70000" lnSpcReduction="20000"/>
          </a:bodyPr>
          <a:lstStyle/>
          <a:p>
            <a:r>
              <a:rPr lang="en-GB" dirty="0">
                <a:latin typeface="Helvetica" pitchFamily="2" charset="0"/>
              </a:rPr>
              <a:t>A </a:t>
            </a:r>
            <a:r>
              <a:rPr lang="en-GB" b="1" dirty="0">
                <a:latin typeface="Helvetica" pitchFamily="2" charset="0"/>
              </a:rPr>
              <a:t>structure</a:t>
            </a:r>
            <a:r>
              <a:rPr lang="en-GB" dirty="0">
                <a:latin typeface="Helvetica" pitchFamily="2" charset="0"/>
              </a:rPr>
              <a:t> is a collection of variables of dissimilar data types, all referenced by one name. A structure declaration forms a template that is used to create an instance of the structure.</a:t>
            </a:r>
          </a:p>
          <a:p>
            <a:r>
              <a:rPr lang="en-GB" dirty="0">
                <a:latin typeface="Helvetica" pitchFamily="2" charset="0"/>
              </a:rPr>
              <a:t>The structure is declared as follow.</a:t>
            </a:r>
          </a:p>
          <a:p>
            <a:pPr marL="0" indent="0">
              <a:buNone/>
            </a:pPr>
            <a:r>
              <a:rPr lang="en-GB" dirty="0">
                <a:latin typeface="Helvetica" pitchFamily="2" charset="0"/>
              </a:rPr>
              <a:t>	struct </a:t>
            </a:r>
            <a:r>
              <a:rPr lang="en-GB" dirty="0" err="1">
                <a:latin typeface="Helvetica" pitchFamily="2" charset="0"/>
              </a:rPr>
              <a:t>sname</a:t>
            </a:r>
            <a:r>
              <a:rPr lang="en-GB" dirty="0">
                <a:latin typeface="Helvetica" pitchFamily="2" charset="0"/>
              </a:rPr>
              <a:t> {</a:t>
            </a:r>
          </a:p>
          <a:p>
            <a:pPr marL="0" indent="0">
              <a:buNone/>
            </a:pPr>
            <a:r>
              <a:rPr lang="en-GB" dirty="0">
                <a:latin typeface="Helvetica" pitchFamily="2" charset="0"/>
              </a:rPr>
              <a:t>		type struct_element1;</a:t>
            </a:r>
          </a:p>
          <a:p>
            <a:pPr marL="0" indent="0">
              <a:buNone/>
            </a:pPr>
            <a:r>
              <a:rPr lang="en-GB" dirty="0">
                <a:latin typeface="Helvetica" pitchFamily="2" charset="0"/>
              </a:rPr>
              <a:t>		type struct_element2;</a:t>
            </a:r>
          </a:p>
          <a:p>
            <a:pPr marL="0" indent="0">
              <a:buNone/>
            </a:pPr>
            <a:r>
              <a:rPr lang="en-GB" dirty="0">
                <a:latin typeface="Helvetica" pitchFamily="2" charset="0"/>
              </a:rPr>
              <a:t>		type struct_element3;</a:t>
            </a:r>
          </a:p>
          <a:p>
            <a:pPr marL="0" indent="0">
              <a:buNone/>
            </a:pPr>
            <a:r>
              <a:rPr lang="en-GB" dirty="0">
                <a:latin typeface="Helvetica" pitchFamily="2" charset="0"/>
              </a:rPr>
              <a:t>		...</a:t>
            </a:r>
          </a:p>
          <a:p>
            <a:pPr marL="0" indent="0">
              <a:buNone/>
            </a:pPr>
            <a:r>
              <a:rPr lang="en-GB" dirty="0">
                <a:latin typeface="Helvetica" pitchFamily="2" charset="0"/>
              </a:rPr>
              <a:t>	}  variable1, variable2, . . .;</a:t>
            </a:r>
          </a:p>
          <a:p>
            <a:r>
              <a:rPr lang="en-GB" dirty="0">
                <a:latin typeface="Helvetica" pitchFamily="2" charset="0"/>
              </a:rPr>
              <a:t>The keyword ‘</a:t>
            </a:r>
            <a:r>
              <a:rPr lang="en-GB" b="1" dirty="0">
                <a:latin typeface="Helvetica" pitchFamily="2" charset="0"/>
              </a:rPr>
              <a:t>struct</a:t>
            </a:r>
            <a:r>
              <a:rPr lang="en-GB" dirty="0">
                <a:latin typeface="Helvetica" pitchFamily="2" charset="0"/>
              </a:rPr>
              <a:t>’ defines to the compiler that a structure is being declared. The ‘</a:t>
            </a:r>
            <a:r>
              <a:rPr lang="en-GB" b="1" dirty="0" err="1">
                <a:latin typeface="Helvetica" pitchFamily="2" charset="0"/>
              </a:rPr>
              <a:t>sname</a:t>
            </a:r>
            <a:r>
              <a:rPr lang="en-GB" dirty="0">
                <a:latin typeface="Helvetica" pitchFamily="2" charset="0"/>
              </a:rPr>
              <a:t>’ represents the name given to the structure. The structure declaration is always terminated by a semicolon, as it is considered as a statement.</a:t>
            </a:r>
          </a:p>
          <a:p>
            <a:r>
              <a:rPr lang="en-GB" dirty="0">
                <a:latin typeface="Helvetica" pitchFamily="2" charset="0"/>
              </a:rPr>
              <a:t>You can declare the instances of the structure before its termination as done in above code (</a:t>
            </a:r>
            <a:r>
              <a:rPr lang="en-GB" b="1" dirty="0">
                <a:latin typeface="Helvetica" pitchFamily="2" charset="0"/>
              </a:rPr>
              <a:t>variable1, variable2</a:t>
            </a:r>
            <a:r>
              <a:rPr lang="en-GB" dirty="0">
                <a:latin typeface="Helvetica" pitchFamily="2" charset="0"/>
              </a:rPr>
              <a:t>) or you can declare the instance of structure in main( ), by writing the instance name preceded with the name of the structure.</a:t>
            </a:r>
          </a:p>
        </p:txBody>
      </p:sp>
    </p:spTree>
    <p:extLst>
      <p:ext uri="{BB962C8B-B14F-4D97-AF65-F5344CB8AC3E}">
        <p14:creationId xmlns:p14="http://schemas.microsoft.com/office/powerpoint/2010/main" val="363713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16F6-300E-7F45-8B75-522386AB7319}"/>
              </a:ext>
            </a:extLst>
          </p:cNvPr>
          <p:cNvSpPr>
            <a:spLocks noGrp="1"/>
          </p:cNvSpPr>
          <p:nvPr>
            <p:ph type="title"/>
          </p:nvPr>
        </p:nvSpPr>
        <p:spPr>
          <a:xfrm>
            <a:off x="838200" y="211015"/>
            <a:ext cx="10515600" cy="1325563"/>
          </a:xfrm>
        </p:spPr>
        <p:txBody>
          <a:bodyPr/>
          <a:lstStyle/>
          <a:p>
            <a:pPr algn="ctr"/>
            <a:r>
              <a:rPr lang="en-US" dirty="0"/>
              <a:t>Structures – Example And Access</a:t>
            </a:r>
          </a:p>
        </p:txBody>
      </p:sp>
      <p:sp>
        <p:nvSpPr>
          <p:cNvPr id="3" name="Content Placeholder 2">
            <a:extLst>
              <a:ext uri="{FF2B5EF4-FFF2-40B4-BE49-F238E27FC236}">
                <a16:creationId xmlns:a16="http://schemas.microsoft.com/office/drawing/2014/main" id="{6CBC2DCA-4EBD-F442-B02B-09A2F6933F36}"/>
              </a:ext>
            </a:extLst>
          </p:cNvPr>
          <p:cNvSpPr>
            <a:spLocks noGrp="1"/>
          </p:cNvSpPr>
          <p:nvPr>
            <p:ph idx="1"/>
          </p:nvPr>
        </p:nvSpPr>
        <p:spPr>
          <a:xfrm>
            <a:off x="277402" y="1345524"/>
            <a:ext cx="11815281" cy="5389187"/>
          </a:xfrm>
        </p:spPr>
        <p:txBody>
          <a:bodyPr>
            <a:normAutofit fontScale="62500" lnSpcReduction="20000"/>
          </a:bodyPr>
          <a:lstStyle/>
          <a:p>
            <a:r>
              <a:rPr lang="en-GB" dirty="0">
                <a:latin typeface="Helvetica" pitchFamily="2" charset="0"/>
              </a:rPr>
              <a:t>Example: </a:t>
            </a:r>
          </a:p>
          <a:p>
            <a:pPr marL="0" indent="0">
              <a:buNone/>
            </a:pPr>
            <a:r>
              <a:rPr lang="en-GB" dirty="0">
                <a:latin typeface="Helvetica" pitchFamily="2" charset="0"/>
              </a:rPr>
              <a:t>	main(){</a:t>
            </a:r>
          </a:p>
          <a:p>
            <a:pPr marL="0" indent="0">
              <a:buNone/>
            </a:pPr>
            <a:r>
              <a:rPr lang="en-GB" dirty="0">
                <a:latin typeface="Helvetica" pitchFamily="2" charset="0"/>
              </a:rPr>
              <a:t>		</a:t>
            </a:r>
            <a:r>
              <a:rPr lang="en-GB" dirty="0" err="1">
                <a:latin typeface="Helvetica" pitchFamily="2" charset="0"/>
              </a:rPr>
              <a:t>sname</a:t>
            </a:r>
            <a:r>
              <a:rPr lang="en-GB" dirty="0">
                <a:latin typeface="Helvetica" pitchFamily="2" charset="0"/>
              </a:rPr>
              <a:t> S1, S2;</a:t>
            </a:r>
          </a:p>
          <a:p>
            <a:pPr marL="0" indent="0">
              <a:buNone/>
            </a:pPr>
            <a:r>
              <a:rPr lang="en-GB" dirty="0">
                <a:latin typeface="Helvetica" pitchFamily="2" charset="0"/>
              </a:rPr>
              <a:t>	}</a:t>
            </a:r>
          </a:p>
          <a:p>
            <a:r>
              <a:rPr lang="en-GB" dirty="0">
                <a:latin typeface="Helvetica" pitchFamily="2" charset="0"/>
              </a:rPr>
              <a:t>Here </a:t>
            </a:r>
            <a:r>
              <a:rPr lang="en-GB" b="1" dirty="0">
                <a:latin typeface="Helvetica" pitchFamily="2" charset="0"/>
              </a:rPr>
              <a:t>S1</a:t>
            </a:r>
            <a:r>
              <a:rPr lang="en-GB" dirty="0">
                <a:latin typeface="Helvetica" pitchFamily="2" charset="0"/>
              </a:rPr>
              <a:t> and </a:t>
            </a:r>
            <a:r>
              <a:rPr lang="en-GB" b="1" dirty="0">
                <a:latin typeface="Helvetica" pitchFamily="2" charset="0"/>
              </a:rPr>
              <a:t>S2</a:t>
            </a:r>
            <a:r>
              <a:rPr lang="en-GB" dirty="0">
                <a:latin typeface="Helvetica" pitchFamily="2" charset="0"/>
              </a:rPr>
              <a:t> are the instances of the structure. The instances of the structure are called “structure variable”.</a:t>
            </a:r>
          </a:p>
          <a:p>
            <a:r>
              <a:rPr lang="en-GB" dirty="0">
                <a:latin typeface="Helvetica" pitchFamily="2" charset="0"/>
              </a:rPr>
              <a:t>The element declared inside the body of structure can be accessed through the structure variables through the use of dot (.) operator.</a:t>
            </a:r>
          </a:p>
          <a:p>
            <a:pPr marL="0" indent="0">
              <a:buNone/>
            </a:pPr>
            <a:r>
              <a:rPr lang="en-GB" dirty="0">
                <a:latin typeface="Helvetica" pitchFamily="2" charset="0"/>
              </a:rPr>
              <a:t>	S1.struct_element1; 		//example</a:t>
            </a:r>
          </a:p>
          <a:p>
            <a:r>
              <a:rPr lang="en-GB" dirty="0">
                <a:latin typeface="Helvetica" pitchFamily="2" charset="0"/>
              </a:rPr>
              <a:t>The array of structure can also be created; for this, you first need to declare a structure and then, declare an array of that type.</a:t>
            </a:r>
          </a:p>
          <a:p>
            <a:pPr marL="0" indent="0">
              <a:buNone/>
            </a:pPr>
            <a:r>
              <a:rPr lang="en-GB" dirty="0">
                <a:latin typeface="Helvetica" pitchFamily="2" charset="0"/>
              </a:rPr>
              <a:t>	struct </a:t>
            </a:r>
            <a:r>
              <a:rPr lang="en-GB" dirty="0" err="1">
                <a:latin typeface="Helvetica" pitchFamily="2" charset="0"/>
              </a:rPr>
              <a:t>sname</a:t>
            </a:r>
            <a:r>
              <a:rPr lang="en-GB" dirty="0">
                <a:latin typeface="Helvetica" pitchFamily="2" charset="0"/>
              </a:rPr>
              <a:t> </a:t>
            </a:r>
            <a:r>
              <a:rPr lang="en-GB" dirty="0" err="1">
                <a:latin typeface="Helvetica" pitchFamily="2" charset="0"/>
              </a:rPr>
              <a:t>sarray</a:t>
            </a:r>
            <a:r>
              <a:rPr lang="en-GB" dirty="0">
                <a:latin typeface="Helvetica" pitchFamily="2" charset="0"/>
              </a:rPr>
              <a:t>[10];             	//sample</a:t>
            </a:r>
          </a:p>
          <a:p>
            <a:r>
              <a:rPr lang="en-GB" dirty="0">
                <a:latin typeface="Helvetica" pitchFamily="2" charset="0"/>
              </a:rPr>
              <a:t>Above statement creates an array with the name ‘</a:t>
            </a:r>
            <a:r>
              <a:rPr lang="en-GB" b="1" dirty="0" err="1">
                <a:latin typeface="Helvetica" pitchFamily="2" charset="0"/>
              </a:rPr>
              <a:t>sarray</a:t>
            </a:r>
            <a:r>
              <a:rPr lang="en-GB" dirty="0">
                <a:latin typeface="Helvetica" pitchFamily="2" charset="0"/>
              </a:rPr>
              <a:t>’ containing ten variable, and each variable is organized as defined in ‘</a:t>
            </a:r>
            <a:r>
              <a:rPr lang="en-GB" b="1" dirty="0" err="1">
                <a:latin typeface="Helvetica" pitchFamily="2" charset="0"/>
              </a:rPr>
              <a:t>sname</a:t>
            </a:r>
            <a:r>
              <a:rPr lang="en-GB" dirty="0">
                <a:latin typeface="Helvetica" pitchFamily="2" charset="0"/>
              </a:rPr>
              <a:t>’.</a:t>
            </a:r>
          </a:p>
          <a:p>
            <a:r>
              <a:rPr lang="en-GB" dirty="0">
                <a:latin typeface="Helvetica" pitchFamily="2" charset="0"/>
              </a:rPr>
              <a:t>You can pass a structure member to a function, and you can pass an entire structure to a function.</a:t>
            </a:r>
          </a:p>
          <a:p>
            <a:r>
              <a:rPr lang="en-GB" dirty="0">
                <a:latin typeface="Helvetica" pitchFamily="2" charset="0"/>
              </a:rPr>
              <a:t>Like, integer pointer, array pointer, a structure pointer can also be declared by placing ‘*’ at the front of structure variables name.</a:t>
            </a:r>
          </a:p>
          <a:p>
            <a:pPr marL="0" indent="0">
              <a:buNone/>
            </a:pPr>
            <a:r>
              <a:rPr lang="en-GB" dirty="0">
                <a:latin typeface="Helvetica" pitchFamily="2" charset="0"/>
              </a:rPr>
              <a:t>	struct </a:t>
            </a:r>
            <a:r>
              <a:rPr lang="en-GB" dirty="0" err="1">
                <a:latin typeface="Helvetica" pitchFamily="2" charset="0"/>
              </a:rPr>
              <a:t>sname</a:t>
            </a:r>
            <a:r>
              <a:rPr lang="en-GB" dirty="0">
                <a:latin typeface="Helvetica" pitchFamily="2" charset="0"/>
              </a:rPr>
              <a:t> *S1;              	//sample</a:t>
            </a:r>
          </a:p>
          <a:p>
            <a:r>
              <a:rPr lang="en-GB" dirty="0">
                <a:latin typeface="Helvetica" pitchFamily="2" charset="0"/>
              </a:rPr>
              <a:t>Note:  The ‘structure’ elements are stored in a contiguous memory location.</a:t>
            </a:r>
          </a:p>
        </p:txBody>
      </p:sp>
    </p:spTree>
    <p:extLst>
      <p:ext uri="{BB962C8B-B14F-4D97-AF65-F5344CB8AC3E}">
        <p14:creationId xmlns:p14="http://schemas.microsoft.com/office/powerpoint/2010/main" val="2007312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16F6-300E-7F45-8B75-522386AB7319}"/>
              </a:ext>
            </a:extLst>
          </p:cNvPr>
          <p:cNvSpPr>
            <a:spLocks noGrp="1"/>
          </p:cNvSpPr>
          <p:nvPr>
            <p:ph type="title"/>
          </p:nvPr>
        </p:nvSpPr>
        <p:spPr/>
        <p:txBody>
          <a:bodyPr/>
          <a:lstStyle/>
          <a:p>
            <a:r>
              <a:rPr lang="en-US" dirty="0"/>
              <a:t>Classes - Definition</a:t>
            </a:r>
          </a:p>
        </p:txBody>
      </p:sp>
      <p:sp>
        <p:nvSpPr>
          <p:cNvPr id="3" name="Content Placeholder 2">
            <a:extLst>
              <a:ext uri="{FF2B5EF4-FFF2-40B4-BE49-F238E27FC236}">
                <a16:creationId xmlns:a16="http://schemas.microsoft.com/office/drawing/2014/main" id="{6CBC2DCA-4EBD-F442-B02B-09A2F6933F36}"/>
              </a:ext>
            </a:extLst>
          </p:cNvPr>
          <p:cNvSpPr>
            <a:spLocks noGrp="1"/>
          </p:cNvSpPr>
          <p:nvPr>
            <p:ph idx="1"/>
          </p:nvPr>
        </p:nvSpPr>
        <p:spPr>
          <a:xfrm>
            <a:off x="838200" y="1407560"/>
            <a:ext cx="10515600" cy="5085315"/>
          </a:xfrm>
        </p:spPr>
        <p:txBody>
          <a:bodyPr>
            <a:normAutofit fontScale="62500" lnSpcReduction="20000"/>
          </a:bodyPr>
          <a:lstStyle/>
          <a:p>
            <a:r>
              <a:rPr lang="en-GB" b="1" dirty="0">
                <a:latin typeface="Helvetica" pitchFamily="2" charset="0"/>
              </a:rPr>
              <a:t>Class</a:t>
            </a:r>
            <a:r>
              <a:rPr lang="en-GB" dirty="0">
                <a:latin typeface="Helvetica" pitchFamily="2" charset="0"/>
              </a:rPr>
              <a:t> in OOP defines a new type which contains data members and member function, that are used to access the data members of the class. The instances of classes are called “</a:t>
            </a:r>
            <a:r>
              <a:rPr lang="en-GB" b="1" dirty="0">
                <a:latin typeface="Helvetica" pitchFamily="2" charset="0"/>
              </a:rPr>
              <a:t>objects</a:t>
            </a:r>
            <a:r>
              <a:rPr lang="en-GB" dirty="0">
                <a:latin typeface="Helvetica" pitchFamily="2" charset="0"/>
              </a:rPr>
              <a:t>” each of which has the same organization as a class. The class is a logical abstraction, whereas an object has a physical existence.</a:t>
            </a:r>
          </a:p>
          <a:p>
            <a:r>
              <a:rPr lang="en-GB" dirty="0">
                <a:latin typeface="Helvetica" pitchFamily="2" charset="0"/>
              </a:rPr>
              <a:t>The class is syntactically similar to the structure. The class can be declared as follow.</a:t>
            </a:r>
          </a:p>
          <a:p>
            <a:pPr marL="0" indent="0">
              <a:buNone/>
            </a:pPr>
            <a:r>
              <a:rPr lang="en-GB" dirty="0">
                <a:latin typeface="Helvetica" pitchFamily="2" charset="0"/>
              </a:rPr>
              <a:t>	class </a:t>
            </a:r>
            <a:r>
              <a:rPr lang="en-GB" dirty="0" err="1">
                <a:latin typeface="Helvetica" pitchFamily="2" charset="0"/>
              </a:rPr>
              <a:t>class_name</a:t>
            </a:r>
            <a:r>
              <a:rPr lang="en-GB" dirty="0">
                <a:latin typeface="Helvetica" pitchFamily="2" charset="0"/>
              </a:rPr>
              <a:t> {</a:t>
            </a:r>
          </a:p>
          <a:p>
            <a:pPr marL="0" indent="0">
              <a:buNone/>
            </a:pPr>
            <a:r>
              <a:rPr lang="en-GB" dirty="0">
                <a:latin typeface="Helvetica" pitchFamily="2" charset="0"/>
              </a:rPr>
              <a:t>		private data members and member functions.</a:t>
            </a:r>
          </a:p>
          <a:p>
            <a:pPr marL="0" indent="0">
              <a:buNone/>
            </a:pPr>
            <a:r>
              <a:rPr lang="en-GB" dirty="0">
                <a:latin typeface="Helvetica" pitchFamily="2" charset="0"/>
              </a:rPr>
              <a:t>		</a:t>
            </a:r>
            <a:r>
              <a:rPr lang="en-GB" dirty="0" err="1">
                <a:latin typeface="Helvetica" pitchFamily="2" charset="0"/>
              </a:rPr>
              <a:t>access_specifier</a:t>
            </a:r>
            <a:endParaRPr lang="en-GB" dirty="0">
              <a:latin typeface="Helvetica" pitchFamily="2" charset="0"/>
            </a:endParaRPr>
          </a:p>
          <a:p>
            <a:pPr marL="0" indent="0">
              <a:buNone/>
            </a:pPr>
            <a:r>
              <a:rPr lang="en-GB" dirty="0">
                <a:latin typeface="Helvetica" pitchFamily="2" charset="0"/>
              </a:rPr>
              <a:t>		type </a:t>
            </a:r>
            <a:r>
              <a:rPr lang="en-GB" dirty="0" err="1">
                <a:latin typeface="Helvetica" pitchFamily="2" charset="0"/>
              </a:rPr>
              <a:t>data_member</a:t>
            </a:r>
            <a:r>
              <a:rPr lang="en-GB" dirty="0">
                <a:latin typeface="Helvetica" pitchFamily="2" charset="0"/>
              </a:rPr>
              <a:t>;</a:t>
            </a:r>
          </a:p>
          <a:p>
            <a:pPr marL="0" indent="0">
              <a:buNone/>
            </a:pPr>
            <a:r>
              <a:rPr lang="en-GB" dirty="0">
                <a:latin typeface="Helvetica" pitchFamily="2" charset="0"/>
              </a:rPr>
              <a:t>		type </a:t>
            </a:r>
            <a:r>
              <a:rPr lang="en-GB" dirty="0" err="1">
                <a:latin typeface="Helvetica" pitchFamily="2" charset="0"/>
              </a:rPr>
              <a:t>mem_funct</a:t>
            </a:r>
            <a:r>
              <a:rPr lang="en-GB" dirty="0">
                <a:latin typeface="Helvetica" pitchFamily="2" charset="0"/>
              </a:rPr>
              <a:t>(parameter list){ . . }</a:t>
            </a:r>
          </a:p>
          <a:p>
            <a:pPr marL="0" indent="0">
              <a:buNone/>
            </a:pPr>
            <a:r>
              <a:rPr lang="en-GB" dirty="0">
                <a:latin typeface="Helvetica" pitchFamily="2" charset="0"/>
              </a:rPr>
              <a:t>	} object list;</a:t>
            </a:r>
          </a:p>
          <a:p>
            <a:r>
              <a:rPr lang="en-GB" dirty="0">
                <a:latin typeface="Helvetica" pitchFamily="2" charset="0"/>
              </a:rPr>
              <a:t>Here, the class is a keyword which declares to the compiler that a class has been declared. The main feature of OOP is </a:t>
            </a:r>
            <a:r>
              <a:rPr lang="en-GB" b="1" dirty="0">
                <a:latin typeface="Helvetica" pitchFamily="2" charset="0"/>
              </a:rPr>
              <a:t>data hiding</a:t>
            </a:r>
            <a:r>
              <a:rPr lang="en-GB" dirty="0">
                <a:latin typeface="Helvetica" pitchFamily="2" charset="0"/>
              </a:rPr>
              <a:t> which is accomplished by providing three access specifiers that are “public”, “private”, “protected”. If you do not specify any access specifier in the class while declaring data members or member functions, by default all are considered private.</a:t>
            </a:r>
          </a:p>
          <a:p>
            <a:r>
              <a:rPr lang="en-GB" dirty="0">
                <a:latin typeface="Helvetica" pitchFamily="2" charset="0"/>
              </a:rPr>
              <a:t>The public access specifier allows, functions or data to be accessed by other parts of your program. The private members of the class can only be accessed by a member of that class only. The protected access specifier is applied during inheritance. Once you declare the access specifier, it can not be changed throughout the program.</a:t>
            </a:r>
          </a:p>
        </p:txBody>
      </p:sp>
    </p:spTree>
    <p:extLst>
      <p:ext uri="{BB962C8B-B14F-4D97-AF65-F5344CB8AC3E}">
        <p14:creationId xmlns:p14="http://schemas.microsoft.com/office/powerpoint/2010/main" val="3413032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16F6-300E-7F45-8B75-522386AB7319}"/>
              </a:ext>
            </a:extLst>
          </p:cNvPr>
          <p:cNvSpPr>
            <a:spLocks noGrp="1"/>
          </p:cNvSpPr>
          <p:nvPr>
            <p:ph type="title"/>
          </p:nvPr>
        </p:nvSpPr>
        <p:spPr/>
        <p:txBody>
          <a:bodyPr/>
          <a:lstStyle/>
          <a:p>
            <a:pPr algn="ctr"/>
            <a:r>
              <a:rPr lang="en-US" dirty="0"/>
              <a:t>Classes – Access an Object</a:t>
            </a:r>
          </a:p>
        </p:txBody>
      </p:sp>
      <p:sp>
        <p:nvSpPr>
          <p:cNvPr id="3" name="Content Placeholder 2">
            <a:extLst>
              <a:ext uri="{FF2B5EF4-FFF2-40B4-BE49-F238E27FC236}">
                <a16:creationId xmlns:a16="http://schemas.microsoft.com/office/drawing/2014/main" id="{6CBC2DCA-4EBD-F442-B02B-09A2F6933F36}"/>
              </a:ext>
            </a:extLst>
          </p:cNvPr>
          <p:cNvSpPr>
            <a:spLocks noGrp="1"/>
          </p:cNvSpPr>
          <p:nvPr>
            <p:ph idx="1"/>
          </p:nvPr>
        </p:nvSpPr>
        <p:spPr/>
        <p:txBody>
          <a:bodyPr>
            <a:normAutofit/>
          </a:bodyPr>
          <a:lstStyle/>
          <a:p>
            <a:r>
              <a:rPr lang="en-GB" dirty="0">
                <a:latin typeface="Helvetica" pitchFamily="2" charset="0"/>
              </a:rPr>
              <a:t>The objects are nothing but the instance of the classes. The members of the class are accessed by the object of the same class using a dot (.) operator.</a:t>
            </a:r>
          </a:p>
          <a:p>
            <a:r>
              <a:rPr lang="en-GB" dirty="0">
                <a:latin typeface="Helvetica" pitchFamily="2" charset="0"/>
              </a:rPr>
              <a:t>//</a:t>
            </a:r>
            <a:r>
              <a:rPr lang="en-GB" dirty="0" err="1">
                <a:latin typeface="Helvetica" pitchFamily="2" charset="0"/>
              </a:rPr>
              <a:t>object.mem_funct</a:t>
            </a:r>
            <a:r>
              <a:rPr lang="en-GB" dirty="0">
                <a:latin typeface="Helvetica" pitchFamily="2" charset="0"/>
              </a:rPr>
              <a:t>(arguments);</a:t>
            </a:r>
          </a:p>
          <a:p>
            <a:r>
              <a:rPr lang="en-GB" dirty="0">
                <a:latin typeface="Helvetica" pitchFamily="2" charset="0"/>
              </a:rPr>
              <a:t>The object can also be passed as an argument to a function.</a:t>
            </a:r>
          </a:p>
          <a:p>
            <a:r>
              <a:rPr lang="en-GB" dirty="0">
                <a:latin typeface="Helvetica" pitchFamily="2" charset="0"/>
              </a:rPr>
              <a:t>The pointer to an object can also be created.</a:t>
            </a:r>
          </a:p>
        </p:txBody>
      </p:sp>
    </p:spTree>
    <p:extLst>
      <p:ext uri="{BB962C8B-B14F-4D97-AF65-F5344CB8AC3E}">
        <p14:creationId xmlns:p14="http://schemas.microsoft.com/office/powerpoint/2010/main" val="2307999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16F6-300E-7F45-8B75-522386AB7319}"/>
              </a:ext>
            </a:extLst>
          </p:cNvPr>
          <p:cNvSpPr>
            <a:spLocks noGrp="1"/>
          </p:cNvSpPr>
          <p:nvPr>
            <p:ph type="title"/>
          </p:nvPr>
        </p:nvSpPr>
        <p:spPr/>
        <p:txBody>
          <a:bodyPr/>
          <a:lstStyle/>
          <a:p>
            <a:pPr algn="ctr"/>
            <a:r>
              <a:rPr lang="en-US" dirty="0"/>
              <a:t>Key Differences</a:t>
            </a:r>
          </a:p>
        </p:txBody>
      </p:sp>
      <p:sp>
        <p:nvSpPr>
          <p:cNvPr id="3" name="Content Placeholder 2">
            <a:extLst>
              <a:ext uri="{FF2B5EF4-FFF2-40B4-BE49-F238E27FC236}">
                <a16:creationId xmlns:a16="http://schemas.microsoft.com/office/drawing/2014/main" id="{6CBC2DCA-4EBD-F442-B02B-09A2F6933F36}"/>
              </a:ext>
            </a:extLst>
          </p:cNvPr>
          <p:cNvSpPr>
            <a:spLocks noGrp="1"/>
          </p:cNvSpPr>
          <p:nvPr>
            <p:ph idx="1"/>
          </p:nvPr>
        </p:nvSpPr>
        <p:spPr/>
        <p:txBody>
          <a:bodyPr>
            <a:normAutofit fontScale="85000" lnSpcReduction="20000"/>
          </a:bodyPr>
          <a:lstStyle/>
          <a:p>
            <a:r>
              <a:rPr lang="en-GB" dirty="0">
                <a:latin typeface="Helvetica" pitchFamily="2" charset="0"/>
              </a:rPr>
              <a:t>The main difference between structures and classes is that by default, all member of the structure are public. In contrast, by default, all the members of the class are private.</a:t>
            </a:r>
          </a:p>
          <a:p>
            <a:r>
              <a:rPr lang="en-GB" dirty="0">
                <a:latin typeface="Helvetica" pitchFamily="2" charset="0"/>
              </a:rPr>
              <a:t>A structure is considered as the value type whereas, a class is a reference type.</a:t>
            </a:r>
          </a:p>
          <a:p>
            <a:r>
              <a:rPr lang="en-GB" dirty="0">
                <a:latin typeface="Helvetica" pitchFamily="2" charset="0"/>
              </a:rPr>
              <a:t>At the time of instantiating a structure, the memory is allocated on a stack. As against, in class, the memory is </a:t>
            </a:r>
            <a:r>
              <a:rPr lang="en-GB" dirty="0" err="1">
                <a:latin typeface="Helvetica" pitchFamily="2" charset="0"/>
              </a:rPr>
              <a:t>alotted</a:t>
            </a:r>
            <a:r>
              <a:rPr lang="en-GB" dirty="0">
                <a:latin typeface="Helvetica" pitchFamily="2" charset="0"/>
              </a:rPr>
              <a:t> on the heap.</a:t>
            </a:r>
          </a:p>
          <a:p>
            <a:r>
              <a:rPr lang="en-GB" dirty="0">
                <a:latin typeface="Helvetica" pitchFamily="2" charset="0"/>
              </a:rPr>
              <a:t>No structure member can have a null value. Conversely, the variables of a class can have null values.</a:t>
            </a:r>
          </a:p>
          <a:p>
            <a:r>
              <a:rPr lang="en-GB" dirty="0">
                <a:latin typeface="Helvetica" pitchFamily="2" charset="0"/>
              </a:rPr>
              <a:t>In order to initialize the member of a class, the constructors and destructors are used. On the contrary, the structure can initialize its members automatically.</a:t>
            </a:r>
          </a:p>
          <a:p>
            <a:r>
              <a:rPr lang="en-GB" dirty="0">
                <a:latin typeface="Helvetica" pitchFamily="2" charset="0"/>
              </a:rPr>
              <a:t>In variables in the structure can not be initialized during the declaration while in case of class, this can be done.</a:t>
            </a:r>
          </a:p>
        </p:txBody>
      </p:sp>
    </p:spTree>
    <p:extLst>
      <p:ext uri="{BB962C8B-B14F-4D97-AF65-F5344CB8AC3E}">
        <p14:creationId xmlns:p14="http://schemas.microsoft.com/office/powerpoint/2010/main" val="2530151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16F6-300E-7F45-8B75-522386AB7319}"/>
              </a:ext>
            </a:extLst>
          </p:cNvPr>
          <p:cNvSpPr>
            <a:spLocks noGrp="1"/>
          </p:cNvSpPr>
          <p:nvPr>
            <p:ph type="title"/>
          </p:nvPr>
        </p:nvSpPr>
        <p:spPr/>
        <p:txBody>
          <a:bodyPr/>
          <a:lstStyle/>
          <a:p>
            <a:pPr algn="ctr"/>
            <a:r>
              <a:rPr lang="en-US" dirty="0"/>
              <a:t>Similarities</a:t>
            </a:r>
          </a:p>
        </p:txBody>
      </p:sp>
      <p:sp>
        <p:nvSpPr>
          <p:cNvPr id="3" name="Content Placeholder 2">
            <a:extLst>
              <a:ext uri="{FF2B5EF4-FFF2-40B4-BE49-F238E27FC236}">
                <a16:creationId xmlns:a16="http://schemas.microsoft.com/office/drawing/2014/main" id="{6CBC2DCA-4EBD-F442-B02B-09A2F6933F36}"/>
              </a:ext>
            </a:extLst>
          </p:cNvPr>
          <p:cNvSpPr>
            <a:spLocks noGrp="1"/>
          </p:cNvSpPr>
          <p:nvPr>
            <p:ph idx="1"/>
          </p:nvPr>
        </p:nvSpPr>
        <p:spPr/>
        <p:txBody>
          <a:bodyPr>
            <a:normAutofit/>
          </a:bodyPr>
          <a:lstStyle/>
          <a:p>
            <a:r>
              <a:rPr lang="en-GB" sz="2400" dirty="0">
                <a:latin typeface="Helvetica" pitchFamily="2" charset="0"/>
              </a:rPr>
              <a:t>In C++, both the structure and class are syntactically equivalent.</a:t>
            </a:r>
          </a:p>
          <a:p>
            <a:endParaRPr lang="en-GB" sz="2400" dirty="0">
              <a:latin typeface="Helvetica" pitchFamily="2" charset="0"/>
            </a:endParaRPr>
          </a:p>
          <a:p>
            <a:r>
              <a:rPr lang="en-GB" sz="2400" dirty="0">
                <a:latin typeface="Helvetica" pitchFamily="2" charset="0"/>
              </a:rPr>
              <a:t>Both structure and class can declare some of their members private.</a:t>
            </a:r>
          </a:p>
          <a:p>
            <a:endParaRPr lang="en-GB" sz="2400" dirty="0">
              <a:latin typeface="Helvetica" pitchFamily="2" charset="0"/>
            </a:endParaRPr>
          </a:p>
          <a:p>
            <a:r>
              <a:rPr lang="en-GB" sz="2400" dirty="0">
                <a:latin typeface="Helvetica" pitchFamily="2" charset="0"/>
              </a:rPr>
              <a:t>The name of a structure or class can be used as a stand-alone type.</a:t>
            </a:r>
          </a:p>
          <a:p>
            <a:endParaRPr lang="en-GB" sz="2400" dirty="0">
              <a:latin typeface="Helvetica" pitchFamily="2" charset="0"/>
            </a:endParaRPr>
          </a:p>
          <a:p>
            <a:r>
              <a:rPr lang="en-GB" sz="2400" dirty="0">
                <a:latin typeface="Helvetica" pitchFamily="2" charset="0"/>
              </a:rPr>
              <a:t>Both structure and class support the mechanism of inheritance.</a:t>
            </a:r>
          </a:p>
        </p:txBody>
      </p:sp>
    </p:spTree>
    <p:extLst>
      <p:ext uri="{BB962C8B-B14F-4D97-AF65-F5344CB8AC3E}">
        <p14:creationId xmlns:p14="http://schemas.microsoft.com/office/powerpoint/2010/main" val="3904112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1272</Words>
  <Application>Microsoft Macintosh PowerPoint</Application>
  <PresentationFormat>Widescreen</PresentationFormat>
  <Paragraphs>98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vt:lpstr>
      <vt:lpstr>Office Theme</vt:lpstr>
      <vt:lpstr>Differences between Class and Structure in C++</vt:lpstr>
      <vt:lpstr>Structures and Classes</vt:lpstr>
      <vt:lpstr>Tabular Difference</vt:lpstr>
      <vt:lpstr>Structures – Definition and Syntax</vt:lpstr>
      <vt:lpstr>Structures – Example And Access</vt:lpstr>
      <vt:lpstr>Classes - Definition</vt:lpstr>
      <vt:lpstr>Classes – Access an Object</vt:lpstr>
      <vt:lpstr>Key Differences</vt:lpstr>
      <vt:lpstr>Similarities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Differences between Class and Structure in C++</dc:title>
  <dc:creator>Dr. Raja Hashim Ali Asstt. Prof FCS</dc:creator>
  <cp:lastModifiedBy>Dr. Raja Hashim Ali Asstt. Prof FCS</cp:lastModifiedBy>
  <cp:revision>3</cp:revision>
  <dcterms:created xsi:type="dcterms:W3CDTF">2021-03-22T23:38:54Z</dcterms:created>
  <dcterms:modified xsi:type="dcterms:W3CDTF">2021-03-23T00:00:40Z</dcterms:modified>
</cp:coreProperties>
</file>