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sldIdLst>
    <p:sldId id="265" r:id="rId5"/>
    <p:sldId id="259" r:id="rId6"/>
    <p:sldId id="266" r:id="rId7"/>
    <p:sldId id="268" r:id="rId8"/>
    <p:sldId id="267" r:id="rId9"/>
    <p:sldId id="269" r:id="rId10"/>
    <p:sldId id="270" r:id="rId11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122C3-B727-4184-BEB4-C76F2834BF6A}" v="3" dt="2021-01-03T12:58:53.457"/>
    <p1510:client id="{826AC09A-214A-4A4C-B3AE-CB8E982DAD66}" v="2" dt="2021-01-09T01:48:35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broo" userId="S::2020cs115_student.uet.edu.pk#ext#@pern.onmicrosoft.com::ea27e789-ac87-43d1-b415-b8c1067ae479" providerId="AD" clId="Web-{489122C3-B727-4184-BEB4-C76F2834BF6A}"/>
    <pc:docChg chg="modSld">
      <pc:chgData name="Aabroo" userId="S::2020cs115_student.uet.edu.pk#ext#@pern.onmicrosoft.com::ea27e789-ac87-43d1-b415-b8c1067ae479" providerId="AD" clId="Web-{489122C3-B727-4184-BEB4-C76F2834BF6A}" dt="2021-01-03T12:58:53.457" v="2" actId="1076"/>
      <pc:docMkLst>
        <pc:docMk/>
      </pc:docMkLst>
      <pc:sldChg chg="modSp">
        <pc:chgData name="Aabroo" userId="S::2020cs115_student.uet.edu.pk#ext#@pern.onmicrosoft.com::ea27e789-ac87-43d1-b415-b8c1067ae479" providerId="AD" clId="Web-{489122C3-B727-4184-BEB4-C76F2834BF6A}" dt="2021-01-03T12:58:53.457" v="2" actId="1076"/>
        <pc:sldMkLst>
          <pc:docMk/>
          <pc:sldMk cId="1339994863" sldId="259"/>
        </pc:sldMkLst>
        <pc:picChg chg="mod">
          <ac:chgData name="Aabroo" userId="S::2020cs115_student.uet.edu.pk#ext#@pern.onmicrosoft.com::ea27e789-ac87-43d1-b415-b8c1067ae479" providerId="AD" clId="Web-{489122C3-B727-4184-BEB4-C76F2834BF6A}" dt="2021-01-03T12:58:53.457" v="2" actId="1076"/>
          <ac:picMkLst>
            <pc:docMk/>
            <pc:sldMk cId="1339994863" sldId="259"/>
            <ac:picMk id="4" creationId="{9A32966B-50DB-446D-90A6-7A65F74CD9B4}"/>
          </ac:picMkLst>
        </pc:picChg>
      </pc:sldChg>
    </pc:docChg>
  </pc:docChgLst>
  <pc:docChgLst>
    <pc:chgData name="Faraz Ahmad" userId="S::2020cs144_student.uet.edu.pk#ext#@pern.onmicrosoft.com::cdb39db1-8d89-401d-987d-ed52fb29c623" providerId="AD" clId="Web-{826AC09A-214A-4A4C-B3AE-CB8E982DAD66}"/>
    <pc:docChg chg="modSld">
      <pc:chgData name="Faraz Ahmad" userId="S::2020cs144_student.uet.edu.pk#ext#@pern.onmicrosoft.com::cdb39db1-8d89-401d-987d-ed52fb29c623" providerId="AD" clId="Web-{826AC09A-214A-4A4C-B3AE-CB8E982DAD66}" dt="2021-01-09T01:48:35.391" v="1" actId="20577"/>
      <pc:docMkLst>
        <pc:docMk/>
      </pc:docMkLst>
      <pc:sldChg chg="modSp">
        <pc:chgData name="Faraz Ahmad" userId="S::2020cs144_student.uet.edu.pk#ext#@pern.onmicrosoft.com::cdb39db1-8d89-401d-987d-ed52fb29c623" providerId="AD" clId="Web-{826AC09A-214A-4A4C-B3AE-CB8E982DAD66}" dt="2021-01-09T01:48:35.375" v="0" actId="20577"/>
        <pc:sldMkLst>
          <pc:docMk/>
          <pc:sldMk cId="1339994863" sldId="259"/>
        </pc:sldMkLst>
        <pc:spChg chg="mod">
          <ac:chgData name="Faraz Ahmad" userId="S::2020cs144_student.uet.edu.pk#ext#@pern.onmicrosoft.com::cdb39db1-8d89-401d-987d-ed52fb29c623" providerId="AD" clId="Web-{826AC09A-214A-4A4C-B3AE-CB8E982DAD66}" dt="2021-01-09T01:48:35.375" v="0" actId="20577"/>
          <ac:spMkLst>
            <pc:docMk/>
            <pc:sldMk cId="1339994863" sldId="259"/>
            <ac:spMk id="3" creationId="{2FAD0B71-49DC-4E09-BC56-1603B5532F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BB54471-FD18-4B62-B8CB-FE59E90A0884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0CC3-938E-420B-8D56-306B1508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340436" cy="1371600"/>
          </a:xfrm>
        </p:spPr>
        <p:txBody>
          <a:bodyPr/>
          <a:lstStyle/>
          <a:p>
            <a:pPr algn="ctr"/>
            <a:r>
              <a:rPr lang="en-US" dirty="0"/>
              <a:t>Motivation and language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113F-ABBF-461A-93CD-328CD083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340436" cy="437356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2060"/>
                </a:solidFill>
              </a:rPr>
              <a:t>Prepared by: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>Nabeel Yousaf (2020-CS-103)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Usher Ahmad (2020-CS-107)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Faraz Ahmad (2020-CS-144)</a:t>
            </a:r>
          </a:p>
        </p:txBody>
      </p:sp>
    </p:spTree>
    <p:extLst>
      <p:ext uri="{BB962C8B-B14F-4D97-AF65-F5344CB8AC3E}">
        <p14:creationId xmlns:p14="http://schemas.microsoft.com/office/powerpoint/2010/main" val="109354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0B71-49DC-4E09-BC56-1603B553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112327"/>
            <a:ext cx="8215745" cy="1013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"In order to learn, one must want something, notice something, do something."</a:t>
            </a:r>
          </a:p>
        </p:txBody>
      </p:sp>
      <p:pic>
        <p:nvPicPr>
          <p:cNvPr id="6" name="Picture 5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D8605BE1-B460-4641-8D52-38D78A55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1" y="415636"/>
            <a:ext cx="7744691" cy="4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9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B577B29-76AC-4DF3-880C-50A62464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402800"/>
            <a:ext cx="5111750" cy="2875359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16F35-02D5-43D9-A6D5-3F788799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bridge connecting people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Lack of communication means missing opportunities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English as international language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C5C85-A412-4764-AE59-DAB924EF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777240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Importance of language</a:t>
            </a:r>
          </a:p>
        </p:txBody>
      </p:sp>
    </p:spTree>
    <p:extLst>
      <p:ext uri="{BB962C8B-B14F-4D97-AF65-F5344CB8AC3E}">
        <p14:creationId xmlns:p14="http://schemas.microsoft.com/office/powerpoint/2010/main" val="317429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door, person, baby, bed&#10;&#10;Description automatically generated">
            <a:extLst>
              <a:ext uri="{FF2B5EF4-FFF2-40B4-BE49-F238E27FC236}">
                <a16:creationId xmlns:a16="http://schemas.microsoft.com/office/drawing/2014/main" id="{A62AFC01-9AC1-40C1-8EF8-6855B7B5C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8" y="683729"/>
            <a:ext cx="8820150" cy="5490543"/>
          </a:xfrm>
          <a:noFill/>
        </p:spPr>
      </p:pic>
    </p:spTree>
    <p:extLst>
      <p:ext uri="{BB962C8B-B14F-4D97-AF65-F5344CB8AC3E}">
        <p14:creationId xmlns:p14="http://schemas.microsoft.com/office/powerpoint/2010/main" val="38941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2559-D097-4932-9F16-C19ED447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/>
              <a:t>Motivation + Language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9B43-C174-48AF-9A6E-3395C2E4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you understand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Norms and traditions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Lifestyle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Way of expressing emotions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2908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, outdoor, posing&#10;&#10;Description automatically generated">
            <a:extLst>
              <a:ext uri="{FF2B5EF4-FFF2-40B4-BE49-F238E27FC236}">
                <a16:creationId xmlns:a16="http://schemas.microsoft.com/office/drawing/2014/main" id="{22156F3D-7BA5-4FD4-B0AF-75083DCDD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2345"/>
          <a:stretch/>
        </p:blipFill>
        <p:spPr>
          <a:xfrm>
            <a:off x="3465513" y="2241379"/>
            <a:ext cx="5221287" cy="446390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7199-7012-4318-8C43-0E7E151F0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Intrinsic Motivation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Extrinsic Motivation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63C3B-72DE-423C-B5B9-FC72FD72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Ways to take motivation</a:t>
            </a:r>
          </a:p>
        </p:txBody>
      </p:sp>
    </p:spTree>
    <p:extLst>
      <p:ext uri="{BB962C8B-B14F-4D97-AF65-F5344CB8AC3E}">
        <p14:creationId xmlns:p14="http://schemas.microsoft.com/office/powerpoint/2010/main" val="14832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466C8D-011F-4D36-9B17-6EB8AAC3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59531"/>
            <a:ext cx="8936182" cy="130094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0" dirty="0"/>
              <a:t>"One language sets you in a corridor for life. Two languages open every door along the way."</a:t>
            </a:r>
          </a:p>
          <a:p>
            <a:pPr algn="ctr"/>
            <a:r>
              <a:rPr lang="en-US" sz="2400" dirty="0"/>
              <a:t>-Frank Smith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0B3D4E-2C26-4483-9233-784E0647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1" y="5860473"/>
            <a:ext cx="6816438" cy="69134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5" name="Picture 4" descr="A picture containing building, black, white, window&#10;&#10;Description automatically generated">
            <a:extLst>
              <a:ext uri="{FF2B5EF4-FFF2-40B4-BE49-F238E27FC236}">
                <a16:creationId xmlns:a16="http://schemas.microsoft.com/office/drawing/2014/main" id="{A1DB934C-D8C4-4AE1-A833-7C3510C3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033164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9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4642CC14B3AE408FD2222842AD493B" ma:contentTypeVersion="6" ma:contentTypeDescription="Create a new document." ma:contentTypeScope="" ma:versionID="dddc3b46e6e17e73d61406c9ada2cea5">
  <xsd:schema xmlns:xsd="http://www.w3.org/2001/XMLSchema" xmlns:xs="http://www.w3.org/2001/XMLSchema" xmlns:p="http://schemas.microsoft.com/office/2006/metadata/properties" xmlns:ns2="e8e0bd34-5a05-4959-9713-b387cac3636e" targetNamespace="http://schemas.microsoft.com/office/2006/metadata/properties" ma:root="true" ma:fieldsID="cb4ad60866a7907f8465751cbd54070f" ns2:_="">
    <xsd:import namespace="e8e0bd34-5a05-4959-9713-b387cac36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0bd34-5a05-4959-9713-b387cac36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6CA854-C6FC-4711-9523-A2B002D3A4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A7791A-F900-4272-AC85-9C33BD873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0bd34-5a05-4959-9713-b387cac36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A692A8-CC1B-45B8-AAE5-E4F468231DF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106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Essential</vt:lpstr>
      <vt:lpstr>Motivation and language learning</vt:lpstr>
      <vt:lpstr>PowerPoint Presentation</vt:lpstr>
      <vt:lpstr>Importance of language</vt:lpstr>
      <vt:lpstr>PowerPoint Presentation</vt:lpstr>
      <vt:lpstr>Motivation + Language learning</vt:lpstr>
      <vt:lpstr>Ways to take motivation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 the time of pandemic </dc:title>
  <dc:creator>Faraz Ahmed</dc:creator>
  <cp:lastModifiedBy>Faraz Ahmed</cp:lastModifiedBy>
  <cp:revision>22</cp:revision>
  <dcterms:created xsi:type="dcterms:W3CDTF">2021-01-03T12:46:16Z</dcterms:created>
  <dcterms:modified xsi:type="dcterms:W3CDTF">2021-04-21T20:46:43Z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0x0101006B4642CC14B3AE408FD2222842AD493B</vt:lpwstr>
  </property>
</Properties>
</file>