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58" r:id="rId6"/>
    <p:sldId id="264"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66" d="100"/>
          <a:sy n="66" d="100"/>
        </p:scale>
        <p:origin x="9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45C9C-186F-4B8E-B41D-663DDE61D906}"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39655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45C9C-186F-4B8E-B41D-663DDE61D906}"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16692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45C9C-186F-4B8E-B41D-663DDE61D906}"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135608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45C9C-186F-4B8E-B41D-663DDE61D906}"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278702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45C9C-186F-4B8E-B41D-663DDE61D906}" type="datetimeFigureOut">
              <a:rPr lang="en-US" smtClean="0"/>
              <a:t>10/10/2015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79691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45C9C-186F-4B8E-B41D-663DDE61D906}"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53915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45C9C-186F-4B8E-B41D-663DDE61D906}" type="datetimeFigureOut">
              <a:rPr lang="en-US" smtClean="0"/>
              <a:t>10/10/2015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91517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45C9C-186F-4B8E-B41D-663DDE61D906}" type="datetimeFigureOut">
              <a:rPr lang="en-US" smtClean="0"/>
              <a:t>10/10/2015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159005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45C9C-186F-4B8E-B41D-663DDE61D906}" type="datetimeFigureOut">
              <a:rPr lang="en-US" smtClean="0"/>
              <a:t>10/10/2015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359325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45C9C-186F-4B8E-B41D-663DDE61D906}"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31522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45C9C-186F-4B8E-B41D-663DDE61D906}" type="datetimeFigureOut">
              <a:rPr lang="en-US" smtClean="0"/>
              <a:t>10/10/2015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DA383-ED2B-4530-A6A4-C6DB140BA142}" type="slidenum">
              <a:rPr lang="en-US" smtClean="0"/>
              <a:t>‹#›</a:t>
            </a:fld>
            <a:endParaRPr lang="en-US"/>
          </a:p>
        </p:txBody>
      </p:sp>
    </p:spTree>
    <p:extLst>
      <p:ext uri="{BB962C8B-B14F-4D97-AF65-F5344CB8AC3E}">
        <p14:creationId xmlns:p14="http://schemas.microsoft.com/office/powerpoint/2010/main" val="58745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45C9C-186F-4B8E-B41D-663DDE61D906}" type="datetimeFigureOut">
              <a:rPr lang="en-US" smtClean="0"/>
              <a:t>10/10/2015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DA383-ED2B-4530-A6A4-C6DB140BA142}" type="slidenum">
              <a:rPr lang="en-US" smtClean="0"/>
              <a:t>‹#›</a:t>
            </a:fld>
            <a:endParaRPr lang="en-US"/>
          </a:p>
        </p:txBody>
      </p:sp>
    </p:spTree>
    <p:extLst>
      <p:ext uri="{BB962C8B-B14F-4D97-AF65-F5344CB8AC3E}">
        <p14:creationId xmlns:p14="http://schemas.microsoft.com/office/powerpoint/2010/main" val="2758057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3</a:t>
            </a:r>
            <a:endParaRPr lang="en-US" dirty="0"/>
          </a:p>
        </p:txBody>
      </p:sp>
      <p:sp>
        <p:nvSpPr>
          <p:cNvPr id="3" name="Subtitle 2"/>
          <p:cNvSpPr>
            <a:spLocks noGrp="1"/>
          </p:cNvSpPr>
          <p:nvPr>
            <p:ph type="subTitle" idx="1"/>
          </p:nvPr>
        </p:nvSpPr>
        <p:spPr/>
        <p:txBody>
          <a:bodyPr>
            <a:normAutofit/>
          </a:bodyPr>
          <a:lstStyle/>
          <a:p>
            <a:r>
              <a:rPr lang="en-US" sz="4400" dirty="0" smtClean="0"/>
              <a:t>Computer Basics</a:t>
            </a:r>
            <a:endParaRPr lang="en-US" sz="4400" dirty="0"/>
          </a:p>
        </p:txBody>
      </p:sp>
    </p:spTree>
    <p:extLst>
      <p:ext uri="{BB962C8B-B14F-4D97-AF65-F5344CB8AC3E}">
        <p14:creationId xmlns:p14="http://schemas.microsoft.com/office/powerpoint/2010/main" val="414483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365" y="1307559"/>
            <a:ext cx="10277670" cy="4371347"/>
          </a:xfrm>
          <a:prstGeom prst="rect">
            <a:avLst/>
          </a:prstGeom>
        </p:spPr>
      </p:pic>
    </p:spTree>
    <p:extLst>
      <p:ext uri="{BB962C8B-B14F-4D97-AF65-F5344CB8AC3E}">
        <p14:creationId xmlns:p14="http://schemas.microsoft.com/office/powerpoint/2010/main" val="269595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9093" y="1215190"/>
            <a:ext cx="10166685" cy="3539430"/>
          </a:xfrm>
          <a:prstGeom prst="rect">
            <a:avLst/>
          </a:prstGeom>
        </p:spPr>
        <p:txBody>
          <a:bodyPr wrap="square">
            <a:spAutoFit/>
          </a:bodyPr>
          <a:lstStyle/>
          <a:p>
            <a:r>
              <a:rPr lang="en-US" sz="2800" dirty="0">
                <a:solidFill>
                  <a:srgbClr val="000000"/>
                </a:solidFill>
                <a:latin typeface="Verdana" panose="020B0604030504040204" pitchFamily="34" charset="0"/>
              </a:rPr>
              <a:t>Cache memory is a very high speed semiconductor memory which can speed up CPU. It acts as a buffer between the CPU and main memory. It is used to hold those parts of data and program which are most frequently used by CPU. The parts of data and programs are transferred from disk to cache memory by operating system, from where CPU can access them.</a:t>
            </a:r>
            <a:endParaRPr lang="en-US" sz="2800" dirty="0"/>
          </a:p>
        </p:txBody>
      </p:sp>
    </p:spTree>
    <p:extLst>
      <p:ext uri="{BB962C8B-B14F-4D97-AF65-F5344CB8AC3E}">
        <p14:creationId xmlns:p14="http://schemas.microsoft.com/office/powerpoint/2010/main" val="47996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590" y="829428"/>
            <a:ext cx="8764158" cy="5382257"/>
          </a:xfrm>
          <a:prstGeom prst="rect">
            <a:avLst/>
          </a:prstGeom>
        </p:spPr>
      </p:pic>
    </p:spTree>
    <p:extLst>
      <p:ext uri="{BB962C8B-B14F-4D97-AF65-F5344CB8AC3E}">
        <p14:creationId xmlns:p14="http://schemas.microsoft.com/office/powerpoint/2010/main" val="355018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315" y="315401"/>
            <a:ext cx="8450180" cy="5820627"/>
          </a:xfrm>
          <a:prstGeom prst="rect">
            <a:avLst/>
          </a:prstGeom>
        </p:spPr>
      </p:pic>
    </p:spTree>
    <p:extLst>
      <p:ext uri="{BB962C8B-B14F-4D97-AF65-F5344CB8AC3E}">
        <p14:creationId xmlns:p14="http://schemas.microsoft.com/office/powerpoint/2010/main" val="131512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52" y="1106178"/>
            <a:ext cx="7413339" cy="41930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691" y="1640392"/>
            <a:ext cx="3591426" cy="3124636"/>
          </a:xfrm>
          <a:prstGeom prst="rect">
            <a:avLst/>
          </a:prstGeom>
        </p:spPr>
      </p:pic>
    </p:spTree>
    <p:extLst>
      <p:ext uri="{BB962C8B-B14F-4D97-AF65-F5344CB8AC3E}">
        <p14:creationId xmlns:p14="http://schemas.microsoft.com/office/powerpoint/2010/main" val="33749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11" y="560498"/>
            <a:ext cx="10706778" cy="5611484"/>
          </a:xfrm>
          <a:prstGeom prst="rect">
            <a:avLst/>
          </a:prstGeom>
        </p:spPr>
      </p:pic>
    </p:spTree>
    <p:extLst>
      <p:ext uri="{BB962C8B-B14F-4D97-AF65-F5344CB8AC3E}">
        <p14:creationId xmlns:p14="http://schemas.microsoft.com/office/powerpoint/2010/main" val="3020591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83" y="1767234"/>
            <a:ext cx="7533334" cy="40965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743" y="2229846"/>
            <a:ext cx="4183938" cy="3146598"/>
          </a:xfrm>
          <a:prstGeom prst="rect">
            <a:avLst/>
          </a:prstGeom>
        </p:spPr>
      </p:pic>
    </p:spTree>
    <p:extLst>
      <p:ext uri="{BB962C8B-B14F-4D97-AF65-F5344CB8AC3E}">
        <p14:creationId xmlns:p14="http://schemas.microsoft.com/office/powerpoint/2010/main" val="163102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74</Words>
  <Application>Microsoft Office PowerPoint</Application>
  <PresentationFormat>Widescreen</PresentationFormat>
  <Paragraphs>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Verdana</vt:lpstr>
      <vt:lpstr>Office Theme</vt:lpstr>
      <vt:lpstr>Lesson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dc:title>
  <dc:creator>Ibrahiem Mohammad</dc:creator>
  <cp:lastModifiedBy>Ibrahiem Mohammad</cp:lastModifiedBy>
  <cp:revision>4</cp:revision>
  <dcterms:created xsi:type="dcterms:W3CDTF">2015-10-10T17:55:51Z</dcterms:created>
  <dcterms:modified xsi:type="dcterms:W3CDTF">2015-10-11T03:26:55Z</dcterms:modified>
</cp:coreProperties>
</file>