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2" r:id="rId3"/>
    <p:sldId id="274" r:id="rId4"/>
    <p:sldId id="277" r:id="rId5"/>
    <p:sldId id="279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3" r:id="rId14"/>
    <p:sldId id="299" r:id="rId15"/>
    <p:sldId id="302" r:id="rId16"/>
    <p:sldId id="303" r:id="rId17"/>
    <p:sldId id="361" r:id="rId18"/>
    <p:sldId id="362" r:id="rId19"/>
    <p:sldId id="363" r:id="rId20"/>
    <p:sldId id="364" r:id="rId21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1FD67-588A-C749-99E0-829AB6305077}" v="6" dt="2020-05-05T02:50:05.9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51" d="100"/>
          <a:sy n="151" d="100"/>
        </p:scale>
        <p:origin x="1928" y="1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ed Samet" userId="cfbf7cda-a3f0-4a18-b58e-e4747a47ab2e" providerId="ADAL" clId="{FCCDEB62-58AF-084A-BEEB-F09D79DDEBC2}"/>
    <pc:docChg chg="custSel modSld">
      <pc:chgData name="Saeed Samet" userId="cfbf7cda-a3f0-4a18-b58e-e4747a47ab2e" providerId="ADAL" clId="{FCCDEB62-58AF-084A-BEEB-F09D79DDEBC2}" dt="2020-01-09T23:51:21.552" v="0" actId="7634"/>
      <pc:docMkLst>
        <pc:docMk/>
      </pc:docMkLst>
      <pc:sldChg chg="addSp">
        <pc:chgData name="Saeed Samet" userId="cfbf7cda-a3f0-4a18-b58e-e4747a47ab2e" providerId="ADAL" clId="{FCCDEB62-58AF-084A-BEEB-F09D79DDEBC2}" dt="2020-01-09T23:51:21.552" v="0" actId="7634"/>
        <pc:sldMkLst>
          <pc:docMk/>
          <pc:sldMk cId="0" sldId="272"/>
        </pc:sldMkLst>
        <pc:inkChg chg="add">
          <ac:chgData name="Saeed Samet" userId="cfbf7cda-a3f0-4a18-b58e-e4747a47ab2e" providerId="ADAL" clId="{FCCDEB62-58AF-084A-BEEB-F09D79DDEBC2}" dt="2020-01-09T23:51:21.552" v="0" actId="7634"/>
          <ac:inkMkLst>
            <pc:docMk/>
            <pc:sldMk cId="0" sldId="272"/>
            <ac:inkMk id="11" creationId="{FFA401C8-3164-B740-B085-88D6CE7B557F}"/>
          </ac:inkMkLst>
        </pc:inkChg>
      </pc:sldChg>
      <pc:sldChg chg="addSp">
        <pc:chgData name="Saeed Samet" userId="cfbf7cda-a3f0-4a18-b58e-e4747a47ab2e" providerId="ADAL" clId="{FCCDEB62-58AF-084A-BEEB-F09D79DDEBC2}" dt="2020-01-09T23:51:21.552" v="0" actId="7634"/>
        <pc:sldMkLst>
          <pc:docMk/>
          <pc:sldMk cId="0" sldId="274"/>
        </pc:sldMkLst>
        <pc:inkChg chg="add">
          <ac:chgData name="Saeed Samet" userId="cfbf7cda-a3f0-4a18-b58e-e4747a47ab2e" providerId="ADAL" clId="{FCCDEB62-58AF-084A-BEEB-F09D79DDEBC2}" dt="2020-01-09T23:51:21.552" v="0" actId="7634"/>
          <ac:inkMkLst>
            <pc:docMk/>
            <pc:sldMk cId="0" sldId="274"/>
            <ac:inkMk id="10" creationId="{D4BAF274-69E0-5746-83A5-448B7BA321BE}"/>
          </ac:inkMkLst>
        </pc:inkChg>
      </pc:sldChg>
      <pc:sldChg chg="addSp">
        <pc:chgData name="Saeed Samet" userId="cfbf7cda-a3f0-4a18-b58e-e4747a47ab2e" providerId="ADAL" clId="{FCCDEB62-58AF-084A-BEEB-F09D79DDEBC2}" dt="2020-01-09T23:51:21.552" v="0" actId="7634"/>
        <pc:sldMkLst>
          <pc:docMk/>
          <pc:sldMk cId="0" sldId="277"/>
        </pc:sldMkLst>
        <pc:inkChg chg="add">
          <ac:chgData name="Saeed Samet" userId="cfbf7cda-a3f0-4a18-b58e-e4747a47ab2e" providerId="ADAL" clId="{FCCDEB62-58AF-084A-BEEB-F09D79DDEBC2}" dt="2020-01-09T23:51:21.552" v="0" actId="7634"/>
          <ac:inkMkLst>
            <pc:docMk/>
            <pc:sldMk cId="0" sldId="277"/>
            <ac:inkMk id="6" creationId="{129B860E-9E5D-514D-BE82-27B7C96D432A}"/>
          </ac:inkMkLst>
        </pc:inkChg>
      </pc:sldChg>
      <pc:sldChg chg="addSp">
        <pc:chgData name="Saeed Samet" userId="cfbf7cda-a3f0-4a18-b58e-e4747a47ab2e" providerId="ADAL" clId="{FCCDEB62-58AF-084A-BEEB-F09D79DDEBC2}" dt="2020-01-09T23:51:21.552" v="0" actId="7634"/>
        <pc:sldMkLst>
          <pc:docMk/>
          <pc:sldMk cId="0" sldId="279"/>
        </pc:sldMkLst>
        <pc:inkChg chg="add">
          <ac:chgData name="Saeed Samet" userId="cfbf7cda-a3f0-4a18-b58e-e4747a47ab2e" providerId="ADAL" clId="{FCCDEB62-58AF-084A-BEEB-F09D79DDEBC2}" dt="2020-01-09T23:51:21.552" v="0" actId="7634"/>
          <ac:inkMkLst>
            <pc:docMk/>
            <pc:sldMk cId="0" sldId="279"/>
            <ac:inkMk id="4" creationId="{CEAC0CB4-B7C7-7E4C-B788-7EDB7AF5F082}"/>
          </ac:inkMkLst>
        </pc:inkChg>
      </pc:sldChg>
      <pc:sldChg chg="addSp">
        <pc:chgData name="Saeed Samet" userId="cfbf7cda-a3f0-4a18-b58e-e4747a47ab2e" providerId="ADAL" clId="{FCCDEB62-58AF-084A-BEEB-F09D79DDEBC2}" dt="2020-01-09T23:51:21.552" v="0" actId="7634"/>
        <pc:sldMkLst>
          <pc:docMk/>
          <pc:sldMk cId="0" sldId="285"/>
        </pc:sldMkLst>
        <pc:inkChg chg="add">
          <ac:chgData name="Saeed Samet" userId="cfbf7cda-a3f0-4a18-b58e-e4747a47ab2e" providerId="ADAL" clId="{FCCDEB62-58AF-084A-BEEB-F09D79DDEBC2}" dt="2020-01-09T23:51:21.552" v="0" actId="7634"/>
          <ac:inkMkLst>
            <pc:docMk/>
            <pc:sldMk cId="0" sldId="285"/>
            <ac:inkMk id="5" creationId="{4E8F3DF9-3834-AD43-AA7B-B4226446464A}"/>
          </ac:inkMkLst>
        </pc:inkChg>
      </pc:sldChg>
      <pc:sldChg chg="addSp">
        <pc:chgData name="Saeed Samet" userId="cfbf7cda-a3f0-4a18-b58e-e4747a47ab2e" providerId="ADAL" clId="{FCCDEB62-58AF-084A-BEEB-F09D79DDEBC2}" dt="2020-01-09T23:51:21.552" v="0" actId="7634"/>
        <pc:sldMkLst>
          <pc:docMk/>
          <pc:sldMk cId="0" sldId="286"/>
        </pc:sldMkLst>
        <pc:inkChg chg="add">
          <ac:chgData name="Saeed Samet" userId="cfbf7cda-a3f0-4a18-b58e-e4747a47ab2e" providerId="ADAL" clId="{FCCDEB62-58AF-084A-BEEB-F09D79DDEBC2}" dt="2020-01-09T23:51:21.552" v="0" actId="7634"/>
          <ac:inkMkLst>
            <pc:docMk/>
            <pc:sldMk cId="0" sldId="286"/>
            <ac:inkMk id="12" creationId="{B4C5EEAB-452D-2A48-BA9F-2F8DD3466207}"/>
          </ac:inkMkLst>
        </pc:inkChg>
      </pc:sldChg>
      <pc:sldChg chg="addSp">
        <pc:chgData name="Saeed Samet" userId="cfbf7cda-a3f0-4a18-b58e-e4747a47ab2e" providerId="ADAL" clId="{FCCDEB62-58AF-084A-BEEB-F09D79DDEBC2}" dt="2020-01-09T23:51:21.552" v="0" actId="7634"/>
        <pc:sldMkLst>
          <pc:docMk/>
          <pc:sldMk cId="0" sldId="287"/>
        </pc:sldMkLst>
        <pc:inkChg chg="add">
          <ac:chgData name="Saeed Samet" userId="cfbf7cda-a3f0-4a18-b58e-e4747a47ab2e" providerId="ADAL" clId="{FCCDEB62-58AF-084A-BEEB-F09D79DDEBC2}" dt="2020-01-09T23:51:21.552" v="0" actId="7634"/>
          <ac:inkMkLst>
            <pc:docMk/>
            <pc:sldMk cId="0" sldId="287"/>
            <ac:inkMk id="9" creationId="{9F09DC80-C8D8-7B4B-8A5E-3ABB75AF653A}"/>
          </ac:inkMkLst>
        </pc:inkChg>
      </pc:sldChg>
      <pc:sldChg chg="addSp">
        <pc:chgData name="Saeed Samet" userId="cfbf7cda-a3f0-4a18-b58e-e4747a47ab2e" providerId="ADAL" clId="{FCCDEB62-58AF-084A-BEEB-F09D79DDEBC2}" dt="2020-01-09T23:51:21.552" v="0" actId="7634"/>
        <pc:sldMkLst>
          <pc:docMk/>
          <pc:sldMk cId="0" sldId="288"/>
        </pc:sldMkLst>
        <pc:inkChg chg="add">
          <ac:chgData name="Saeed Samet" userId="cfbf7cda-a3f0-4a18-b58e-e4747a47ab2e" providerId="ADAL" clId="{FCCDEB62-58AF-084A-BEEB-F09D79DDEBC2}" dt="2020-01-09T23:51:21.552" v="0" actId="7634"/>
          <ac:inkMkLst>
            <pc:docMk/>
            <pc:sldMk cId="0" sldId="288"/>
            <ac:inkMk id="5" creationId="{A5DF2038-260B-C241-8E50-900937321531}"/>
          </ac:inkMkLst>
        </pc:inkChg>
      </pc:sldChg>
      <pc:sldChg chg="addSp">
        <pc:chgData name="Saeed Samet" userId="cfbf7cda-a3f0-4a18-b58e-e4747a47ab2e" providerId="ADAL" clId="{FCCDEB62-58AF-084A-BEEB-F09D79DDEBC2}" dt="2020-01-09T23:51:21.552" v="0" actId="7634"/>
        <pc:sldMkLst>
          <pc:docMk/>
          <pc:sldMk cId="0" sldId="289"/>
        </pc:sldMkLst>
        <pc:inkChg chg="add">
          <ac:chgData name="Saeed Samet" userId="cfbf7cda-a3f0-4a18-b58e-e4747a47ab2e" providerId="ADAL" clId="{FCCDEB62-58AF-084A-BEEB-F09D79DDEBC2}" dt="2020-01-09T23:51:21.552" v="0" actId="7634"/>
          <ac:inkMkLst>
            <pc:docMk/>
            <pc:sldMk cId="0" sldId="289"/>
            <ac:inkMk id="11" creationId="{19DCFEAA-0887-8740-98F8-1DFCA47DCFB3}"/>
          </ac:inkMkLst>
        </pc:inkChg>
      </pc:sldChg>
      <pc:sldChg chg="addSp">
        <pc:chgData name="Saeed Samet" userId="cfbf7cda-a3f0-4a18-b58e-e4747a47ab2e" providerId="ADAL" clId="{FCCDEB62-58AF-084A-BEEB-F09D79DDEBC2}" dt="2020-01-09T23:51:21.552" v="0" actId="7634"/>
        <pc:sldMkLst>
          <pc:docMk/>
          <pc:sldMk cId="0" sldId="290"/>
        </pc:sldMkLst>
        <pc:inkChg chg="add">
          <ac:chgData name="Saeed Samet" userId="cfbf7cda-a3f0-4a18-b58e-e4747a47ab2e" providerId="ADAL" clId="{FCCDEB62-58AF-084A-BEEB-F09D79DDEBC2}" dt="2020-01-09T23:51:21.552" v="0" actId="7634"/>
          <ac:inkMkLst>
            <pc:docMk/>
            <pc:sldMk cId="0" sldId="290"/>
            <ac:inkMk id="13" creationId="{222D2932-8C7A-A548-ADCF-225D09CCDF7D}"/>
          </ac:inkMkLst>
        </pc:inkChg>
      </pc:sldChg>
      <pc:sldChg chg="addSp">
        <pc:chgData name="Saeed Samet" userId="cfbf7cda-a3f0-4a18-b58e-e4747a47ab2e" providerId="ADAL" clId="{FCCDEB62-58AF-084A-BEEB-F09D79DDEBC2}" dt="2020-01-09T23:51:21.552" v="0" actId="7634"/>
        <pc:sldMkLst>
          <pc:docMk/>
          <pc:sldMk cId="0" sldId="292"/>
        </pc:sldMkLst>
        <pc:inkChg chg="add">
          <ac:chgData name="Saeed Samet" userId="cfbf7cda-a3f0-4a18-b58e-e4747a47ab2e" providerId="ADAL" clId="{FCCDEB62-58AF-084A-BEEB-F09D79DDEBC2}" dt="2020-01-09T23:51:21.552" v="0" actId="7634"/>
          <ac:inkMkLst>
            <pc:docMk/>
            <pc:sldMk cId="0" sldId="292"/>
            <ac:inkMk id="7" creationId="{722DCDE8-5490-FE48-8ACC-0B779A687B92}"/>
          </ac:inkMkLst>
        </pc:inkChg>
      </pc:sldChg>
      <pc:sldChg chg="addSp">
        <pc:chgData name="Saeed Samet" userId="cfbf7cda-a3f0-4a18-b58e-e4747a47ab2e" providerId="ADAL" clId="{FCCDEB62-58AF-084A-BEEB-F09D79DDEBC2}" dt="2020-01-09T23:51:21.552" v="0" actId="7634"/>
        <pc:sldMkLst>
          <pc:docMk/>
          <pc:sldMk cId="0" sldId="293"/>
        </pc:sldMkLst>
        <pc:inkChg chg="add">
          <ac:chgData name="Saeed Samet" userId="cfbf7cda-a3f0-4a18-b58e-e4747a47ab2e" providerId="ADAL" clId="{FCCDEB62-58AF-084A-BEEB-F09D79DDEBC2}" dt="2020-01-09T23:51:21.552" v="0" actId="7634"/>
          <ac:inkMkLst>
            <pc:docMk/>
            <pc:sldMk cId="0" sldId="293"/>
            <ac:inkMk id="14" creationId="{6DFADBA5-A959-8043-A44E-FAB0E21D7B36}"/>
          </ac:inkMkLst>
        </pc:inkChg>
      </pc:sldChg>
      <pc:sldChg chg="addSp">
        <pc:chgData name="Saeed Samet" userId="cfbf7cda-a3f0-4a18-b58e-e4747a47ab2e" providerId="ADAL" clId="{FCCDEB62-58AF-084A-BEEB-F09D79DDEBC2}" dt="2020-01-09T23:51:21.552" v="0" actId="7634"/>
        <pc:sldMkLst>
          <pc:docMk/>
          <pc:sldMk cId="0" sldId="299"/>
        </pc:sldMkLst>
        <pc:inkChg chg="add">
          <ac:chgData name="Saeed Samet" userId="cfbf7cda-a3f0-4a18-b58e-e4747a47ab2e" providerId="ADAL" clId="{FCCDEB62-58AF-084A-BEEB-F09D79DDEBC2}" dt="2020-01-09T23:51:21.552" v="0" actId="7634"/>
          <ac:inkMkLst>
            <pc:docMk/>
            <pc:sldMk cId="0" sldId="299"/>
            <ac:inkMk id="15" creationId="{C584B4DD-C48A-5D4A-932C-BC1D3C9A481E}"/>
          </ac:inkMkLst>
        </pc:inkChg>
      </pc:sldChg>
      <pc:sldChg chg="addSp">
        <pc:chgData name="Saeed Samet" userId="cfbf7cda-a3f0-4a18-b58e-e4747a47ab2e" providerId="ADAL" clId="{FCCDEB62-58AF-084A-BEEB-F09D79DDEBC2}" dt="2020-01-09T23:51:21.552" v="0" actId="7634"/>
        <pc:sldMkLst>
          <pc:docMk/>
          <pc:sldMk cId="1514636268" sldId="306"/>
        </pc:sldMkLst>
        <pc:inkChg chg="add">
          <ac:chgData name="Saeed Samet" userId="cfbf7cda-a3f0-4a18-b58e-e4747a47ab2e" providerId="ADAL" clId="{FCCDEB62-58AF-084A-BEEB-F09D79DDEBC2}" dt="2020-01-09T23:51:21.552" v="0" actId="7634"/>
          <ac:inkMkLst>
            <pc:docMk/>
            <pc:sldMk cId="1514636268" sldId="306"/>
            <ac:inkMk id="4" creationId="{A7CA7F1F-4532-4D47-BA70-9122C6F13655}"/>
          </ac:inkMkLst>
        </pc:inkChg>
      </pc:sldChg>
    </pc:docChg>
  </pc:docChgLst>
  <pc:docChgLst>
    <pc:chgData name="Saeed Samet" userId="cfbf7cda-a3f0-4a18-b58e-e4747a47ab2e" providerId="ADAL" clId="{3068C410-B1CC-2B4D-8B15-6B183BCAD5C8}"/>
    <pc:docChg chg="undo redo custSel delSld modSld sldOrd">
      <pc:chgData name="Saeed Samet" userId="cfbf7cda-a3f0-4a18-b58e-e4747a47ab2e" providerId="ADAL" clId="{3068C410-B1CC-2B4D-8B15-6B183BCAD5C8}" dt="2020-01-16T20:15:54.439" v="379" actId="478"/>
      <pc:docMkLst>
        <pc:docMk/>
      </pc:docMkLst>
      <pc:sldChg chg="addSp modSp">
        <pc:chgData name="Saeed Samet" userId="cfbf7cda-a3f0-4a18-b58e-e4747a47ab2e" providerId="ADAL" clId="{3068C410-B1CC-2B4D-8B15-6B183BCAD5C8}" dt="2020-01-07T20:32:38.634" v="302" actId="12788"/>
        <pc:sldMkLst>
          <pc:docMk/>
          <pc:sldMk cId="0" sldId="274"/>
        </pc:sldMkLst>
        <pc:spChg chg="add mod">
          <ac:chgData name="Saeed Samet" userId="cfbf7cda-a3f0-4a18-b58e-e4747a47ab2e" providerId="ADAL" clId="{3068C410-B1CC-2B4D-8B15-6B183BCAD5C8}" dt="2020-01-07T20:32:38.634" v="302" actId="12788"/>
          <ac:spMkLst>
            <pc:docMk/>
            <pc:sldMk cId="0" sldId="274"/>
            <ac:spMk id="9" creationId="{2528F005-72BF-DC4A-AE62-D0876EAFBCBF}"/>
          </ac:spMkLst>
        </pc:spChg>
        <pc:graphicFrameChg chg="mod">
          <ac:chgData name="Saeed Samet" userId="cfbf7cda-a3f0-4a18-b58e-e4747a47ab2e" providerId="ADAL" clId="{3068C410-B1CC-2B4D-8B15-6B183BCAD5C8}" dt="2020-01-07T20:31:27.559" v="257" actId="1076"/>
          <ac:graphicFrameMkLst>
            <pc:docMk/>
            <pc:sldMk cId="0" sldId="274"/>
            <ac:graphicFrameMk id="4" creationId="{00000000-0000-0000-0000-000000000000}"/>
          </ac:graphicFrameMkLst>
        </pc:graphicFrameChg>
      </pc:sldChg>
      <pc:sldChg chg="addSp delSp modSp">
        <pc:chgData name="Saeed Samet" userId="cfbf7cda-a3f0-4a18-b58e-e4747a47ab2e" providerId="ADAL" clId="{3068C410-B1CC-2B4D-8B15-6B183BCAD5C8}" dt="2020-01-07T18:28:03.585" v="255" actId="20577"/>
        <pc:sldMkLst>
          <pc:docMk/>
          <pc:sldMk cId="0" sldId="277"/>
        </pc:sldMkLst>
        <pc:spChg chg="del">
          <ac:chgData name="Saeed Samet" userId="cfbf7cda-a3f0-4a18-b58e-e4747a47ab2e" providerId="ADAL" clId="{3068C410-B1CC-2B4D-8B15-6B183BCAD5C8}" dt="2020-01-03T22:17:55.741" v="62" actId="478"/>
          <ac:spMkLst>
            <pc:docMk/>
            <pc:sldMk cId="0" sldId="277"/>
            <ac:spMk id="6" creationId="{00000000-0000-0000-0000-000000000000}"/>
          </ac:spMkLst>
        </pc:spChg>
        <pc:spChg chg="del">
          <ac:chgData name="Saeed Samet" userId="cfbf7cda-a3f0-4a18-b58e-e4747a47ab2e" providerId="ADAL" clId="{3068C410-B1CC-2B4D-8B15-6B183BCAD5C8}" dt="2020-01-03T22:15:39.581" v="24" actId="478"/>
          <ac:spMkLst>
            <pc:docMk/>
            <pc:sldMk cId="0" sldId="277"/>
            <ac:spMk id="7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7T18:28:03.585" v="255" actId="20577"/>
          <ac:spMkLst>
            <pc:docMk/>
            <pc:sldMk cId="0" sldId="277"/>
            <ac:spMk id="8" creationId="{00000000-0000-0000-0000-000000000000}"/>
          </ac:spMkLst>
        </pc:spChg>
        <pc:spChg chg="add mod">
          <ac:chgData name="Saeed Samet" userId="cfbf7cda-a3f0-4a18-b58e-e4747a47ab2e" providerId="ADAL" clId="{3068C410-B1CC-2B4D-8B15-6B183BCAD5C8}" dt="2020-01-03T22:17:24.644" v="48" actId="1076"/>
          <ac:spMkLst>
            <pc:docMk/>
            <pc:sldMk cId="0" sldId="277"/>
            <ac:spMk id="9" creationId="{C6770A21-3CA8-1749-BD24-7A9AF5E429D7}"/>
          </ac:spMkLst>
        </pc:spChg>
        <pc:spChg chg="add mod">
          <ac:chgData name="Saeed Samet" userId="cfbf7cda-a3f0-4a18-b58e-e4747a47ab2e" providerId="ADAL" clId="{3068C410-B1CC-2B4D-8B15-6B183BCAD5C8}" dt="2020-01-03T22:17:45.037" v="60" actId="1076"/>
          <ac:spMkLst>
            <pc:docMk/>
            <pc:sldMk cId="0" sldId="277"/>
            <ac:spMk id="10" creationId="{9C78D3AD-F6E9-0A4E-BF38-6D23DF20F541}"/>
          </ac:spMkLst>
        </pc:spChg>
      </pc:sldChg>
      <pc:sldChg chg="ord">
        <pc:chgData name="Saeed Samet" userId="cfbf7cda-a3f0-4a18-b58e-e4747a47ab2e" providerId="ADAL" clId="{3068C410-B1CC-2B4D-8B15-6B183BCAD5C8}" dt="2020-01-03T22:18:19.483" v="63"/>
        <pc:sldMkLst>
          <pc:docMk/>
          <pc:sldMk cId="0" sldId="279"/>
        </pc:sldMkLst>
      </pc:sldChg>
      <pc:sldChg chg="addSp modSp">
        <pc:chgData name="Saeed Samet" userId="cfbf7cda-a3f0-4a18-b58e-e4747a47ab2e" providerId="ADAL" clId="{3068C410-B1CC-2B4D-8B15-6B183BCAD5C8}" dt="2020-01-07T20:35:32.388" v="304" actId="20577"/>
        <pc:sldMkLst>
          <pc:docMk/>
          <pc:sldMk cId="0" sldId="285"/>
        </pc:sldMkLst>
        <pc:spChg chg="add mod">
          <ac:chgData name="Saeed Samet" userId="cfbf7cda-a3f0-4a18-b58e-e4747a47ab2e" providerId="ADAL" clId="{3068C410-B1CC-2B4D-8B15-6B183BCAD5C8}" dt="2020-01-07T20:35:32.388" v="304" actId="20577"/>
          <ac:spMkLst>
            <pc:docMk/>
            <pc:sldMk cId="0" sldId="285"/>
            <ac:spMk id="4" creationId="{2CC5E02C-9EE9-F546-8E9C-500B5A0D02C1}"/>
          </ac:spMkLst>
        </pc:spChg>
        <pc:picChg chg="mod">
          <ac:chgData name="Saeed Samet" userId="cfbf7cda-a3f0-4a18-b58e-e4747a47ab2e" providerId="ADAL" clId="{3068C410-B1CC-2B4D-8B15-6B183BCAD5C8}" dt="2020-01-03T22:19:23.613" v="82" actId="208"/>
          <ac:picMkLst>
            <pc:docMk/>
            <pc:sldMk cId="0" sldId="285"/>
            <ac:picMk id="7" creationId="{398F20DE-E19F-F944-A818-FE21C0514FDB}"/>
          </ac:picMkLst>
        </pc:picChg>
      </pc:sldChg>
      <pc:sldChg chg="modSp">
        <pc:chgData name="Saeed Samet" userId="cfbf7cda-a3f0-4a18-b58e-e4747a47ab2e" providerId="ADAL" clId="{3068C410-B1CC-2B4D-8B15-6B183BCAD5C8}" dt="2020-01-09T20:00:53.462" v="318" actId="20577"/>
        <pc:sldMkLst>
          <pc:docMk/>
          <pc:sldMk cId="0" sldId="286"/>
        </pc:sldMkLst>
        <pc:spChg chg="mod">
          <ac:chgData name="Saeed Samet" userId="cfbf7cda-a3f0-4a18-b58e-e4747a47ab2e" providerId="ADAL" clId="{3068C410-B1CC-2B4D-8B15-6B183BCAD5C8}" dt="2020-01-09T20:00:53.462" v="318" actId="20577"/>
          <ac:spMkLst>
            <pc:docMk/>
            <pc:sldMk cId="0" sldId="286"/>
            <ac:spMk id="3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3T22:21:02.669" v="96" actId="1035"/>
          <ac:spMkLst>
            <pc:docMk/>
            <pc:sldMk cId="0" sldId="286"/>
            <ac:spMk id="4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3T22:21:06.371" v="97" actId="1035"/>
          <ac:spMkLst>
            <pc:docMk/>
            <pc:sldMk cId="0" sldId="286"/>
            <ac:spMk id="5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9T19:59:57.176" v="311" actId="403"/>
          <ac:spMkLst>
            <pc:docMk/>
            <pc:sldMk cId="0" sldId="286"/>
            <ac:spMk id="7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9T20:00:07.037" v="314" actId="1036"/>
          <ac:spMkLst>
            <pc:docMk/>
            <pc:sldMk cId="0" sldId="286"/>
            <ac:spMk id="8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9T20:00:07.037" v="314" actId="1036"/>
          <ac:spMkLst>
            <pc:docMk/>
            <pc:sldMk cId="0" sldId="286"/>
            <ac:spMk id="9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9T20:00:07.037" v="314" actId="1036"/>
          <ac:spMkLst>
            <pc:docMk/>
            <pc:sldMk cId="0" sldId="286"/>
            <ac:spMk id="10" creationId="{00000000-0000-0000-0000-000000000000}"/>
          </ac:spMkLst>
        </pc:spChg>
        <pc:picChg chg="mod">
          <ac:chgData name="Saeed Samet" userId="cfbf7cda-a3f0-4a18-b58e-e4747a47ab2e" providerId="ADAL" clId="{3068C410-B1CC-2B4D-8B15-6B183BCAD5C8}" dt="2020-01-09T20:00:07.037" v="314" actId="1036"/>
          <ac:picMkLst>
            <pc:docMk/>
            <pc:sldMk cId="0" sldId="286"/>
            <ac:picMk id="11" creationId="{00000000-0000-0000-0000-000000000000}"/>
          </ac:picMkLst>
        </pc:picChg>
      </pc:sldChg>
      <pc:sldChg chg="modSp">
        <pc:chgData name="Saeed Samet" userId="cfbf7cda-a3f0-4a18-b58e-e4747a47ab2e" providerId="ADAL" clId="{3068C410-B1CC-2B4D-8B15-6B183BCAD5C8}" dt="2020-01-03T22:23:31.786" v="128" actId="115"/>
        <pc:sldMkLst>
          <pc:docMk/>
          <pc:sldMk cId="0" sldId="287"/>
        </pc:sldMkLst>
        <pc:spChg chg="mod">
          <ac:chgData name="Saeed Samet" userId="cfbf7cda-a3f0-4a18-b58e-e4747a47ab2e" providerId="ADAL" clId="{3068C410-B1CC-2B4D-8B15-6B183BCAD5C8}" dt="2020-01-03T22:23:31.786" v="128" actId="115"/>
          <ac:spMkLst>
            <pc:docMk/>
            <pc:sldMk cId="0" sldId="287"/>
            <ac:spMk id="8" creationId="{00000000-0000-0000-0000-000000000000}"/>
          </ac:spMkLst>
        </pc:spChg>
      </pc:sldChg>
      <pc:sldChg chg="delSp modSp">
        <pc:chgData name="Saeed Samet" userId="cfbf7cda-a3f0-4a18-b58e-e4747a47ab2e" providerId="ADAL" clId="{3068C410-B1CC-2B4D-8B15-6B183BCAD5C8}" dt="2020-01-09T20:01:58.903" v="322" actId="20577"/>
        <pc:sldMkLst>
          <pc:docMk/>
          <pc:sldMk cId="0" sldId="288"/>
        </pc:sldMkLst>
        <pc:spChg chg="del mod">
          <ac:chgData name="Saeed Samet" userId="cfbf7cda-a3f0-4a18-b58e-e4747a47ab2e" providerId="ADAL" clId="{3068C410-B1CC-2B4D-8B15-6B183BCAD5C8}" dt="2020-01-03T22:24:16.084" v="141" actId="478"/>
          <ac:spMkLst>
            <pc:docMk/>
            <pc:sldMk cId="0" sldId="288"/>
            <ac:spMk id="5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9T20:01:58.903" v="322" actId="20577"/>
          <ac:spMkLst>
            <pc:docMk/>
            <pc:sldMk cId="0" sldId="288"/>
            <ac:spMk id="6" creationId="{00000000-0000-0000-0000-000000000000}"/>
          </ac:spMkLst>
        </pc:spChg>
      </pc:sldChg>
      <pc:sldChg chg="modSp">
        <pc:chgData name="Saeed Samet" userId="cfbf7cda-a3f0-4a18-b58e-e4747a47ab2e" providerId="ADAL" clId="{3068C410-B1CC-2B4D-8B15-6B183BCAD5C8}" dt="2020-01-03T22:25:21.059" v="157" actId="1036"/>
        <pc:sldMkLst>
          <pc:docMk/>
          <pc:sldMk cId="0" sldId="289"/>
        </pc:sldMkLst>
        <pc:spChg chg="mod">
          <ac:chgData name="Saeed Samet" userId="cfbf7cda-a3f0-4a18-b58e-e4747a47ab2e" providerId="ADAL" clId="{3068C410-B1CC-2B4D-8B15-6B183BCAD5C8}" dt="2020-01-03T22:25:21.059" v="157" actId="1036"/>
          <ac:spMkLst>
            <pc:docMk/>
            <pc:sldMk cId="0" sldId="289"/>
            <ac:spMk id="7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3T22:25:07.081" v="149" actId="403"/>
          <ac:spMkLst>
            <pc:docMk/>
            <pc:sldMk cId="0" sldId="289"/>
            <ac:spMk id="10" creationId="{00000000-0000-0000-0000-000000000000}"/>
          </ac:spMkLst>
        </pc:spChg>
      </pc:sldChg>
      <pc:sldChg chg="addSp modSp">
        <pc:chgData name="Saeed Samet" userId="cfbf7cda-a3f0-4a18-b58e-e4747a47ab2e" providerId="ADAL" clId="{3068C410-B1CC-2B4D-8B15-6B183BCAD5C8}" dt="2020-01-03T22:27:43.029" v="191" actId="14100"/>
        <pc:sldMkLst>
          <pc:docMk/>
          <pc:sldMk cId="0" sldId="290"/>
        </pc:sldMkLst>
        <pc:spChg chg="mod">
          <ac:chgData name="Saeed Samet" userId="cfbf7cda-a3f0-4a18-b58e-e4747a47ab2e" providerId="ADAL" clId="{3068C410-B1CC-2B4D-8B15-6B183BCAD5C8}" dt="2020-01-03T22:25:34.594" v="163" actId="1035"/>
          <ac:spMkLst>
            <pc:docMk/>
            <pc:sldMk cId="0" sldId="290"/>
            <ac:spMk id="6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3T22:26:00.530" v="166" actId="20577"/>
          <ac:spMkLst>
            <pc:docMk/>
            <pc:sldMk cId="0" sldId="290"/>
            <ac:spMk id="9" creationId="{00000000-0000-0000-0000-000000000000}"/>
          </ac:spMkLst>
        </pc:spChg>
        <pc:spChg chg="add mod">
          <ac:chgData name="Saeed Samet" userId="cfbf7cda-a3f0-4a18-b58e-e4747a47ab2e" providerId="ADAL" clId="{3068C410-B1CC-2B4D-8B15-6B183BCAD5C8}" dt="2020-01-03T22:27:02.397" v="177" actId="1076"/>
          <ac:spMkLst>
            <pc:docMk/>
            <pc:sldMk cId="0" sldId="290"/>
            <ac:spMk id="10" creationId="{CB4A0A6F-4F02-9E4C-B17D-903D19BAB452}"/>
          </ac:spMkLst>
        </pc:spChg>
        <pc:spChg chg="add mod">
          <ac:chgData name="Saeed Samet" userId="cfbf7cda-a3f0-4a18-b58e-e4747a47ab2e" providerId="ADAL" clId="{3068C410-B1CC-2B4D-8B15-6B183BCAD5C8}" dt="2020-01-03T22:27:12.287" v="187" actId="20577"/>
          <ac:spMkLst>
            <pc:docMk/>
            <pc:sldMk cId="0" sldId="290"/>
            <ac:spMk id="12" creationId="{B9F5229E-8C1F-A14B-BD9B-6ED63603275B}"/>
          </ac:spMkLst>
        </pc:spChg>
        <pc:cxnChg chg="add mod">
          <ac:chgData name="Saeed Samet" userId="cfbf7cda-a3f0-4a18-b58e-e4747a47ab2e" providerId="ADAL" clId="{3068C410-B1CC-2B4D-8B15-6B183BCAD5C8}" dt="2020-01-03T22:27:29.784" v="188" actId="11529"/>
          <ac:cxnSpMkLst>
            <pc:docMk/>
            <pc:sldMk cId="0" sldId="290"/>
            <ac:cxnSpMk id="14" creationId="{4E1A1D0D-FD09-E14A-B9C9-5F853B1AF0BF}"/>
          </ac:cxnSpMkLst>
        </pc:cxnChg>
        <pc:cxnChg chg="add mod">
          <ac:chgData name="Saeed Samet" userId="cfbf7cda-a3f0-4a18-b58e-e4747a47ab2e" providerId="ADAL" clId="{3068C410-B1CC-2B4D-8B15-6B183BCAD5C8}" dt="2020-01-03T22:27:43.029" v="191" actId="14100"/>
          <ac:cxnSpMkLst>
            <pc:docMk/>
            <pc:sldMk cId="0" sldId="290"/>
            <ac:cxnSpMk id="15" creationId="{2F239658-654E-144E-9BFE-6D6926B44EE1}"/>
          </ac:cxnSpMkLst>
        </pc:cxnChg>
      </pc:sldChg>
      <pc:sldChg chg="modSp">
        <pc:chgData name="Saeed Samet" userId="cfbf7cda-a3f0-4a18-b58e-e4747a47ab2e" providerId="ADAL" clId="{3068C410-B1CC-2B4D-8B15-6B183BCAD5C8}" dt="2020-01-09T20:05:52.726" v="327" actId="403"/>
        <pc:sldMkLst>
          <pc:docMk/>
          <pc:sldMk cId="0" sldId="292"/>
        </pc:sldMkLst>
        <pc:spChg chg="mod">
          <ac:chgData name="Saeed Samet" userId="cfbf7cda-a3f0-4a18-b58e-e4747a47ab2e" providerId="ADAL" clId="{3068C410-B1CC-2B4D-8B15-6B183BCAD5C8}" dt="2020-01-09T20:05:52.726" v="327" actId="403"/>
          <ac:spMkLst>
            <pc:docMk/>
            <pc:sldMk cId="0" sldId="292"/>
            <ac:spMk id="6" creationId="{00000000-0000-0000-0000-000000000000}"/>
          </ac:spMkLst>
        </pc:spChg>
      </pc:sldChg>
      <pc:sldChg chg="modSp">
        <pc:chgData name="Saeed Samet" userId="cfbf7cda-a3f0-4a18-b58e-e4747a47ab2e" providerId="ADAL" clId="{3068C410-B1CC-2B4D-8B15-6B183BCAD5C8}" dt="2020-01-03T22:29:21.875" v="210" actId="113"/>
        <pc:sldMkLst>
          <pc:docMk/>
          <pc:sldMk cId="0" sldId="293"/>
        </pc:sldMkLst>
        <pc:spChg chg="mod">
          <ac:chgData name="Saeed Samet" userId="cfbf7cda-a3f0-4a18-b58e-e4747a47ab2e" providerId="ADAL" clId="{3068C410-B1CC-2B4D-8B15-6B183BCAD5C8}" dt="2020-01-03T22:28:38.267" v="195" actId="403"/>
          <ac:spMkLst>
            <pc:docMk/>
            <pc:sldMk cId="0" sldId="293"/>
            <ac:spMk id="8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3T22:29:07.819" v="207" actId="20577"/>
          <ac:spMkLst>
            <pc:docMk/>
            <pc:sldMk cId="0" sldId="293"/>
            <ac:spMk id="9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3T22:28:46.108" v="199" actId="14100"/>
          <ac:spMkLst>
            <pc:docMk/>
            <pc:sldMk cId="0" sldId="293"/>
            <ac:spMk id="10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3T22:29:13.219" v="209" actId="20577"/>
          <ac:spMkLst>
            <pc:docMk/>
            <pc:sldMk cId="0" sldId="293"/>
            <ac:spMk id="11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3T22:29:21.875" v="210" actId="113"/>
          <ac:spMkLst>
            <pc:docMk/>
            <pc:sldMk cId="0" sldId="293"/>
            <ac:spMk id="13" creationId="{00000000-0000-0000-0000-000000000000}"/>
          </ac:spMkLst>
        </pc:spChg>
      </pc:sldChg>
      <pc:sldChg chg="addSp delSp modSp">
        <pc:chgData name="Saeed Samet" userId="cfbf7cda-a3f0-4a18-b58e-e4747a47ab2e" providerId="ADAL" clId="{3068C410-B1CC-2B4D-8B15-6B183BCAD5C8}" dt="2020-01-09T20:12:54.766" v="361" actId="20577"/>
        <pc:sldMkLst>
          <pc:docMk/>
          <pc:sldMk cId="0" sldId="299"/>
        </pc:sldMkLst>
        <pc:spChg chg="mod">
          <ac:chgData name="Saeed Samet" userId="cfbf7cda-a3f0-4a18-b58e-e4747a47ab2e" providerId="ADAL" clId="{3068C410-B1CC-2B4D-8B15-6B183BCAD5C8}" dt="2020-01-09T20:11:51.955" v="338" actId="14100"/>
          <ac:spMkLst>
            <pc:docMk/>
            <pc:sldMk cId="0" sldId="299"/>
            <ac:spMk id="5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3T22:30:03.280" v="221" actId="403"/>
          <ac:spMkLst>
            <pc:docMk/>
            <pc:sldMk cId="0" sldId="299"/>
            <ac:spMk id="6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9T20:12:02.289" v="341" actId="14100"/>
          <ac:spMkLst>
            <pc:docMk/>
            <pc:sldMk cId="0" sldId="299"/>
            <ac:spMk id="8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3T22:30:11.238" v="226" actId="404"/>
          <ac:spMkLst>
            <pc:docMk/>
            <pc:sldMk cId="0" sldId="299"/>
            <ac:spMk id="9" creationId="{00000000-0000-0000-0000-000000000000}"/>
          </ac:spMkLst>
        </pc:spChg>
        <pc:spChg chg="add mod">
          <ac:chgData name="Saeed Samet" userId="cfbf7cda-a3f0-4a18-b58e-e4747a47ab2e" providerId="ADAL" clId="{3068C410-B1CC-2B4D-8B15-6B183BCAD5C8}" dt="2020-01-03T22:30:56.513" v="229" actId="1076"/>
          <ac:spMkLst>
            <pc:docMk/>
            <pc:sldMk cId="0" sldId="299"/>
            <ac:spMk id="10" creationId="{9DA5006F-4E5B-A84C-A5A6-BEA01E0422F6}"/>
          </ac:spMkLst>
        </pc:spChg>
        <pc:spChg chg="add mod">
          <ac:chgData name="Saeed Samet" userId="cfbf7cda-a3f0-4a18-b58e-e4747a47ab2e" providerId="ADAL" clId="{3068C410-B1CC-2B4D-8B15-6B183BCAD5C8}" dt="2020-01-09T20:12:12.131" v="344" actId="14100"/>
          <ac:spMkLst>
            <pc:docMk/>
            <pc:sldMk cId="0" sldId="299"/>
            <ac:spMk id="11" creationId="{F268E231-81F2-344E-A6DA-D1F7B7B27AFF}"/>
          </ac:spMkLst>
        </pc:spChg>
        <pc:spChg chg="add mod">
          <ac:chgData name="Saeed Samet" userId="cfbf7cda-a3f0-4a18-b58e-e4747a47ab2e" providerId="ADAL" clId="{3068C410-B1CC-2B4D-8B15-6B183BCAD5C8}" dt="2020-01-09T20:12:19.391" v="347" actId="1036"/>
          <ac:spMkLst>
            <pc:docMk/>
            <pc:sldMk cId="0" sldId="299"/>
            <ac:spMk id="12" creationId="{3BB23924-70CA-9C4F-A770-A11279DF99BC}"/>
          </ac:spMkLst>
        </pc:spChg>
        <pc:spChg chg="add mod">
          <ac:chgData name="Saeed Samet" userId="cfbf7cda-a3f0-4a18-b58e-e4747a47ab2e" providerId="ADAL" clId="{3068C410-B1CC-2B4D-8B15-6B183BCAD5C8}" dt="2020-01-09T20:12:54.766" v="361" actId="20577"/>
          <ac:spMkLst>
            <pc:docMk/>
            <pc:sldMk cId="0" sldId="299"/>
            <ac:spMk id="13" creationId="{17AB000F-69E2-5A48-A849-1501594CDC2F}"/>
          </ac:spMkLst>
        </pc:spChg>
        <pc:spChg chg="add mod">
          <ac:chgData name="Saeed Samet" userId="cfbf7cda-a3f0-4a18-b58e-e4747a47ab2e" providerId="ADAL" clId="{3068C410-B1CC-2B4D-8B15-6B183BCAD5C8}" dt="2020-01-09T20:12:33.057" v="355" actId="1036"/>
          <ac:spMkLst>
            <pc:docMk/>
            <pc:sldMk cId="0" sldId="299"/>
            <ac:spMk id="14" creationId="{31893436-53D9-0B42-A100-48F7E416E071}"/>
          </ac:spMkLst>
        </pc:spChg>
        <pc:spChg chg="add del mod">
          <ac:chgData name="Saeed Samet" userId="cfbf7cda-a3f0-4a18-b58e-e4747a47ab2e" providerId="ADAL" clId="{3068C410-B1CC-2B4D-8B15-6B183BCAD5C8}" dt="2020-01-09T20:12:29.910" v="353"/>
          <ac:spMkLst>
            <pc:docMk/>
            <pc:sldMk cId="0" sldId="299"/>
            <ac:spMk id="15" creationId="{EBFCCFAD-06F9-0B45-B2DC-6224E32276FC}"/>
          </ac:spMkLst>
        </pc:spChg>
        <pc:spChg chg="add del mod">
          <ac:chgData name="Saeed Samet" userId="cfbf7cda-a3f0-4a18-b58e-e4747a47ab2e" providerId="ADAL" clId="{3068C410-B1CC-2B4D-8B15-6B183BCAD5C8}" dt="2020-01-09T20:12:29.195" v="351"/>
          <ac:spMkLst>
            <pc:docMk/>
            <pc:sldMk cId="0" sldId="299"/>
            <ac:spMk id="16" creationId="{9EC16698-02C0-8849-A61D-24538FCE89F5}"/>
          </ac:spMkLst>
        </pc:spChg>
      </pc:sldChg>
      <pc:sldChg chg="addSp delSp modSp">
        <pc:chgData name="Saeed Samet" userId="cfbf7cda-a3f0-4a18-b58e-e4747a47ab2e" providerId="ADAL" clId="{3068C410-B1CC-2B4D-8B15-6B183BCAD5C8}" dt="2020-01-16T20:15:54.439" v="379" actId="478"/>
        <pc:sldMkLst>
          <pc:docMk/>
          <pc:sldMk cId="1514636268" sldId="306"/>
        </pc:sldMkLst>
        <pc:spChg chg="del">
          <ac:chgData name="Saeed Samet" userId="cfbf7cda-a3f0-4a18-b58e-e4747a47ab2e" providerId="ADAL" clId="{3068C410-B1CC-2B4D-8B15-6B183BCAD5C8}" dt="2020-01-03T21:56:31.266" v="19" actId="478"/>
          <ac:spMkLst>
            <pc:docMk/>
            <pc:sldMk cId="1514636268" sldId="306"/>
            <ac:spMk id="4" creationId="{00000000-0000-0000-0000-000000000000}"/>
          </ac:spMkLst>
        </pc:spChg>
        <pc:spChg chg="del mod">
          <ac:chgData name="Saeed Samet" userId="cfbf7cda-a3f0-4a18-b58e-e4747a47ab2e" providerId="ADAL" clId="{3068C410-B1CC-2B4D-8B15-6B183BCAD5C8}" dt="2020-01-03T21:56:28.865" v="18" actId="478"/>
          <ac:spMkLst>
            <pc:docMk/>
            <pc:sldMk cId="1514636268" sldId="306"/>
            <ac:spMk id="5" creationId="{00000000-0000-0000-0000-000000000000}"/>
          </ac:spMkLst>
        </pc:spChg>
        <pc:picChg chg="add mod">
          <ac:chgData name="Saeed Samet" userId="cfbf7cda-a3f0-4a18-b58e-e4747a47ab2e" providerId="ADAL" clId="{3068C410-B1CC-2B4D-8B15-6B183BCAD5C8}" dt="2020-01-03T21:56:44.496" v="22" actId="14100"/>
          <ac:picMkLst>
            <pc:docMk/>
            <pc:sldMk cId="1514636268" sldId="306"/>
            <ac:picMk id="7" creationId="{ACEA3963-6F4C-C543-8947-EF2F85B934DF}"/>
          </ac:picMkLst>
        </pc:picChg>
        <pc:picChg chg="add mod">
          <ac:chgData name="Saeed Samet" userId="cfbf7cda-a3f0-4a18-b58e-e4747a47ab2e" providerId="ADAL" clId="{3068C410-B1CC-2B4D-8B15-6B183BCAD5C8}" dt="2020-01-03T21:56:37.979" v="20" actId="1076"/>
          <ac:picMkLst>
            <pc:docMk/>
            <pc:sldMk cId="1514636268" sldId="306"/>
            <ac:picMk id="9" creationId="{B09B6C3F-7E03-674D-BE3B-348AD5A8F893}"/>
          </ac:picMkLst>
        </pc:picChg>
        <pc:inkChg chg="del">
          <ac:chgData name="Saeed Samet" userId="cfbf7cda-a3f0-4a18-b58e-e4747a47ab2e" providerId="ADAL" clId="{3068C410-B1CC-2B4D-8B15-6B183BCAD5C8}" dt="2020-01-16T20:15:54.439" v="379" actId="478"/>
          <ac:inkMkLst>
            <pc:docMk/>
            <pc:sldMk cId="1514636268" sldId="306"/>
            <ac:inkMk id="4" creationId="{A7CA7F1F-4532-4D47-BA70-9122C6F13655}"/>
          </ac:inkMkLst>
        </pc:inkChg>
      </pc:sldChg>
      <pc:sldChg chg="modSp">
        <pc:chgData name="Saeed Samet" userId="cfbf7cda-a3f0-4a18-b58e-e4747a47ab2e" providerId="ADAL" clId="{3068C410-B1CC-2B4D-8B15-6B183BCAD5C8}" dt="2020-01-09T20:14:33.646" v="365" actId="20577"/>
        <pc:sldMkLst>
          <pc:docMk/>
          <pc:sldMk cId="2794647269" sldId="361"/>
        </pc:sldMkLst>
        <pc:spChg chg="mod">
          <ac:chgData name="Saeed Samet" userId="cfbf7cda-a3f0-4a18-b58e-e4747a47ab2e" providerId="ADAL" clId="{3068C410-B1CC-2B4D-8B15-6B183BCAD5C8}" dt="2020-01-09T20:14:33.646" v="365" actId="20577"/>
          <ac:spMkLst>
            <pc:docMk/>
            <pc:sldMk cId="2794647269" sldId="361"/>
            <ac:spMk id="9" creationId="{00000000-0000-0000-0000-000000000000}"/>
          </ac:spMkLst>
        </pc:spChg>
      </pc:sldChg>
      <pc:sldChg chg="modSp">
        <pc:chgData name="Saeed Samet" userId="cfbf7cda-a3f0-4a18-b58e-e4747a47ab2e" providerId="ADAL" clId="{3068C410-B1CC-2B4D-8B15-6B183BCAD5C8}" dt="2020-01-09T20:15:34.934" v="378" actId="1035"/>
        <pc:sldMkLst>
          <pc:docMk/>
          <pc:sldMk cId="4126602844" sldId="363"/>
        </pc:sldMkLst>
        <pc:spChg chg="mod">
          <ac:chgData name="Saeed Samet" userId="cfbf7cda-a3f0-4a18-b58e-e4747a47ab2e" providerId="ADAL" clId="{3068C410-B1CC-2B4D-8B15-6B183BCAD5C8}" dt="2020-01-09T20:15:34.934" v="378" actId="1035"/>
          <ac:spMkLst>
            <pc:docMk/>
            <pc:sldMk cId="4126602844" sldId="363"/>
            <ac:spMk id="6" creationId="{00000000-0000-0000-0000-000000000000}"/>
          </ac:spMkLst>
        </pc:spChg>
        <pc:spChg chg="mod">
          <ac:chgData name="Saeed Samet" userId="cfbf7cda-a3f0-4a18-b58e-e4747a47ab2e" providerId="ADAL" clId="{3068C410-B1CC-2B4D-8B15-6B183BCAD5C8}" dt="2020-01-09T20:15:21.138" v="371" actId="1036"/>
          <ac:spMkLst>
            <pc:docMk/>
            <pc:sldMk cId="4126602844" sldId="363"/>
            <ac:spMk id="7" creationId="{00000000-0000-0000-0000-000000000000}"/>
          </ac:spMkLst>
        </pc:spChg>
      </pc:sldChg>
      <pc:sldChg chg="modSp">
        <pc:chgData name="Saeed Samet" userId="cfbf7cda-a3f0-4a18-b58e-e4747a47ab2e" providerId="ADAL" clId="{3068C410-B1CC-2B4D-8B15-6B183BCAD5C8}" dt="2020-01-03T22:55:18.274" v="254" actId="20577"/>
        <pc:sldMkLst>
          <pc:docMk/>
          <pc:sldMk cId="1125695529" sldId="364"/>
        </pc:sldMkLst>
        <pc:spChg chg="mod">
          <ac:chgData name="Saeed Samet" userId="cfbf7cda-a3f0-4a18-b58e-e4747a47ab2e" providerId="ADAL" clId="{3068C410-B1CC-2B4D-8B15-6B183BCAD5C8}" dt="2020-01-03T22:55:18.274" v="254" actId="20577"/>
          <ac:spMkLst>
            <pc:docMk/>
            <pc:sldMk cId="1125695529" sldId="364"/>
            <ac:spMk id="9" creationId="{00000000-0000-0000-0000-000000000000}"/>
          </ac:spMkLst>
        </pc:spChg>
      </pc:sldChg>
    </pc:docChg>
  </pc:docChgLst>
  <pc:docChgLst>
    <pc:chgData name="Saeed Samet" userId="cfbf7cda-a3f0-4a18-b58e-e4747a47ab2e" providerId="ADAL" clId="{4A11FD67-588A-C749-99E0-829AB6305077}"/>
    <pc:docChg chg="delSld modSld">
      <pc:chgData name="Saeed Samet" userId="cfbf7cda-a3f0-4a18-b58e-e4747a47ab2e" providerId="ADAL" clId="{4A11FD67-588A-C749-99E0-829AB6305077}" dt="2020-05-05T02:50:05.945" v="6" actId="20577"/>
      <pc:docMkLst>
        <pc:docMk/>
      </pc:docMkLst>
      <pc:sldChg chg="modSp">
        <pc:chgData name="Saeed Samet" userId="cfbf7cda-a3f0-4a18-b58e-e4747a47ab2e" providerId="ADAL" clId="{4A11FD67-588A-C749-99E0-829AB6305077}" dt="2020-05-05T02:50:05.945" v="6" actId="20577"/>
        <pc:sldMkLst>
          <pc:docMk/>
          <pc:sldMk cId="0" sldId="303"/>
        </pc:sldMkLst>
        <pc:spChg chg="mod">
          <ac:chgData name="Saeed Samet" userId="cfbf7cda-a3f0-4a18-b58e-e4747a47ab2e" providerId="ADAL" clId="{4A11FD67-588A-C749-99E0-829AB6305077}" dt="2020-05-05T02:50:05.945" v="6" actId="20577"/>
          <ac:spMkLst>
            <pc:docMk/>
            <pc:sldMk cId="0" sldId="303"/>
            <ac:spMk id="4" creationId="{00000000-0000-0000-0000-000000000000}"/>
          </ac:spMkLst>
        </pc:spChg>
      </pc:sldChg>
      <pc:sldChg chg="del">
        <pc:chgData name="Saeed Samet" userId="cfbf7cda-a3f0-4a18-b58e-e4747a47ab2e" providerId="ADAL" clId="{4A11FD67-588A-C749-99E0-829AB6305077}" dt="2020-05-05T01:47:09.916" v="0" actId="2696"/>
        <pc:sldMkLst>
          <pc:docMk/>
          <pc:sldMk cId="1514636268" sldId="306"/>
        </pc:sldMkLst>
      </pc:sldChg>
      <pc:sldChg chg="modSp">
        <pc:chgData name="Saeed Samet" userId="cfbf7cda-a3f0-4a18-b58e-e4747a47ab2e" providerId="ADAL" clId="{4A11FD67-588A-C749-99E0-829AB6305077}" dt="2020-05-05T02:07:10.738" v="2" actId="20577"/>
        <pc:sldMkLst>
          <pc:docMk/>
          <pc:sldMk cId="2794647269" sldId="361"/>
        </pc:sldMkLst>
        <pc:spChg chg="mod">
          <ac:chgData name="Saeed Samet" userId="cfbf7cda-a3f0-4a18-b58e-e4747a47ab2e" providerId="ADAL" clId="{4A11FD67-588A-C749-99E0-829AB6305077}" dt="2020-05-05T02:07:10.738" v="2" actId="20577"/>
          <ac:spMkLst>
            <pc:docMk/>
            <pc:sldMk cId="2794647269" sldId="361"/>
            <ac:spMk id="9" creationId="{00000000-0000-0000-0000-000000000000}"/>
          </ac:spMkLst>
        </pc:spChg>
      </pc:sldChg>
    </pc:docChg>
  </pc:docChgLst>
  <pc:docChgLst>
    <pc:chgData name="Saeed Samet" userId="cfbf7cda-a3f0-4a18-b58e-e4747a47ab2e" providerId="ADAL" clId="{C90ECD34-0563-8441-89B3-6FE5B9B360FC}"/>
    <pc:docChg chg="custSel modSld">
      <pc:chgData name="Saeed Samet" userId="cfbf7cda-a3f0-4a18-b58e-e4747a47ab2e" providerId="ADAL" clId="{C90ECD34-0563-8441-89B3-6FE5B9B360FC}" dt="2020-05-04T23:59:57.818" v="12" actId="478"/>
      <pc:docMkLst>
        <pc:docMk/>
      </pc:docMkLst>
      <pc:sldChg chg="delSp">
        <pc:chgData name="Saeed Samet" userId="cfbf7cda-a3f0-4a18-b58e-e4747a47ab2e" providerId="ADAL" clId="{C90ECD34-0563-8441-89B3-6FE5B9B360FC}" dt="2020-05-04T23:58:47.656" v="0" actId="478"/>
        <pc:sldMkLst>
          <pc:docMk/>
          <pc:sldMk cId="0" sldId="272"/>
        </pc:sldMkLst>
        <pc:inkChg chg="del">
          <ac:chgData name="Saeed Samet" userId="cfbf7cda-a3f0-4a18-b58e-e4747a47ab2e" providerId="ADAL" clId="{C90ECD34-0563-8441-89B3-6FE5B9B360FC}" dt="2020-05-04T23:58:47.656" v="0" actId="478"/>
          <ac:inkMkLst>
            <pc:docMk/>
            <pc:sldMk cId="0" sldId="272"/>
            <ac:inkMk id="11" creationId="{FFA401C8-3164-B740-B085-88D6CE7B557F}"/>
          </ac:inkMkLst>
        </pc:inkChg>
      </pc:sldChg>
      <pc:sldChg chg="delSp">
        <pc:chgData name="Saeed Samet" userId="cfbf7cda-a3f0-4a18-b58e-e4747a47ab2e" providerId="ADAL" clId="{C90ECD34-0563-8441-89B3-6FE5B9B360FC}" dt="2020-05-04T23:58:51.614" v="1" actId="478"/>
        <pc:sldMkLst>
          <pc:docMk/>
          <pc:sldMk cId="0" sldId="274"/>
        </pc:sldMkLst>
        <pc:inkChg chg="del">
          <ac:chgData name="Saeed Samet" userId="cfbf7cda-a3f0-4a18-b58e-e4747a47ab2e" providerId="ADAL" clId="{C90ECD34-0563-8441-89B3-6FE5B9B360FC}" dt="2020-05-04T23:58:51.614" v="1" actId="478"/>
          <ac:inkMkLst>
            <pc:docMk/>
            <pc:sldMk cId="0" sldId="274"/>
            <ac:inkMk id="10" creationId="{D4BAF274-69E0-5746-83A5-448B7BA321BE}"/>
          </ac:inkMkLst>
        </pc:inkChg>
      </pc:sldChg>
      <pc:sldChg chg="delSp">
        <pc:chgData name="Saeed Samet" userId="cfbf7cda-a3f0-4a18-b58e-e4747a47ab2e" providerId="ADAL" clId="{C90ECD34-0563-8441-89B3-6FE5B9B360FC}" dt="2020-05-04T23:58:57.451" v="2" actId="478"/>
        <pc:sldMkLst>
          <pc:docMk/>
          <pc:sldMk cId="0" sldId="277"/>
        </pc:sldMkLst>
        <pc:inkChg chg="del">
          <ac:chgData name="Saeed Samet" userId="cfbf7cda-a3f0-4a18-b58e-e4747a47ab2e" providerId="ADAL" clId="{C90ECD34-0563-8441-89B3-6FE5B9B360FC}" dt="2020-05-04T23:58:57.451" v="2" actId="478"/>
          <ac:inkMkLst>
            <pc:docMk/>
            <pc:sldMk cId="0" sldId="277"/>
            <ac:inkMk id="6" creationId="{129B860E-9E5D-514D-BE82-27B7C96D432A}"/>
          </ac:inkMkLst>
        </pc:inkChg>
      </pc:sldChg>
      <pc:sldChg chg="delSp">
        <pc:chgData name="Saeed Samet" userId="cfbf7cda-a3f0-4a18-b58e-e4747a47ab2e" providerId="ADAL" clId="{C90ECD34-0563-8441-89B3-6FE5B9B360FC}" dt="2020-05-04T23:59:02.448" v="3" actId="478"/>
        <pc:sldMkLst>
          <pc:docMk/>
          <pc:sldMk cId="0" sldId="279"/>
        </pc:sldMkLst>
        <pc:inkChg chg="del">
          <ac:chgData name="Saeed Samet" userId="cfbf7cda-a3f0-4a18-b58e-e4747a47ab2e" providerId="ADAL" clId="{C90ECD34-0563-8441-89B3-6FE5B9B360FC}" dt="2020-05-04T23:59:02.448" v="3" actId="478"/>
          <ac:inkMkLst>
            <pc:docMk/>
            <pc:sldMk cId="0" sldId="279"/>
            <ac:inkMk id="4" creationId="{CEAC0CB4-B7C7-7E4C-B788-7EDB7AF5F082}"/>
          </ac:inkMkLst>
        </pc:inkChg>
      </pc:sldChg>
      <pc:sldChg chg="delSp">
        <pc:chgData name="Saeed Samet" userId="cfbf7cda-a3f0-4a18-b58e-e4747a47ab2e" providerId="ADAL" clId="{C90ECD34-0563-8441-89B3-6FE5B9B360FC}" dt="2020-05-04T23:59:11.567" v="4" actId="478"/>
        <pc:sldMkLst>
          <pc:docMk/>
          <pc:sldMk cId="0" sldId="285"/>
        </pc:sldMkLst>
        <pc:inkChg chg="del">
          <ac:chgData name="Saeed Samet" userId="cfbf7cda-a3f0-4a18-b58e-e4747a47ab2e" providerId="ADAL" clId="{C90ECD34-0563-8441-89B3-6FE5B9B360FC}" dt="2020-05-04T23:59:11.567" v="4" actId="478"/>
          <ac:inkMkLst>
            <pc:docMk/>
            <pc:sldMk cId="0" sldId="285"/>
            <ac:inkMk id="5" creationId="{4E8F3DF9-3834-AD43-AA7B-B4226446464A}"/>
          </ac:inkMkLst>
        </pc:inkChg>
      </pc:sldChg>
      <pc:sldChg chg="delSp">
        <pc:chgData name="Saeed Samet" userId="cfbf7cda-a3f0-4a18-b58e-e4747a47ab2e" providerId="ADAL" clId="{C90ECD34-0563-8441-89B3-6FE5B9B360FC}" dt="2020-05-04T23:59:19.517" v="5" actId="478"/>
        <pc:sldMkLst>
          <pc:docMk/>
          <pc:sldMk cId="0" sldId="286"/>
        </pc:sldMkLst>
        <pc:inkChg chg="del">
          <ac:chgData name="Saeed Samet" userId="cfbf7cda-a3f0-4a18-b58e-e4747a47ab2e" providerId="ADAL" clId="{C90ECD34-0563-8441-89B3-6FE5B9B360FC}" dt="2020-05-04T23:59:19.517" v="5" actId="478"/>
          <ac:inkMkLst>
            <pc:docMk/>
            <pc:sldMk cId="0" sldId="286"/>
            <ac:inkMk id="12" creationId="{B4C5EEAB-452D-2A48-BA9F-2F8DD3466207}"/>
          </ac:inkMkLst>
        </pc:inkChg>
      </pc:sldChg>
      <pc:sldChg chg="delSp">
        <pc:chgData name="Saeed Samet" userId="cfbf7cda-a3f0-4a18-b58e-e4747a47ab2e" providerId="ADAL" clId="{C90ECD34-0563-8441-89B3-6FE5B9B360FC}" dt="2020-05-04T23:59:24.895" v="6" actId="478"/>
        <pc:sldMkLst>
          <pc:docMk/>
          <pc:sldMk cId="0" sldId="287"/>
        </pc:sldMkLst>
        <pc:inkChg chg="del">
          <ac:chgData name="Saeed Samet" userId="cfbf7cda-a3f0-4a18-b58e-e4747a47ab2e" providerId="ADAL" clId="{C90ECD34-0563-8441-89B3-6FE5B9B360FC}" dt="2020-05-04T23:59:24.895" v="6" actId="478"/>
          <ac:inkMkLst>
            <pc:docMk/>
            <pc:sldMk cId="0" sldId="287"/>
            <ac:inkMk id="9" creationId="{9F09DC80-C8D8-7B4B-8A5E-3ABB75AF653A}"/>
          </ac:inkMkLst>
        </pc:inkChg>
      </pc:sldChg>
      <pc:sldChg chg="delSp">
        <pc:chgData name="Saeed Samet" userId="cfbf7cda-a3f0-4a18-b58e-e4747a47ab2e" providerId="ADAL" clId="{C90ECD34-0563-8441-89B3-6FE5B9B360FC}" dt="2020-05-04T23:59:33.155" v="7" actId="478"/>
        <pc:sldMkLst>
          <pc:docMk/>
          <pc:sldMk cId="0" sldId="288"/>
        </pc:sldMkLst>
        <pc:inkChg chg="del">
          <ac:chgData name="Saeed Samet" userId="cfbf7cda-a3f0-4a18-b58e-e4747a47ab2e" providerId="ADAL" clId="{C90ECD34-0563-8441-89B3-6FE5B9B360FC}" dt="2020-05-04T23:59:33.155" v="7" actId="478"/>
          <ac:inkMkLst>
            <pc:docMk/>
            <pc:sldMk cId="0" sldId="288"/>
            <ac:inkMk id="5" creationId="{A5DF2038-260B-C241-8E50-900937321531}"/>
          </ac:inkMkLst>
        </pc:inkChg>
      </pc:sldChg>
      <pc:sldChg chg="delSp">
        <pc:chgData name="Saeed Samet" userId="cfbf7cda-a3f0-4a18-b58e-e4747a47ab2e" providerId="ADAL" clId="{C90ECD34-0563-8441-89B3-6FE5B9B360FC}" dt="2020-05-04T23:59:39.952" v="8" actId="478"/>
        <pc:sldMkLst>
          <pc:docMk/>
          <pc:sldMk cId="0" sldId="289"/>
        </pc:sldMkLst>
        <pc:inkChg chg="del">
          <ac:chgData name="Saeed Samet" userId="cfbf7cda-a3f0-4a18-b58e-e4747a47ab2e" providerId="ADAL" clId="{C90ECD34-0563-8441-89B3-6FE5B9B360FC}" dt="2020-05-04T23:59:39.952" v="8" actId="478"/>
          <ac:inkMkLst>
            <pc:docMk/>
            <pc:sldMk cId="0" sldId="289"/>
            <ac:inkMk id="11" creationId="{19DCFEAA-0887-8740-98F8-1DFCA47DCFB3}"/>
          </ac:inkMkLst>
        </pc:inkChg>
      </pc:sldChg>
      <pc:sldChg chg="delSp">
        <pc:chgData name="Saeed Samet" userId="cfbf7cda-a3f0-4a18-b58e-e4747a47ab2e" providerId="ADAL" clId="{C90ECD34-0563-8441-89B3-6FE5B9B360FC}" dt="2020-05-04T23:59:44.379" v="9" actId="478"/>
        <pc:sldMkLst>
          <pc:docMk/>
          <pc:sldMk cId="0" sldId="290"/>
        </pc:sldMkLst>
        <pc:inkChg chg="del">
          <ac:chgData name="Saeed Samet" userId="cfbf7cda-a3f0-4a18-b58e-e4747a47ab2e" providerId="ADAL" clId="{C90ECD34-0563-8441-89B3-6FE5B9B360FC}" dt="2020-05-04T23:59:44.379" v="9" actId="478"/>
          <ac:inkMkLst>
            <pc:docMk/>
            <pc:sldMk cId="0" sldId="290"/>
            <ac:inkMk id="13" creationId="{222D2932-8C7A-A548-ADCF-225D09CCDF7D}"/>
          </ac:inkMkLst>
        </pc:inkChg>
      </pc:sldChg>
      <pc:sldChg chg="delSp">
        <pc:chgData name="Saeed Samet" userId="cfbf7cda-a3f0-4a18-b58e-e4747a47ab2e" providerId="ADAL" clId="{C90ECD34-0563-8441-89B3-6FE5B9B360FC}" dt="2020-05-04T23:59:49.832" v="10" actId="478"/>
        <pc:sldMkLst>
          <pc:docMk/>
          <pc:sldMk cId="0" sldId="292"/>
        </pc:sldMkLst>
        <pc:inkChg chg="del">
          <ac:chgData name="Saeed Samet" userId="cfbf7cda-a3f0-4a18-b58e-e4747a47ab2e" providerId="ADAL" clId="{C90ECD34-0563-8441-89B3-6FE5B9B360FC}" dt="2020-05-04T23:59:49.832" v="10" actId="478"/>
          <ac:inkMkLst>
            <pc:docMk/>
            <pc:sldMk cId="0" sldId="292"/>
            <ac:inkMk id="7" creationId="{722DCDE8-5490-FE48-8ACC-0B779A687B92}"/>
          </ac:inkMkLst>
        </pc:inkChg>
      </pc:sldChg>
      <pc:sldChg chg="delSp">
        <pc:chgData name="Saeed Samet" userId="cfbf7cda-a3f0-4a18-b58e-e4747a47ab2e" providerId="ADAL" clId="{C90ECD34-0563-8441-89B3-6FE5B9B360FC}" dt="2020-05-04T23:59:54.330" v="11" actId="478"/>
        <pc:sldMkLst>
          <pc:docMk/>
          <pc:sldMk cId="0" sldId="293"/>
        </pc:sldMkLst>
        <pc:inkChg chg="del">
          <ac:chgData name="Saeed Samet" userId="cfbf7cda-a3f0-4a18-b58e-e4747a47ab2e" providerId="ADAL" clId="{C90ECD34-0563-8441-89B3-6FE5B9B360FC}" dt="2020-05-04T23:59:54.330" v="11" actId="478"/>
          <ac:inkMkLst>
            <pc:docMk/>
            <pc:sldMk cId="0" sldId="293"/>
            <ac:inkMk id="14" creationId="{6DFADBA5-A959-8043-A44E-FAB0E21D7B36}"/>
          </ac:inkMkLst>
        </pc:inkChg>
      </pc:sldChg>
      <pc:sldChg chg="delSp">
        <pc:chgData name="Saeed Samet" userId="cfbf7cda-a3f0-4a18-b58e-e4747a47ab2e" providerId="ADAL" clId="{C90ECD34-0563-8441-89B3-6FE5B9B360FC}" dt="2020-05-04T23:59:57.818" v="12" actId="478"/>
        <pc:sldMkLst>
          <pc:docMk/>
          <pc:sldMk cId="0" sldId="299"/>
        </pc:sldMkLst>
        <pc:inkChg chg="del">
          <ac:chgData name="Saeed Samet" userId="cfbf7cda-a3f0-4a18-b58e-e4747a47ab2e" providerId="ADAL" clId="{C90ECD34-0563-8441-89B3-6FE5B9B360FC}" dt="2020-05-04T23:59:57.818" v="12" actId="478"/>
          <ac:inkMkLst>
            <pc:docMk/>
            <pc:sldMk cId="0" sldId="299"/>
            <ac:inkMk id="15" creationId="{C584B4DD-C48A-5D4A-932C-BC1D3C9A481E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274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274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A5B5E-2F7A-C546-9BB9-C59DCB55CE7C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4113" y="685800"/>
            <a:ext cx="2466975" cy="1851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2640013"/>
            <a:ext cx="5851525" cy="2160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211763"/>
            <a:ext cx="3170238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5211763"/>
            <a:ext cx="3170238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81007-115F-5E45-90DE-8B9F81F5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rebuchet MS" charset="0"/>
                <a:cs typeface="Trebuchet MS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 charset="0"/>
                <a:cs typeface="Trebuchet MS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 charset="0"/>
                <a:cs typeface="Trebuchet MS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 charset="0"/>
                <a:cs typeface="Trebuchet MS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0613" y="244762"/>
            <a:ext cx="6133972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374" y="1268008"/>
            <a:ext cx="5630450" cy="121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Comic Sans MS" charset="0"/>
          <a:ea typeface="+mj-ea"/>
          <a:cs typeface="Comic Sans MS" charset="0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4/docs/api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localhost/Users/Mili/Downloads/BJ6_LectureSlides/ch01/code/section_5/HelloPrinter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>
            <a:spLocks noChangeAspect="1"/>
          </p:cNvSpPr>
          <p:nvPr/>
        </p:nvSpPr>
        <p:spPr>
          <a:xfrm>
            <a:off x="2089851" y="777240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51B17-06BC-2F4F-9FD9-023926337A79}"/>
              </a:ext>
            </a:extLst>
          </p:cNvPr>
          <p:cNvSpPr/>
          <p:nvPr/>
        </p:nvSpPr>
        <p:spPr>
          <a:xfrm>
            <a:off x="1839095" y="228600"/>
            <a:ext cx="36370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en-CA" sz="2400" b="1" spc="85">
                <a:latin typeface="Trebuchet MS" charset="0"/>
                <a:ea typeface="+mj-ea"/>
              </a:rPr>
              <a:t>Big Java, Early Objects</a:t>
            </a:r>
            <a:endParaRPr lang="en-US" sz="2400" b="1" spc="85">
              <a:latin typeface="Trebuchet MS" charset="0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1BC47-B265-A749-8A55-C39430F98511}"/>
              </a:ext>
            </a:extLst>
          </p:cNvPr>
          <p:cNvSpPr/>
          <p:nvPr/>
        </p:nvSpPr>
        <p:spPr>
          <a:xfrm>
            <a:off x="2290842" y="4900136"/>
            <a:ext cx="27335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en-US" sz="2400" b="1" spc="85">
                <a:latin typeface="Trebuchet MS" charset="0"/>
                <a:ea typeface="+mj-ea"/>
              </a:rPr>
              <a:t>Introduction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5354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/>
              <a:t>Analyzing </a:t>
            </a:r>
            <a:r>
              <a:rPr spc="110"/>
              <a:t>Your </a:t>
            </a:r>
            <a:r>
              <a:rPr spc="70"/>
              <a:t>First </a:t>
            </a:r>
            <a:r>
              <a:rPr spc="85"/>
              <a:t>Program:</a:t>
            </a:r>
            <a:r>
              <a:rPr spc="-235"/>
              <a:t> </a:t>
            </a:r>
            <a:r>
              <a:rPr spc="90"/>
              <a:t>Statements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5137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233" y="112117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2374" y="663274"/>
            <a:ext cx="3860800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200"/>
              </a:lnSpc>
            </a:pPr>
            <a:r>
              <a:rPr sz="1300" spc="10">
                <a:latin typeface="Arial"/>
                <a:cs typeface="Arial"/>
              </a:rPr>
              <a:t>The </a:t>
            </a:r>
            <a:r>
              <a:rPr sz="1300" i="1" spc="10">
                <a:latin typeface="Arial"/>
                <a:cs typeface="Arial"/>
              </a:rPr>
              <a:t>body </a:t>
            </a:r>
            <a:r>
              <a:rPr sz="1300" spc="5">
                <a:latin typeface="Arial"/>
                <a:cs typeface="Arial"/>
              </a:rPr>
              <a:t>of </a:t>
            </a:r>
            <a:r>
              <a:rPr sz="1300" spc="10">
                <a:latin typeface="Arial"/>
                <a:cs typeface="Arial"/>
              </a:rPr>
              <a:t>the main method contains</a:t>
            </a:r>
            <a:r>
              <a:rPr sz="1300" spc="-70">
                <a:latin typeface="Arial"/>
                <a:cs typeface="Arial"/>
              </a:rPr>
              <a:t> </a:t>
            </a:r>
            <a:r>
              <a:rPr sz="1300" b="1" spc="10">
                <a:latin typeface="Arial"/>
                <a:cs typeface="Arial"/>
              </a:rPr>
              <a:t>statements</a:t>
            </a:r>
            <a:r>
              <a:rPr sz="1300" spc="10">
                <a:latin typeface="Arial"/>
                <a:cs typeface="Arial"/>
              </a:rPr>
              <a:t>.  Our method has a </a:t>
            </a:r>
            <a:r>
              <a:rPr sz="1300" spc="5">
                <a:latin typeface="Arial"/>
                <a:cs typeface="Arial"/>
              </a:rPr>
              <a:t>single</a:t>
            </a:r>
            <a:r>
              <a:rPr sz="1300" spc="-60">
                <a:latin typeface="Arial"/>
                <a:cs typeface="Arial"/>
              </a:rPr>
              <a:t> </a:t>
            </a:r>
            <a:r>
              <a:rPr sz="1300" spc="10">
                <a:latin typeface="Arial"/>
                <a:cs typeface="Arial"/>
              </a:rPr>
              <a:t>statement: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865" y="1259825"/>
            <a:ext cx="5493385" cy="264175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80"/>
              </a:spcBef>
            </a:pPr>
            <a:r>
              <a:rPr sz="1400" spc="-5">
                <a:latin typeface="Courier" charset="0"/>
                <a:cs typeface="Courier" charset="0"/>
              </a:rPr>
              <a:t>System.out.println("Hello,</a:t>
            </a:r>
            <a:r>
              <a:rPr sz="1400" spc="-80">
                <a:latin typeface="Courier" charset="0"/>
                <a:cs typeface="Courier" charset="0"/>
              </a:rPr>
              <a:t> </a:t>
            </a:r>
            <a:r>
              <a:rPr sz="1400" spc="-5">
                <a:latin typeface="Courier" charset="0"/>
                <a:cs typeface="Courier" charset="0"/>
              </a:rPr>
              <a:t>World!");</a:t>
            </a:r>
            <a:endParaRPr sz="140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233" y="169073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2374" y="1574351"/>
            <a:ext cx="157480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>
                <a:latin typeface="Arial"/>
                <a:cs typeface="Arial"/>
              </a:rPr>
              <a:t>It prints </a:t>
            </a:r>
            <a:r>
              <a:rPr sz="1300" spc="10">
                <a:latin typeface="Arial"/>
                <a:cs typeface="Arial"/>
              </a:rPr>
              <a:t>a </a:t>
            </a:r>
            <a:r>
              <a:rPr sz="1300" spc="5">
                <a:latin typeface="Arial"/>
                <a:cs typeface="Arial"/>
              </a:rPr>
              <a:t>line of</a:t>
            </a:r>
            <a:r>
              <a:rPr sz="1300" spc="-35">
                <a:latin typeface="Arial"/>
                <a:cs typeface="Arial"/>
              </a:rPr>
              <a:t> </a:t>
            </a:r>
            <a:r>
              <a:rPr sz="1300" spc="5">
                <a:latin typeface="Arial"/>
                <a:cs typeface="Arial"/>
              </a:rPr>
              <a:t>text: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1865" y="1855610"/>
            <a:ext cx="5493385" cy="264175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80"/>
              </a:spcBef>
            </a:pPr>
            <a:r>
              <a:rPr sz="1400" spc="-5">
                <a:latin typeface="Courier" charset="0"/>
                <a:cs typeface="Courier" charset="0"/>
              </a:rPr>
              <a:t>Hello,</a:t>
            </a:r>
            <a:r>
              <a:rPr sz="1400" spc="-95">
                <a:latin typeface="Courier" charset="0"/>
                <a:cs typeface="Courier" charset="0"/>
              </a:rPr>
              <a:t> </a:t>
            </a:r>
            <a:r>
              <a:rPr sz="1400" spc="-5">
                <a:latin typeface="Courier" charset="0"/>
                <a:cs typeface="Courier" charset="0"/>
              </a:rPr>
              <a:t>World!</a:t>
            </a:r>
            <a:endParaRPr sz="1400">
              <a:latin typeface="Courier" charset="0"/>
              <a:cs typeface="Courier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FFA9FA-566D-0945-955F-D190EC19B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70" y="2667000"/>
            <a:ext cx="4579174" cy="197711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4809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/>
              <a:t>Analyzing </a:t>
            </a:r>
            <a:r>
              <a:rPr spc="110"/>
              <a:t>Your </a:t>
            </a:r>
            <a:r>
              <a:rPr spc="70"/>
              <a:t>First </a:t>
            </a:r>
            <a:r>
              <a:rPr spc="85"/>
              <a:t>Program: </a:t>
            </a:r>
            <a:r>
              <a:rPr spc="120"/>
              <a:t>Method</a:t>
            </a:r>
            <a:r>
              <a:rPr spc="-254"/>
              <a:t> </a:t>
            </a:r>
            <a:r>
              <a:rPr spc="100"/>
              <a:t>Call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5083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374" y="734448"/>
            <a:ext cx="108966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>
                <a:latin typeface="Arial"/>
                <a:cs typeface="Arial"/>
              </a:rPr>
              <a:t>A method</a:t>
            </a:r>
            <a:r>
              <a:rPr sz="1300" spc="-70">
                <a:latin typeface="Arial"/>
                <a:cs typeface="Arial"/>
              </a:rPr>
              <a:t> </a:t>
            </a:r>
            <a:r>
              <a:rPr sz="1300" spc="5">
                <a:latin typeface="Arial"/>
                <a:cs typeface="Arial"/>
              </a:rPr>
              <a:t>call: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865" y="990600"/>
            <a:ext cx="5493385" cy="233397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80"/>
              </a:spcBef>
            </a:pPr>
            <a:r>
              <a:rPr sz="1200" spc="-5">
                <a:latin typeface="Courier" charset="0"/>
                <a:cs typeface="Courier" charset="0"/>
              </a:rPr>
              <a:t>System.out.println("Hello,</a:t>
            </a:r>
            <a:r>
              <a:rPr sz="1200" spc="-80">
                <a:latin typeface="Courier" charset="0"/>
                <a:cs typeface="Courier" charset="0"/>
              </a:rPr>
              <a:t> </a:t>
            </a:r>
            <a:r>
              <a:rPr sz="1200" spc="-5">
                <a:latin typeface="Courier" charset="0"/>
                <a:cs typeface="Courier" charset="0"/>
              </a:rPr>
              <a:t>World!");</a:t>
            </a:r>
            <a:endParaRPr sz="120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8233" y="141290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233" y="243961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2374" y="1296518"/>
            <a:ext cx="5194935" cy="124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>
                <a:latin typeface="Arial"/>
                <a:cs typeface="Arial"/>
              </a:rPr>
              <a:t>A method </a:t>
            </a:r>
            <a:r>
              <a:rPr sz="1300" spc="5">
                <a:latin typeface="Arial"/>
                <a:cs typeface="Arial"/>
              </a:rPr>
              <a:t>call</a:t>
            </a:r>
            <a:r>
              <a:rPr sz="1300" spc="-35">
                <a:latin typeface="Arial"/>
                <a:cs typeface="Arial"/>
              </a:rPr>
              <a:t> </a:t>
            </a:r>
            <a:r>
              <a:rPr sz="1300" spc="5">
                <a:latin typeface="Arial"/>
                <a:cs typeface="Arial"/>
              </a:rPr>
              <a:t>requires:</a:t>
            </a:r>
            <a:endParaRPr sz="1300">
              <a:latin typeface="Arial"/>
              <a:cs typeface="Arial"/>
            </a:endParaRPr>
          </a:p>
          <a:p>
            <a:pPr marL="478155" indent="-20066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78790" algn="l"/>
              </a:tabLst>
            </a:pPr>
            <a:r>
              <a:rPr sz="1100" spc="10">
                <a:latin typeface="Arial"/>
                <a:cs typeface="Arial"/>
              </a:rPr>
              <a:t>The method you want </a:t>
            </a:r>
            <a:r>
              <a:rPr sz="1100" spc="5">
                <a:latin typeface="Arial"/>
                <a:cs typeface="Arial"/>
              </a:rPr>
              <a:t>to </a:t>
            </a:r>
            <a:r>
              <a:rPr sz="1100" spc="10">
                <a:latin typeface="Arial"/>
                <a:cs typeface="Arial"/>
              </a:rPr>
              <a:t>use </a:t>
            </a:r>
            <a:r>
              <a:rPr sz="1100" spc="5">
                <a:latin typeface="Arial"/>
                <a:cs typeface="Arial"/>
              </a:rPr>
              <a:t>(in this </a:t>
            </a:r>
            <a:r>
              <a:rPr sz="1100" spc="10">
                <a:latin typeface="Arial"/>
                <a:cs typeface="Arial"/>
              </a:rPr>
              <a:t>case,</a:t>
            </a:r>
            <a:r>
              <a:rPr sz="1100" spc="45">
                <a:latin typeface="Arial"/>
                <a:cs typeface="Arial"/>
              </a:rPr>
              <a:t> </a:t>
            </a:r>
            <a:r>
              <a:rPr sz="1100" spc="10">
                <a:latin typeface="Courier" charset="0"/>
                <a:cs typeface="Courier" charset="0"/>
              </a:rPr>
              <a:t>System.out.println</a:t>
            </a:r>
            <a:r>
              <a:rPr sz="1100" spc="1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478155" marR="5080" indent="-200660">
              <a:lnSpc>
                <a:spcPct val="116199"/>
              </a:lnSpc>
              <a:spcBef>
                <a:spcPts val="235"/>
              </a:spcBef>
              <a:buAutoNum type="arabicPeriod"/>
              <a:tabLst>
                <a:tab pos="478790" algn="l"/>
              </a:tabLst>
            </a:pPr>
            <a:r>
              <a:rPr sz="1100" spc="10">
                <a:latin typeface="Arial"/>
                <a:cs typeface="Arial"/>
              </a:rPr>
              <a:t>Any values the method needs </a:t>
            </a:r>
            <a:r>
              <a:rPr sz="1100" spc="5">
                <a:latin typeface="Arial"/>
                <a:cs typeface="Arial"/>
              </a:rPr>
              <a:t>to </a:t>
            </a:r>
            <a:r>
              <a:rPr sz="1100" spc="10">
                <a:latin typeface="Arial"/>
                <a:cs typeface="Arial"/>
              </a:rPr>
              <a:t>carry out </a:t>
            </a:r>
            <a:r>
              <a:rPr sz="1100" spc="5">
                <a:latin typeface="Arial"/>
                <a:cs typeface="Arial"/>
              </a:rPr>
              <a:t>its </a:t>
            </a:r>
            <a:r>
              <a:rPr sz="1100" spc="10">
                <a:latin typeface="Arial"/>
                <a:cs typeface="Arial"/>
              </a:rPr>
              <a:t>task enclosed </a:t>
            </a:r>
            <a:r>
              <a:rPr sz="1100" spc="5">
                <a:latin typeface="Arial"/>
                <a:cs typeface="Arial"/>
              </a:rPr>
              <a:t>in </a:t>
            </a:r>
            <a:r>
              <a:rPr sz="1100" spc="10">
                <a:latin typeface="Arial"/>
                <a:cs typeface="Arial"/>
              </a:rPr>
              <a:t>parentheses  </a:t>
            </a:r>
            <a:r>
              <a:rPr sz="1100" spc="5">
                <a:latin typeface="Arial"/>
                <a:cs typeface="Arial"/>
              </a:rPr>
              <a:t>(in this </a:t>
            </a:r>
            <a:r>
              <a:rPr sz="1100" spc="10">
                <a:latin typeface="Arial"/>
                <a:cs typeface="Arial"/>
              </a:rPr>
              <a:t>case, </a:t>
            </a:r>
            <a:r>
              <a:rPr sz="1100" spc="10">
                <a:latin typeface="Courier" charset="0"/>
                <a:cs typeface="Courier" charset="0"/>
              </a:rPr>
              <a:t>"Hello,</a:t>
            </a:r>
            <a:r>
              <a:rPr sz="1100" spc="-10">
                <a:latin typeface="Courier" charset="0"/>
                <a:cs typeface="Courier" charset="0"/>
              </a:rPr>
              <a:t> </a:t>
            </a:r>
            <a:r>
              <a:rPr sz="1100" spc="10">
                <a:latin typeface="Courier" charset="0"/>
                <a:cs typeface="Courier" charset="0"/>
              </a:rPr>
              <a:t>World!"</a:t>
            </a:r>
            <a:r>
              <a:rPr sz="1100" spc="1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300" spc="10">
                <a:latin typeface="Arial"/>
                <a:cs typeface="Arial"/>
              </a:rPr>
              <a:t>The </a:t>
            </a:r>
            <a:r>
              <a:rPr sz="1300" spc="5">
                <a:latin typeface="Arial"/>
                <a:cs typeface="Arial"/>
              </a:rPr>
              <a:t>technical </a:t>
            </a:r>
            <a:r>
              <a:rPr sz="1300" spc="10">
                <a:latin typeface="Arial"/>
                <a:cs typeface="Arial"/>
              </a:rPr>
              <a:t>term </a:t>
            </a:r>
            <a:r>
              <a:rPr sz="1300" spc="5">
                <a:latin typeface="Arial"/>
                <a:cs typeface="Arial"/>
              </a:rPr>
              <a:t>for </a:t>
            </a:r>
            <a:r>
              <a:rPr sz="1300" spc="10">
                <a:latin typeface="Arial"/>
                <a:cs typeface="Arial"/>
              </a:rPr>
              <a:t>such values </a:t>
            </a:r>
            <a:r>
              <a:rPr sz="1300" spc="5">
                <a:latin typeface="Arial"/>
                <a:cs typeface="Arial"/>
              </a:rPr>
              <a:t>is</a:t>
            </a:r>
            <a:r>
              <a:rPr sz="1300" spc="-30">
                <a:latin typeface="Arial"/>
                <a:cs typeface="Arial"/>
              </a:rPr>
              <a:t> </a:t>
            </a:r>
            <a:r>
              <a:rPr sz="1300" spc="10">
                <a:latin typeface="Arial"/>
                <a:cs typeface="Arial"/>
              </a:rPr>
              <a:t>"</a:t>
            </a:r>
            <a:r>
              <a:rPr lang="en-CA" sz="1300" b="1" spc="10">
                <a:latin typeface="Arial"/>
                <a:cs typeface="Arial"/>
              </a:rPr>
              <a:t>A</a:t>
            </a:r>
            <a:r>
              <a:rPr sz="1300" b="1" spc="10" err="1">
                <a:latin typeface="Arial"/>
                <a:cs typeface="Arial"/>
              </a:rPr>
              <a:t>rguments</a:t>
            </a:r>
            <a:r>
              <a:rPr sz="1300" spc="10">
                <a:latin typeface="Arial"/>
                <a:cs typeface="Arial"/>
              </a:rPr>
              <a:t>"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69DD44-6E07-B64F-9FBB-4FEFC42F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70" y="2774840"/>
            <a:ext cx="4579174" cy="1977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4A0A6F-4F02-9E4C-B17D-903D19BAB452}"/>
              </a:ext>
            </a:extLst>
          </p:cNvPr>
          <p:cNvSpPr txBox="1"/>
          <p:nvPr/>
        </p:nvSpPr>
        <p:spPr>
          <a:xfrm>
            <a:off x="5715000" y="2439618"/>
            <a:ext cx="11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Parameter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5229E-8C1F-A14B-BD9B-6ED63603275B}"/>
              </a:ext>
            </a:extLst>
          </p:cNvPr>
          <p:cNvSpPr txBox="1"/>
          <p:nvPr/>
        </p:nvSpPr>
        <p:spPr>
          <a:xfrm>
            <a:off x="5715000" y="4549836"/>
            <a:ext cx="11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Argument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1A1D0D-FD09-E14A-B9C9-5F853B1AF0BF}"/>
              </a:ext>
            </a:extLst>
          </p:cNvPr>
          <p:cNvCxnSpPr/>
          <p:nvPr/>
        </p:nvCxnSpPr>
        <p:spPr>
          <a:xfrm flipH="1">
            <a:off x="5334000" y="2774840"/>
            <a:ext cx="493347" cy="50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239658-654E-144E-9BFE-6D6926B44EE1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4257720"/>
            <a:ext cx="721947" cy="32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3719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/>
              <a:t>Analyzing </a:t>
            </a:r>
            <a:r>
              <a:rPr spc="110"/>
              <a:t>Your </a:t>
            </a:r>
            <a:r>
              <a:rPr spc="70"/>
              <a:t>First </a:t>
            </a:r>
            <a:r>
              <a:rPr spc="85"/>
              <a:t>Program:</a:t>
            </a:r>
            <a:r>
              <a:rPr spc="-220"/>
              <a:t> </a:t>
            </a:r>
            <a:r>
              <a:rPr spc="125"/>
              <a:t>Strings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4974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374" y="733359"/>
            <a:ext cx="523240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0">
                <a:latin typeface="Arial"/>
                <a:cs typeface="Arial"/>
              </a:rPr>
              <a:t>String: </a:t>
            </a:r>
            <a:r>
              <a:rPr sz="1300" spc="10">
                <a:latin typeface="Arial"/>
                <a:cs typeface="Arial"/>
              </a:rPr>
              <a:t>a sequence </a:t>
            </a:r>
            <a:r>
              <a:rPr sz="1300" spc="5">
                <a:latin typeface="Arial"/>
                <a:cs typeface="Arial"/>
              </a:rPr>
              <a:t>of </a:t>
            </a:r>
            <a:r>
              <a:rPr sz="1300" spc="10">
                <a:latin typeface="Arial"/>
                <a:cs typeface="Arial"/>
              </a:rPr>
              <a:t>characters enclosed </a:t>
            </a:r>
            <a:r>
              <a:rPr sz="1300" spc="5">
                <a:latin typeface="Arial"/>
                <a:cs typeface="Arial"/>
              </a:rPr>
              <a:t>in </a:t>
            </a:r>
            <a:r>
              <a:rPr sz="1300" spc="10">
                <a:latin typeface="Arial"/>
                <a:cs typeface="Arial"/>
              </a:rPr>
              <a:t>double quotation</a:t>
            </a:r>
            <a:r>
              <a:rPr sz="1300" spc="-75">
                <a:latin typeface="Arial"/>
                <a:cs typeface="Arial"/>
              </a:rPr>
              <a:t> </a:t>
            </a:r>
            <a:r>
              <a:rPr sz="1300" spc="10">
                <a:latin typeface="Arial"/>
                <a:cs typeface="Arial"/>
              </a:rPr>
              <a:t>marks: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865" y="1007122"/>
            <a:ext cx="5493385" cy="356508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80"/>
              </a:spcBef>
            </a:pPr>
            <a:r>
              <a:rPr lang="en-CA" sz="2000" spc="-5">
                <a:latin typeface="Courier" charset="0"/>
                <a:cs typeface="Courier" charset="0"/>
              </a:rPr>
              <a:t>"Hello,</a:t>
            </a:r>
            <a:r>
              <a:rPr lang="en-CA" sz="2000" spc="-95">
                <a:latin typeface="Courier" charset="0"/>
                <a:cs typeface="Courier" charset="0"/>
              </a:rPr>
              <a:t> </a:t>
            </a:r>
            <a:r>
              <a:rPr lang="en-CA" sz="2000" spc="-5">
                <a:latin typeface="Courier" charset="0"/>
                <a:cs typeface="Courier" charset="0"/>
              </a:rPr>
              <a:t>World!"</a:t>
            </a:r>
            <a:endParaRPr lang="en-CA" sz="2000">
              <a:latin typeface="Courier" charset="0"/>
              <a:cs typeface="Courier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D51447-C0C9-CD4E-BEA1-E475DAED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87" y="2362200"/>
            <a:ext cx="4579174" cy="197711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3174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/>
              <a:t>Analyzing </a:t>
            </a:r>
            <a:r>
              <a:rPr spc="110"/>
              <a:t>Your </a:t>
            </a:r>
            <a:r>
              <a:rPr spc="70"/>
              <a:t>First </a:t>
            </a:r>
            <a:r>
              <a:rPr spc="85"/>
              <a:t>Program:</a:t>
            </a:r>
            <a:r>
              <a:rPr spc="-235"/>
              <a:t> </a:t>
            </a:r>
            <a:r>
              <a:rPr spc="95"/>
              <a:t>Printing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4919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374" y="732814"/>
            <a:ext cx="232092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>
                <a:latin typeface="Arial"/>
                <a:cs typeface="Arial"/>
              </a:rPr>
              <a:t>You can </a:t>
            </a:r>
            <a:r>
              <a:rPr sz="1300" spc="5">
                <a:latin typeface="Arial"/>
                <a:cs typeface="Arial"/>
              </a:rPr>
              <a:t>print </a:t>
            </a:r>
            <a:r>
              <a:rPr sz="1300" spc="10">
                <a:latin typeface="Arial"/>
                <a:cs typeface="Arial"/>
              </a:rPr>
              <a:t>numerical</a:t>
            </a:r>
            <a:r>
              <a:rPr sz="1300" spc="-70">
                <a:latin typeface="Arial"/>
                <a:cs typeface="Arial"/>
              </a:rPr>
              <a:t> </a:t>
            </a:r>
            <a:r>
              <a:rPr sz="1300" spc="10">
                <a:latin typeface="Arial"/>
                <a:cs typeface="Arial"/>
              </a:rPr>
              <a:t>values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865" y="1006577"/>
            <a:ext cx="5493385" cy="210314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80"/>
              </a:spcBef>
            </a:pPr>
            <a:r>
              <a:rPr sz="1050" spc="-5">
                <a:latin typeface="Courier" charset="0"/>
                <a:cs typeface="Courier" charset="0"/>
              </a:rPr>
              <a:t>System.out.println(3 +</a:t>
            </a:r>
            <a:r>
              <a:rPr sz="1050" spc="-85">
                <a:latin typeface="Courier" charset="0"/>
                <a:cs typeface="Courier" charset="0"/>
              </a:rPr>
              <a:t> </a:t>
            </a:r>
            <a:r>
              <a:rPr sz="1050" spc="-5">
                <a:latin typeface="Courier" charset="0"/>
                <a:cs typeface="Courier" charset="0"/>
              </a:rPr>
              <a:t>4);</a:t>
            </a:r>
            <a:endParaRPr sz="105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8233" y="189839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842374" y="1268008"/>
            <a:ext cx="5630450" cy="1241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marR="3548379">
              <a:lnSpc>
                <a:spcPct val="132800"/>
              </a:lnSpc>
            </a:pPr>
            <a:r>
              <a:rPr spc="5"/>
              <a:t>evaluates the expression 3 +</a:t>
            </a:r>
            <a:r>
              <a:rPr spc="-114"/>
              <a:t> </a:t>
            </a:r>
            <a:r>
              <a:rPr spc="5"/>
              <a:t>4  </a:t>
            </a:r>
            <a:r>
              <a:t>displays </a:t>
            </a:r>
            <a:r>
              <a:rPr spc="5"/>
              <a:t>the number</a:t>
            </a:r>
            <a:r>
              <a:rPr spc="-50"/>
              <a:t> </a:t>
            </a:r>
            <a:r>
              <a:t>7.</a:t>
            </a:r>
          </a:p>
          <a:p>
            <a:pPr marL="12700" marR="5080">
              <a:lnSpc>
                <a:spcPct val="117300"/>
              </a:lnSpc>
              <a:spcBef>
                <a:spcPts val="590"/>
              </a:spcBef>
            </a:pPr>
            <a:r>
              <a:rPr sz="1300" spc="10">
                <a:latin typeface="Courier" charset="0"/>
                <a:cs typeface="Courier" charset="0"/>
              </a:rPr>
              <a:t>System.out.println</a:t>
            </a:r>
            <a:r>
              <a:rPr sz="1300" spc="-375">
                <a:latin typeface="Courier" charset="0"/>
                <a:cs typeface="Courier" charset="0"/>
              </a:rPr>
              <a:t> </a:t>
            </a:r>
            <a:r>
              <a:rPr sz="1300" spc="10">
                <a:latin typeface="Arial"/>
                <a:cs typeface="Arial"/>
              </a:rPr>
              <a:t>method </a:t>
            </a:r>
            <a:r>
              <a:rPr sz="1300" b="1" spc="5">
                <a:latin typeface="Arial"/>
                <a:cs typeface="Arial"/>
              </a:rPr>
              <a:t>prints </a:t>
            </a:r>
            <a:r>
              <a:rPr sz="1300" b="1" spc="10">
                <a:latin typeface="Arial"/>
                <a:cs typeface="Arial"/>
              </a:rPr>
              <a:t>a </a:t>
            </a:r>
            <a:r>
              <a:rPr sz="1300" b="1" spc="5">
                <a:latin typeface="Arial"/>
                <a:cs typeface="Arial"/>
              </a:rPr>
              <a:t>string or </a:t>
            </a:r>
            <a:r>
              <a:rPr sz="1300" b="1" spc="10">
                <a:latin typeface="Arial"/>
                <a:cs typeface="Arial"/>
              </a:rPr>
              <a:t>a number and then </a:t>
            </a:r>
            <a:r>
              <a:rPr sz="1300" b="1" spc="5">
                <a:latin typeface="Arial"/>
                <a:cs typeface="Arial"/>
              </a:rPr>
              <a:t>starts </a:t>
            </a:r>
            <a:r>
              <a:rPr sz="1300" b="1" spc="10">
                <a:latin typeface="Arial"/>
                <a:cs typeface="Arial"/>
              </a:rPr>
              <a:t>a new</a:t>
            </a:r>
            <a:r>
              <a:rPr sz="1300" b="1" spc="-75">
                <a:latin typeface="Arial"/>
                <a:cs typeface="Arial"/>
              </a:rPr>
              <a:t> </a:t>
            </a:r>
            <a:r>
              <a:rPr sz="1300" b="1" spc="5">
                <a:latin typeface="Arial"/>
                <a:cs typeface="Arial"/>
              </a:rPr>
              <a:t>line</a:t>
            </a:r>
            <a:r>
              <a:rPr sz="1300" spc="5"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805"/>
              </a:spcBef>
            </a:pPr>
            <a:r>
              <a:rPr sz="1200" spc="5"/>
              <a:t>The sequence </a:t>
            </a:r>
            <a:r>
              <a:rPr sz="1200"/>
              <a:t>of</a:t>
            </a:r>
            <a:r>
              <a:rPr sz="1200" spc="-90"/>
              <a:t> </a:t>
            </a:r>
            <a:r>
              <a:rPr sz="1200" spc="5"/>
              <a:t>statements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1636" y="2535409"/>
            <a:ext cx="5467764" cy="295658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44450" marR="3333115">
              <a:lnSpc>
                <a:spcPts val="830"/>
              </a:lnSpc>
              <a:spcBef>
                <a:spcPts val="340"/>
              </a:spcBef>
            </a:pPr>
            <a:r>
              <a:rPr sz="900" spc="5">
                <a:latin typeface="Courier" charset="0"/>
                <a:cs typeface="Courier" charset="0"/>
              </a:rPr>
              <a:t>System.out.println("Hello"); </a:t>
            </a:r>
            <a:endParaRPr lang="en-CA" sz="900" spc="5">
              <a:latin typeface="Courier" charset="0"/>
              <a:cs typeface="Courier" charset="0"/>
            </a:endParaRPr>
          </a:p>
          <a:p>
            <a:pPr marL="44450" marR="3333115">
              <a:lnSpc>
                <a:spcPts val="830"/>
              </a:lnSpc>
              <a:spcBef>
                <a:spcPts val="340"/>
              </a:spcBef>
            </a:pPr>
            <a:r>
              <a:rPr sz="900" spc="5" err="1">
                <a:latin typeface="Courier" charset="0"/>
                <a:cs typeface="Courier" charset="0"/>
              </a:rPr>
              <a:t>System.out.println</a:t>
            </a:r>
            <a:r>
              <a:rPr sz="900" spc="5">
                <a:latin typeface="Courier" charset="0"/>
                <a:cs typeface="Courier" charset="0"/>
              </a:rPr>
              <a:t>("World!");</a:t>
            </a:r>
            <a:endParaRPr sz="90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4484" y="2891792"/>
            <a:ext cx="182731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>
                <a:latin typeface="Arial"/>
                <a:cs typeface="Arial"/>
              </a:rPr>
              <a:t>Prints </a:t>
            </a:r>
            <a:r>
              <a:rPr sz="1200" spc="5">
                <a:latin typeface="Arial"/>
                <a:cs typeface="Arial"/>
              </a:rPr>
              <a:t>two</a:t>
            </a:r>
            <a:r>
              <a:rPr sz="1200" spc="-50">
                <a:latin typeface="Arial"/>
                <a:cs typeface="Arial"/>
              </a:rPr>
              <a:t> </a:t>
            </a:r>
            <a:r>
              <a:rPr sz="1200">
                <a:latin typeface="Arial"/>
                <a:cs typeface="Arial"/>
              </a:rPr>
              <a:t>lines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61636" y="3112467"/>
            <a:ext cx="5467764" cy="299506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44450" marR="4588510">
              <a:lnSpc>
                <a:spcPts val="830"/>
              </a:lnSpc>
              <a:spcBef>
                <a:spcPts val="340"/>
              </a:spcBef>
            </a:pPr>
            <a:r>
              <a:rPr sz="1000" spc="5">
                <a:latin typeface="Courier" charset="0"/>
                <a:cs typeface="Courier" charset="0"/>
              </a:rPr>
              <a:t>Hello </a:t>
            </a:r>
            <a:endParaRPr lang="en-CA" sz="1000" spc="5">
              <a:latin typeface="Courier" charset="0"/>
              <a:cs typeface="Courier" charset="0"/>
            </a:endParaRPr>
          </a:p>
          <a:p>
            <a:pPr marL="44450" marR="4588510">
              <a:lnSpc>
                <a:spcPts val="830"/>
              </a:lnSpc>
              <a:spcBef>
                <a:spcPts val="340"/>
              </a:spcBef>
            </a:pPr>
            <a:r>
              <a:rPr sz="1000" spc="5">
                <a:latin typeface="Courier" charset="0"/>
                <a:cs typeface="Courier" charset="0"/>
              </a:rPr>
              <a:t>World!</a:t>
            </a:r>
            <a:endParaRPr sz="100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8233" y="363706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2374" y="3486407"/>
            <a:ext cx="5563235" cy="447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300"/>
              </a:lnSpc>
            </a:pPr>
            <a:r>
              <a:rPr sz="1300" spc="10">
                <a:latin typeface="Arial"/>
                <a:cs typeface="Arial"/>
              </a:rPr>
              <a:t>There </a:t>
            </a:r>
            <a:r>
              <a:rPr sz="1300" spc="5">
                <a:latin typeface="Arial"/>
                <a:cs typeface="Arial"/>
              </a:rPr>
              <a:t>is </a:t>
            </a:r>
            <a:r>
              <a:rPr sz="1300" spc="10">
                <a:latin typeface="Arial"/>
                <a:cs typeface="Arial"/>
              </a:rPr>
              <a:t>a second method, </a:t>
            </a:r>
            <a:r>
              <a:rPr sz="1300" b="1" spc="10">
                <a:latin typeface="Courier" charset="0"/>
                <a:cs typeface="Courier" charset="0"/>
              </a:rPr>
              <a:t>System.out.print</a:t>
            </a:r>
            <a:r>
              <a:rPr sz="1300" spc="10">
                <a:latin typeface="Arial"/>
                <a:cs typeface="Arial"/>
              </a:rPr>
              <a:t>, </a:t>
            </a:r>
            <a:r>
              <a:rPr sz="1300" spc="5">
                <a:latin typeface="Arial"/>
                <a:cs typeface="Arial"/>
              </a:rPr>
              <a:t>that </a:t>
            </a:r>
            <a:r>
              <a:rPr sz="1300" spc="10">
                <a:latin typeface="Arial"/>
                <a:cs typeface="Arial"/>
              </a:rPr>
              <a:t>you can use </a:t>
            </a:r>
            <a:r>
              <a:rPr sz="1300" spc="5">
                <a:latin typeface="Arial"/>
                <a:cs typeface="Arial"/>
              </a:rPr>
              <a:t>to print  </a:t>
            </a:r>
            <a:r>
              <a:rPr sz="1300" spc="10">
                <a:latin typeface="Arial"/>
                <a:cs typeface="Arial"/>
              </a:rPr>
              <a:t>an item </a:t>
            </a:r>
            <a:r>
              <a:rPr sz="1300" b="1" spc="5">
                <a:latin typeface="Arial"/>
                <a:cs typeface="Arial"/>
              </a:rPr>
              <a:t>without starting </a:t>
            </a:r>
            <a:r>
              <a:rPr sz="1300" b="1" spc="10">
                <a:latin typeface="Arial"/>
                <a:cs typeface="Arial"/>
              </a:rPr>
              <a:t>a new</a:t>
            </a:r>
            <a:r>
              <a:rPr sz="1300" b="1" spc="-15">
                <a:latin typeface="Arial"/>
                <a:cs typeface="Arial"/>
              </a:rPr>
              <a:t> </a:t>
            </a:r>
            <a:r>
              <a:rPr sz="1300" b="1" spc="5">
                <a:latin typeface="Arial"/>
                <a:cs typeface="Arial"/>
              </a:rPr>
              <a:t>line</a:t>
            </a:r>
            <a:endParaRPr sz="1300" b="1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49905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/>
              <a:t>E</a:t>
            </a:r>
            <a:r>
              <a:rPr spc="50"/>
              <a:t>rr</a:t>
            </a:r>
            <a:r>
              <a:rPr spc="135"/>
              <a:t>o</a:t>
            </a:r>
            <a:r>
              <a:rPr spc="50"/>
              <a:t>r</a:t>
            </a:r>
            <a:r>
              <a:rPr spc="24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4592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373" y="729545"/>
            <a:ext cx="5310997" cy="452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1300" spc="10">
                <a:latin typeface="Arial"/>
                <a:cs typeface="Arial"/>
              </a:rPr>
              <a:t>Compile</a:t>
            </a:r>
            <a:r>
              <a:rPr sz="1300" spc="10">
                <a:latin typeface="Arial"/>
                <a:cs typeface="Arial"/>
              </a:rPr>
              <a:t>-time </a:t>
            </a:r>
            <a:r>
              <a:rPr sz="1300" spc="5">
                <a:latin typeface="Arial"/>
                <a:cs typeface="Arial"/>
              </a:rPr>
              <a:t>error </a:t>
            </a:r>
            <a:r>
              <a:rPr sz="1300" spc="10">
                <a:latin typeface="Arial"/>
                <a:cs typeface="Arial"/>
              </a:rPr>
              <a:t>(syntax</a:t>
            </a:r>
            <a:r>
              <a:rPr sz="1300" spc="-55">
                <a:latin typeface="Arial"/>
                <a:cs typeface="Arial"/>
              </a:rPr>
              <a:t> </a:t>
            </a:r>
            <a:r>
              <a:rPr sz="1300" spc="5">
                <a:latin typeface="Arial"/>
                <a:cs typeface="Arial"/>
              </a:rPr>
              <a:t>error)</a:t>
            </a:r>
            <a:endParaRPr sz="1300">
              <a:latin typeface="Arial"/>
              <a:cs typeface="Arial"/>
            </a:endParaRPr>
          </a:p>
          <a:p>
            <a:pPr marL="314325" marR="5080">
              <a:lnSpc>
                <a:spcPct val="132800"/>
              </a:lnSpc>
              <a:spcBef>
                <a:spcPts val="409"/>
              </a:spcBef>
            </a:pPr>
            <a:r>
              <a:rPr lang="en-CA" sz="1100">
                <a:latin typeface="Arial"/>
                <a:cs typeface="Arial"/>
              </a:rPr>
              <a:t>is </a:t>
            </a:r>
            <a:r>
              <a:rPr lang="en-CA" sz="1100" spc="5">
                <a:latin typeface="Arial"/>
                <a:cs typeface="Arial"/>
              </a:rPr>
              <a:t>a </a:t>
            </a:r>
            <a:r>
              <a:rPr lang="en-CA" sz="1100">
                <a:latin typeface="Arial"/>
                <a:cs typeface="Arial"/>
              </a:rPr>
              <a:t>violation of </a:t>
            </a:r>
            <a:r>
              <a:rPr lang="en-CA" sz="1100" spc="5">
                <a:latin typeface="Arial"/>
                <a:cs typeface="Arial"/>
              </a:rPr>
              <a:t>the programming language</a:t>
            </a:r>
            <a:r>
              <a:rPr lang="en-CA" sz="1100" spc="-25">
                <a:latin typeface="Arial"/>
                <a:cs typeface="Arial"/>
              </a:rPr>
              <a:t> </a:t>
            </a:r>
            <a:r>
              <a:rPr lang="en-CA" sz="1100">
                <a:latin typeface="Arial"/>
                <a:cs typeface="Arial"/>
              </a:rPr>
              <a:t>rules </a:t>
            </a:r>
            <a:r>
              <a:rPr lang="en-CA" sz="1100" spc="5">
                <a:latin typeface="Arial"/>
                <a:cs typeface="Arial"/>
              </a:rPr>
              <a:t>detected by the</a:t>
            </a:r>
            <a:r>
              <a:rPr lang="en-CA" sz="1100" spc="-65">
                <a:latin typeface="Arial"/>
                <a:cs typeface="Arial"/>
              </a:rPr>
              <a:t> </a:t>
            </a:r>
            <a:r>
              <a:rPr lang="en-CA" sz="1100">
                <a:latin typeface="Arial"/>
                <a:cs typeface="Arial"/>
              </a:rPr>
              <a:t>compiler.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1636" y="1331640"/>
            <a:ext cx="4976495" cy="223138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00"/>
              </a:spcBef>
            </a:pPr>
            <a:r>
              <a:rPr sz="1200" spc="5">
                <a:latin typeface="Courier" charset="0"/>
                <a:cs typeface="Courier" charset="0"/>
              </a:rPr>
              <a:t>System.ou.println("Hello,</a:t>
            </a:r>
            <a:r>
              <a:rPr sz="1200" spc="10">
                <a:latin typeface="Courier" charset="0"/>
                <a:cs typeface="Courier" charset="0"/>
              </a:rPr>
              <a:t> </a:t>
            </a:r>
            <a:r>
              <a:rPr sz="1200" spc="5">
                <a:latin typeface="Courier" charset="0"/>
                <a:cs typeface="Courier" charset="0"/>
              </a:rPr>
              <a:t>World!");</a:t>
            </a:r>
            <a:endParaRPr sz="120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8233" y="185765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2374" y="1741271"/>
            <a:ext cx="5353321" cy="471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1300" spc="10">
                <a:latin typeface="Arial"/>
                <a:cs typeface="Arial"/>
              </a:rPr>
              <a:t>R</a:t>
            </a:r>
            <a:r>
              <a:rPr sz="1300" spc="10">
                <a:latin typeface="Arial"/>
                <a:cs typeface="Arial"/>
              </a:rPr>
              <a:t>un-time </a:t>
            </a:r>
            <a:r>
              <a:rPr sz="1300" spc="5">
                <a:latin typeface="Arial"/>
                <a:cs typeface="Arial"/>
              </a:rPr>
              <a:t>error (logic</a:t>
            </a:r>
            <a:r>
              <a:rPr sz="1300" spc="-35">
                <a:latin typeface="Arial"/>
                <a:cs typeface="Arial"/>
              </a:rPr>
              <a:t> </a:t>
            </a:r>
            <a:r>
              <a:rPr sz="1300" spc="5">
                <a:latin typeface="Arial"/>
                <a:cs typeface="Arial"/>
              </a:rPr>
              <a:t>error)</a:t>
            </a:r>
            <a:endParaRPr sz="13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805"/>
              </a:spcBef>
            </a:pPr>
            <a:r>
              <a:rPr lang="en-CA" sz="1100" spc="5">
                <a:latin typeface="Arial"/>
                <a:cs typeface="Arial"/>
              </a:rPr>
              <a:t>causes a program </a:t>
            </a:r>
            <a:r>
              <a:rPr lang="en-CA" sz="1100">
                <a:latin typeface="Arial"/>
                <a:cs typeface="Arial"/>
              </a:rPr>
              <a:t>to </a:t>
            </a:r>
            <a:r>
              <a:rPr lang="en-CA" sz="1100" spc="5">
                <a:latin typeface="Arial"/>
                <a:cs typeface="Arial"/>
              </a:rPr>
              <a:t>perform an </a:t>
            </a:r>
            <a:r>
              <a:rPr lang="en-CA" sz="1100">
                <a:latin typeface="Arial"/>
                <a:cs typeface="Arial"/>
              </a:rPr>
              <a:t>action that </a:t>
            </a:r>
            <a:r>
              <a:rPr lang="en-CA" sz="1100" spc="5">
                <a:latin typeface="Arial"/>
                <a:cs typeface="Arial"/>
              </a:rPr>
              <a:t>the programmer </a:t>
            </a:r>
            <a:r>
              <a:rPr lang="en-CA" sz="1100">
                <a:latin typeface="Arial"/>
                <a:cs typeface="Arial"/>
              </a:rPr>
              <a:t>did </a:t>
            </a:r>
            <a:r>
              <a:rPr lang="en-CA" sz="1100" spc="5">
                <a:latin typeface="Arial"/>
                <a:cs typeface="Arial"/>
              </a:rPr>
              <a:t>not</a:t>
            </a:r>
            <a:r>
              <a:rPr lang="en-CA" sz="1100" spc="-10">
                <a:latin typeface="Arial"/>
                <a:cs typeface="Arial"/>
              </a:rPr>
              <a:t> </a:t>
            </a:r>
            <a:r>
              <a:rPr lang="en-CA" sz="1100">
                <a:latin typeface="Arial"/>
                <a:cs typeface="Arial"/>
              </a:rPr>
              <a:t>intend.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1636" y="2262345"/>
            <a:ext cx="4976495" cy="223138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00"/>
              </a:spcBef>
            </a:pPr>
            <a:r>
              <a:rPr sz="1200" spc="5">
                <a:latin typeface="Courier" charset="0"/>
                <a:cs typeface="Courier" charset="0"/>
              </a:rPr>
              <a:t>System.out.println("Hello,</a:t>
            </a:r>
            <a:r>
              <a:rPr sz="1200" spc="10">
                <a:latin typeface="Courier" charset="0"/>
                <a:cs typeface="Courier" charset="0"/>
              </a:rPr>
              <a:t> </a:t>
            </a:r>
            <a:r>
              <a:rPr sz="1200" spc="5">
                <a:latin typeface="Courier" charset="0"/>
                <a:cs typeface="Courier" charset="0"/>
              </a:rPr>
              <a:t>Word!");</a:t>
            </a:r>
            <a:endParaRPr sz="1200">
              <a:latin typeface="Courier" charset="0"/>
              <a:cs typeface="Courier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DA5006F-4E5B-A84C-A5A6-BEA01E0422F6}"/>
              </a:ext>
            </a:extLst>
          </p:cNvPr>
          <p:cNvSpPr/>
          <p:nvPr/>
        </p:nvSpPr>
        <p:spPr>
          <a:xfrm>
            <a:off x="708233" y="351660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268E231-81F2-344E-A6DA-D1F7B7B27AFF}"/>
              </a:ext>
            </a:extLst>
          </p:cNvPr>
          <p:cNvSpPr txBox="1"/>
          <p:nvPr/>
        </p:nvSpPr>
        <p:spPr>
          <a:xfrm>
            <a:off x="842374" y="3400217"/>
            <a:ext cx="4263026" cy="677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>
                <a:latin typeface="Arial"/>
                <a:cs typeface="Arial"/>
              </a:rPr>
              <a:t>Exception</a:t>
            </a:r>
            <a:r>
              <a:rPr lang="en-CA" sz="1300" spc="10">
                <a:latin typeface="Arial"/>
                <a:cs typeface="Arial"/>
              </a:rPr>
              <a:t>:</a:t>
            </a:r>
            <a:r>
              <a:rPr sz="1300" spc="5">
                <a:latin typeface="Arial"/>
                <a:cs typeface="Arial"/>
              </a:rPr>
              <a:t> </a:t>
            </a:r>
            <a:r>
              <a:rPr sz="1300" spc="10">
                <a:latin typeface="Arial"/>
                <a:cs typeface="Arial"/>
              </a:rPr>
              <a:t>a type </a:t>
            </a:r>
            <a:r>
              <a:rPr sz="1300" spc="5">
                <a:latin typeface="Arial"/>
                <a:cs typeface="Arial"/>
              </a:rPr>
              <a:t>of </a:t>
            </a:r>
            <a:r>
              <a:rPr lang="en-CA" sz="1300" spc="10">
                <a:latin typeface="Arial"/>
                <a:cs typeface="Arial"/>
              </a:rPr>
              <a:t>R</a:t>
            </a:r>
            <a:r>
              <a:rPr sz="1300" spc="10">
                <a:latin typeface="Arial"/>
                <a:cs typeface="Arial"/>
              </a:rPr>
              <a:t>un-time</a:t>
            </a:r>
            <a:r>
              <a:rPr sz="1300" spc="-70">
                <a:latin typeface="Arial"/>
                <a:cs typeface="Arial"/>
              </a:rPr>
              <a:t> </a:t>
            </a:r>
            <a:r>
              <a:rPr sz="1300" spc="5">
                <a:latin typeface="Arial"/>
                <a:cs typeface="Arial"/>
              </a:rPr>
              <a:t>error</a:t>
            </a:r>
            <a:endParaRPr sz="1300">
              <a:latin typeface="Arial"/>
              <a:cs typeface="Arial"/>
            </a:endParaRPr>
          </a:p>
          <a:p>
            <a:pPr marL="314325" marR="5080">
              <a:lnSpc>
                <a:spcPct val="132800"/>
              </a:lnSpc>
              <a:spcBef>
                <a:spcPts val="409"/>
              </a:spcBef>
            </a:pPr>
            <a:r>
              <a:rPr lang="en-CA" sz="1100" spc="5">
                <a:latin typeface="Arial"/>
                <a:cs typeface="Arial"/>
              </a:rPr>
              <a:t>Generates an </a:t>
            </a:r>
            <a:r>
              <a:rPr lang="en-CA" sz="1100">
                <a:latin typeface="Arial"/>
                <a:cs typeface="Arial"/>
              </a:rPr>
              <a:t>error </a:t>
            </a:r>
            <a:r>
              <a:rPr lang="en-CA" sz="1100" spc="5">
                <a:latin typeface="Arial"/>
                <a:cs typeface="Arial"/>
              </a:rPr>
              <a:t>message from the Java </a:t>
            </a:r>
            <a:r>
              <a:rPr lang="en-CA" sz="1100">
                <a:latin typeface="Arial"/>
                <a:cs typeface="Arial"/>
              </a:rPr>
              <a:t>virtual</a:t>
            </a:r>
            <a:r>
              <a:rPr lang="en-CA" sz="1100" spc="-55">
                <a:latin typeface="Arial"/>
                <a:cs typeface="Arial"/>
              </a:rPr>
              <a:t> </a:t>
            </a:r>
            <a:r>
              <a:rPr lang="en-CA" sz="1100" spc="5">
                <a:latin typeface="Arial"/>
                <a:cs typeface="Arial"/>
              </a:rPr>
              <a:t>machine  This</a:t>
            </a:r>
            <a:r>
              <a:rPr lang="en-CA" sz="1100" spc="-100">
                <a:latin typeface="Arial"/>
                <a:cs typeface="Arial"/>
              </a:rPr>
              <a:t> </a:t>
            </a:r>
            <a:r>
              <a:rPr lang="en-CA" sz="1100" spc="5">
                <a:latin typeface="Arial"/>
                <a:cs typeface="Arial"/>
              </a:rPr>
              <a:t>statement</a:t>
            </a:r>
            <a:endParaRPr lang="en-CA" sz="1100">
              <a:latin typeface="Arial"/>
              <a:cs typeface="Arial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BB23924-70CA-9C4F-A770-A11279DF99BC}"/>
              </a:ext>
            </a:extLst>
          </p:cNvPr>
          <p:cNvSpPr txBox="1"/>
          <p:nvPr/>
        </p:nvSpPr>
        <p:spPr>
          <a:xfrm>
            <a:off x="1161636" y="4219576"/>
            <a:ext cx="4991735" cy="221214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85"/>
              </a:spcBef>
            </a:pPr>
            <a:r>
              <a:rPr sz="1200">
                <a:latin typeface="Courier" charset="0"/>
                <a:cs typeface="Courier" charset="0"/>
              </a:rPr>
              <a:t>System.out.println(1 /</a:t>
            </a:r>
            <a:r>
              <a:rPr sz="1200" spc="-10">
                <a:latin typeface="Courier" charset="0"/>
                <a:cs typeface="Courier" charset="0"/>
              </a:rPr>
              <a:t> </a:t>
            </a:r>
            <a:r>
              <a:rPr sz="1200">
                <a:latin typeface="Courier" charset="0"/>
                <a:cs typeface="Courier" charset="0"/>
              </a:rPr>
              <a:t>0)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17AB000F-69E2-5A48-A849-1501594CDC2F}"/>
              </a:ext>
            </a:extLst>
          </p:cNvPr>
          <p:cNvSpPr txBox="1"/>
          <p:nvPr/>
        </p:nvSpPr>
        <p:spPr>
          <a:xfrm>
            <a:off x="1144484" y="4631323"/>
            <a:ext cx="304651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1100" spc="5">
                <a:latin typeface="Arial"/>
                <a:cs typeface="Arial"/>
              </a:rPr>
              <a:t>Generates </a:t>
            </a:r>
            <a:r>
              <a:rPr lang="en-CA" sz="1100">
                <a:latin typeface="Arial"/>
                <a:cs typeface="Arial"/>
              </a:rPr>
              <a:t>this </a:t>
            </a:r>
            <a:r>
              <a:rPr lang="en-CA" sz="1100" spc="5">
                <a:latin typeface="Arial"/>
                <a:cs typeface="Arial"/>
              </a:rPr>
              <a:t>run-time </a:t>
            </a:r>
            <a:r>
              <a:rPr lang="en-CA" sz="1100">
                <a:latin typeface="Arial"/>
                <a:cs typeface="Arial"/>
              </a:rPr>
              <a:t>error</a:t>
            </a:r>
            <a:r>
              <a:rPr lang="en-CA" sz="1100" spc="-60">
                <a:latin typeface="Arial"/>
                <a:cs typeface="Arial"/>
              </a:rPr>
              <a:t> </a:t>
            </a:r>
            <a:r>
              <a:rPr lang="en-CA" sz="1100" spc="5">
                <a:latin typeface="Arial"/>
                <a:cs typeface="Arial"/>
              </a:rPr>
              <a:t>message:</a:t>
            </a:r>
            <a:endParaRPr lang="en-CA" sz="1100"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1893436-53D9-0B42-A100-48F7E416E071}"/>
              </a:ext>
            </a:extLst>
          </p:cNvPr>
          <p:cNvSpPr txBox="1"/>
          <p:nvPr/>
        </p:nvSpPr>
        <p:spPr>
          <a:xfrm>
            <a:off x="1180465" y="4884186"/>
            <a:ext cx="4991735" cy="221214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85"/>
              </a:spcBef>
            </a:pPr>
            <a:r>
              <a:rPr sz="1200">
                <a:latin typeface="Courier" charset="0"/>
                <a:cs typeface="Courier" charset="0"/>
              </a:rPr>
              <a:t>"Division by</a:t>
            </a:r>
            <a:r>
              <a:rPr sz="1200" spc="-40">
                <a:latin typeface="Courier" charset="0"/>
                <a:cs typeface="Courier" charset="0"/>
              </a:rPr>
              <a:t> </a:t>
            </a:r>
            <a:r>
              <a:rPr sz="1200">
                <a:latin typeface="Courier" charset="0"/>
                <a:cs typeface="Courier" charset="0"/>
              </a:rPr>
              <a:t>zero"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48270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/>
              <a:t>Self </a:t>
            </a:r>
            <a:r>
              <a:rPr spc="105" err="1"/>
              <a:t>Chec</a:t>
            </a:r>
            <a:r>
              <a:rPr lang="en-CA" spc="105"/>
              <a:t>k</a:t>
            </a:r>
            <a:endParaRPr spc="20"/>
          </a:p>
        </p:txBody>
      </p:sp>
      <p:sp>
        <p:nvSpPr>
          <p:cNvPr id="4" name="object 4"/>
          <p:cNvSpPr txBox="1"/>
          <p:nvPr/>
        </p:nvSpPr>
        <p:spPr>
          <a:xfrm>
            <a:off x="590613" y="723459"/>
            <a:ext cx="5892165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>
                <a:latin typeface="Arial"/>
                <a:cs typeface="Arial"/>
              </a:rPr>
              <a:t>Suppose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you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change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>
                <a:latin typeface="Courier" charset="0"/>
                <a:cs typeface="Courier" charset="0"/>
              </a:rPr>
              <a:t>println</a:t>
            </a:r>
            <a:r>
              <a:rPr sz="1100" spc="-365">
                <a:latin typeface="Courier" charset="0"/>
                <a:cs typeface="Courier" charset="0"/>
              </a:rPr>
              <a:t> </a:t>
            </a:r>
            <a:r>
              <a:rPr sz="1100">
                <a:latin typeface="Arial"/>
                <a:cs typeface="Arial"/>
              </a:rPr>
              <a:t>to</a:t>
            </a:r>
            <a:r>
              <a:rPr sz="1100" spc="-10">
                <a:latin typeface="Arial"/>
                <a:cs typeface="Arial"/>
              </a:rPr>
              <a:t> </a:t>
            </a:r>
            <a:r>
              <a:rPr sz="1100">
                <a:latin typeface="Courier" charset="0"/>
                <a:cs typeface="Courier" charset="0"/>
              </a:rPr>
              <a:t>printline</a:t>
            </a:r>
            <a:r>
              <a:rPr sz="1100" spc="-365">
                <a:latin typeface="Courier" charset="0"/>
                <a:cs typeface="Courier" charset="0"/>
              </a:rPr>
              <a:t> </a:t>
            </a:r>
            <a:r>
              <a:rPr sz="1100">
                <a:latin typeface="Arial"/>
                <a:cs typeface="Arial"/>
              </a:rPr>
              <a:t>in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the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>
                <a:latin typeface="Courier" charset="0"/>
                <a:cs typeface="Courier" charset="0"/>
              </a:rPr>
              <a:t>HelloPrinter.java</a:t>
            </a:r>
            <a:r>
              <a:rPr sz="1100" spc="-365">
                <a:latin typeface="Courier" charset="0"/>
                <a:cs typeface="Courier" charset="0"/>
              </a:rPr>
              <a:t> </a:t>
            </a:r>
            <a:r>
              <a:rPr sz="1100">
                <a:latin typeface="Arial"/>
                <a:cs typeface="Arial"/>
              </a:rPr>
              <a:t>program.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Is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this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a  compile-time error or a run-time</a:t>
            </a:r>
            <a:r>
              <a:rPr sz="1100" spc="-8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error?</a:t>
            </a:r>
          </a:p>
          <a:p>
            <a:pPr marL="264160">
              <a:lnSpc>
                <a:spcPct val="100000"/>
              </a:lnSpc>
              <a:spcBef>
                <a:spcPts val="740"/>
              </a:spcBef>
            </a:pPr>
            <a:r>
              <a:rPr sz="1300" b="1" spc="10">
                <a:latin typeface="Arial"/>
                <a:cs typeface="Arial"/>
              </a:rPr>
              <a:t>Answer: </a:t>
            </a:r>
            <a:r>
              <a:rPr sz="1300" spc="10">
                <a:latin typeface="Arial"/>
                <a:cs typeface="Arial"/>
              </a:rPr>
              <a:t>This </a:t>
            </a:r>
            <a:r>
              <a:rPr sz="1300" spc="5">
                <a:latin typeface="Arial"/>
                <a:cs typeface="Arial"/>
              </a:rPr>
              <a:t>is </a:t>
            </a:r>
            <a:r>
              <a:rPr sz="1300" spc="10">
                <a:latin typeface="Arial"/>
                <a:cs typeface="Arial"/>
              </a:rPr>
              <a:t>a compile-time </a:t>
            </a:r>
            <a:r>
              <a:rPr sz="1300" spc="5">
                <a:latin typeface="Arial"/>
                <a:cs typeface="Arial"/>
              </a:rPr>
              <a:t>error. </a:t>
            </a:r>
            <a:r>
              <a:rPr sz="1300" spc="10">
                <a:latin typeface="Arial"/>
                <a:cs typeface="Arial"/>
              </a:rPr>
              <a:t>The compiler </a:t>
            </a:r>
            <a:r>
              <a:rPr sz="1300" spc="5">
                <a:latin typeface="Arial"/>
                <a:cs typeface="Arial"/>
              </a:rPr>
              <a:t>will </a:t>
            </a:r>
            <a:r>
              <a:rPr sz="1300" spc="10">
                <a:latin typeface="Arial"/>
                <a:cs typeface="Arial"/>
              </a:rPr>
              <a:t>complain</a:t>
            </a:r>
            <a:r>
              <a:rPr sz="1300" spc="-35">
                <a:latin typeface="Arial"/>
                <a:cs typeface="Arial"/>
              </a:rPr>
              <a:t> </a:t>
            </a:r>
            <a:r>
              <a:rPr sz="1300" spc="5">
                <a:latin typeface="Arial"/>
                <a:cs typeface="Arial"/>
              </a:rPr>
              <a:t>that</a:t>
            </a:r>
            <a:endParaRPr sz="13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325"/>
              </a:spcBef>
            </a:pPr>
            <a:r>
              <a:rPr sz="1300" spc="10">
                <a:latin typeface="Courier" charset="0"/>
                <a:cs typeface="Courier" charset="0"/>
              </a:rPr>
              <a:t>System.out</a:t>
            </a:r>
            <a:r>
              <a:rPr sz="1300" spc="-440">
                <a:latin typeface="Courier" charset="0"/>
                <a:cs typeface="Courier" charset="0"/>
              </a:rPr>
              <a:t> </a:t>
            </a:r>
            <a:r>
              <a:rPr sz="1300" spc="10">
                <a:latin typeface="Arial"/>
                <a:cs typeface="Arial"/>
              </a:rPr>
              <a:t>does not have a method </a:t>
            </a:r>
            <a:r>
              <a:rPr sz="1300" spc="5">
                <a:latin typeface="Arial"/>
                <a:cs typeface="Arial"/>
              </a:rPr>
              <a:t>called </a:t>
            </a:r>
            <a:r>
              <a:rPr sz="1300" spc="10">
                <a:latin typeface="Courier" charset="0"/>
                <a:cs typeface="Courier" charset="0"/>
              </a:rPr>
              <a:t>printline</a:t>
            </a:r>
            <a:r>
              <a:rPr sz="1300" spc="10"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47725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/>
              <a:t>Self </a:t>
            </a:r>
            <a:r>
              <a:rPr spc="105"/>
              <a:t>Check</a:t>
            </a:r>
            <a:endParaRPr spc="20"/>
          </a:p>
        </p:txBody>
      </p:sp>
      <p:sp>
        <p:nvSpPr>
          <p:cNvPr id="4" name="object 4"/>
          <p:cNvSpPr txBox="1"/>
          <p:nvPr/>
        </p:nvSpPr>
        <p:spPr>
          <a:xfrm>
            <a:off x="590613" y="722914"/>
            <a:ext cx="5869305" cy="1120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Arial"/>
                <a:cs typeface="Arial"/>
              </a:rPr>
              <a:t>Suppose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change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main</a:t>
            </a:r>
            <a:r>
              <a:rPr sz="1100" spc="-36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hello</a:t>
            </a:r>
            <a:r>
              <a:rPr sz="1100" spc="-36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 err="1">
                <a:latin typeface="Courier" charset="0"/>
                <a:cs typeface="Courier" charset="0"/>
              </a:rPr>
              <a:t>HelloPrinter.java</a:t>
            </a:r>
            <a:r>
              <a:rPr sz="1100" spc="-36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program.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compile-  time error or a run-time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error?</a:t>
            </a:r>
          </a:p>
          <a:p>
            <a:pPr marL="264160" marR="29845">
              <a:lnSpc>
                <a:spcPct val="121000"/>
              </a:lnSpc>
              <a:spcBef>
                <a:spcPts val="409"/>
              </a:spcBef>
            </a:pPr>
            <a:r>
              <a:rPr sz="1300" b="1" spc="10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This </a:t>
            </a:r>
            <a:r>
              <a:rPr sz="1300" spc="5" dirty="0">
                <a:latin typeface="Arial"/>
                <a:cs typeface="Arial"/>
              </a:rPr>
              <a:t>is </a:t>
            </a:r>
            <a:r>
              <a:rPr sz="1300" spc="10" dirty="0">
                <a:latin typeface="Arial"/>
                <a:cs typeface="Arial"/>
              </a:rPr>
              <a:t>a run-time </a:t>
            </a:r>
            <a:r>
              <a:rPr sz="1300" spc="5" dirty="0">
                <a:latin typeface="Arial"/>
                <a:cs typeface="Arial"/>
              </a:rPr>
              <a:t>error. It is perfectly legal to </a:t>
            </a:r>
            <a:r>
              <a:rPr sz="1300" spc="10" dirty="0">
                <a:latin typeface="Arial"/>
                <a:cs typeface="Arial"/>
              </a:rPr>
              <a:t>give the name  </a:t>
            </a:r>
            <a:r>
              <a:rPr sz="1300" spc="10" dirty="0">
                <a:latin typeface="Courier" charset="0"/>
                <a:cs typeface="Courier" charset="0"/>
              </a:rPr>
              <a:t>hello</a:t>
            </a:r>
            <a:r>
              <a:rPr sz="1300" spc="-50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to </a:t>
            </a:r>
            <a:r>
              <a:rPr sz="1300" spc="10" dirty="0">
                <a:latin typeface="Arial"/>
                <a:cs typeface="Arial"/>
              </a:rPr>
              <a:t>a method, so the compiler won't complain. But when the program  </a:t>
            </a:r>
            <a:r>
              <a:rPr sz="1300" spc="5" dirty="0">
                <a:latin typeface="Arial"/>
                <a:cs typeface="Arial"/>
              </a:rPr>
              <a:t>run</a:t>
            </a:r>
            <a:r>
              <a:rPr lang="en-CA" sz="1300" spc="5" dirty="0">
                <a:latin typeface="Arial"/>
                <a:cs typeface="Arial"/>
              </a:rPr>
              <a:t>s</a:t>
            </a:r>
            <a:r>
              <a:rPr sz="1300" spc="5" dirty="0">
                <a:latin typeface="Arial"/>
                <a:cs typeface="Arial"/>
              </a:rPr>
              <a:t>,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virtual </a:t>
            </a:r>
            <a:r>
              <a:rPr sz="1300" spc="10" dirty="0">
                <a:latin typeface="Arial"/>
                <a:cs typeface="Arial"/>
              </a:rPr>
              <a:t>machine </a:t>
            </a:r>
            <a:r>
              <a:rPr sz="1300" spc="5" dirty="0">
                <a:latin typeface="Arial"/>
                <a:cs typeface="Arial"/>
              </a:rPr>
              <a:t>will </a:t>
            </a:r>
            <a:r>
              <a:rPr sz="1300" spc="10" dirty="0">
                <a:latin typeface="Arial"/>
                <a:cs typeface="Arial"/>
              </a:rPr>
              <a:t>look </a:t>
            </a:r>
            <a:r>
              <a:rPr sz="1300" spc="5" dirty="0">
                <a:latin typeface="Arial"/>
                <a:cs typeface="Arial"/>
              </a:rPr>
              <a:t>for </a:t>
            </a:r>
            <a:r>
              <a:rPr sz="1300" spc="10" dirty="0">
                <a:latin typeface="Arial"/>
                <a:cs typeface="Arial"/>
              </a:rPr>
              <a:t>a </a:t>
            </a:r>
            <a:r>
              <a:rPr sz="1300" spc="10" dirty="0">
                <a:latin typeface="Courier" charset="0"/>
                <a:cs typeface="Courier" charset="0"/>
              </a:rPr>
              <a:t>main</a:t>
            </a:r>
            <a:r>
              <a:rPr sz="1300" spc="-42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method and won't </a:t>
            </a:r>
            <a:r>
              <a:rPr sz="1300" spc="5" dirty="0">
                <a:latin typeface="Arial"/>
                <a:cs typeface="Arial"/>
              </a:rPr>
              <a:t>find </a:t>
            </a:r>
            <a:r>
              <a:rPr sz="1300" spc="10" dirty="0">
                <a:latin typeface="Arial"/>
                <a:cs typeface="Arial"/>
              </a:rPr>
              <a:t>one.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49" y="2652112"/>
            <a:ext cx="5092700" cy="19812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485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/>
              <a:t>The </a:t>
            </a:r>
            <a:r>
              <a:rPr spc="120"/>
              <a:t>API</a:t>
            </a:r>
            <a:r>
              <a:rPr spc="-100"/>
              <a:t> </a:t>
            </a:r>
            <a:r>
              <a:rPr spc="114"/>
              <a:t>Documentation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354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6575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144553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195216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247391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001" y="777605"/>
            <a:ext cx="5579745" cy="180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API: </a:t>
            </a:r>
            <a:r>
              <a:rPr sz="1300" spc="15" dirty="0">
                <a:latin typeface="Arial"/>
                <a:cs typeface="Arial"/>
              </a:rPr>
              <a:t>Application Programming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Interface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00" b="1" spc="15" dirty="0">
                <a:latin typeface="Arial"/>
                <a:cs typeface="Arial"/>
              </a:rPr>
              <a:t>API documentation: </a:t>
            </a:r>
            <a:r>
              <a:rPr lang="en-CA" sz="1300" b="1" spc="10" dirty="0">
                <a:latin typeface="Arial"/>
                <a:cs typeface="Arial"/>
              </a:rPr>
              <a:t>Lists </a:t>
            </a:r>
            <a:r>
              <a:rPr lang="en-CA" sz="1300" b="1" spc="15" dirty="0">
                <a:latin typeface="Arial"/>
                <a:cs typeface="Arial"/>
              </a:rPr>
              <a:t>classes and methods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Java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library</a:t>
            </a:r>
            <a:endParaRPr sz="1300" dirty="0">
              <a:latin typeface="Arial"/>
              <a:cs typeface="Arial"/>
            </a:endParaRPr>
          </a:p>
          <a:p>
            <a:pPr marL="12700" marR="51435">
              <a:lnSpc>
                <a:spcPct val="118300"/>
              </a:lnSpc>
              <a:spcBef>
                <a:spcPts val="355"/>
              </a:spcBef>
            </a:pPr>
            <a:r>
              <a:rPr sz="1300" b="1" spc="15" dirty="0">
                <a:latin typeface="Arial"/>
                <a:cs typeface="Arial"/>
              </a:rPr>
              <a:t>Application programmer</a:t>
            </a:r>
            <a:r>
              <a:rPr sz="1300" spc="15" dirty="0">
                <a:latin typeface="Arial"/>
                <a:cs typeface="Arial"/>
              </a:rPr>
              <a:t>: </a:t>
            </a:r>
            <a:r>
              <a:rPr sz="1300" spc="20" dirty="0">
                <a:latin typeface="Arial"/>
                <a:cs typeface="Arial"/>
              </a:rPr>
              <a:t>A </a:t>
            </a:r>
            <a:r>
              <a:rPr sz="1300" spc="15" dirty="0">
                <a:latin typeface="Arial"/>
                <a:cs typeface="Arial"/>
              </a:rPr>
              <a:t>programmer </a:t>
            </a:r>
            <a:r>
              <a:rPr sz="1300" spc="20" dirty="0">
                <a:latin typeface="Arial"/>
                <a:cs typeface="Arial"/>
              </a:rPr>
              <a:t>who </a:t>
            </a:r>
            <a:r>
              <a:rPr sz="1300" spc="15" dirty="0">
                <a:latin typeface="Arial"/>
                <a:cs typeface="Arial"/>
              </a:rPr>
              <a:t>uses the Java classes </a:t>
            </a:r>
            <a:r>
              <a:rPr sz="1300" spc="10" dirty="0">
                <a:latin typeface="Arial"/>
                <a:cs typeface="Arial"/>
              </a:rPr>
              <a:t>to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put together a computer program </a:t>
            </a:r>
            <a:r>
              <a:rPr sz="1300" spc="10" dirty="0">
                <a:latin typeface="Arial"/>
                <a:cs typeface="Arial"/>
              </a:rPr>
              <a:t>(or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application)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31700"/>
              </a:lnSpc>
              <a:spcBef>
                <a:spcPts val="85"/>
              </a:spcBef>
            </a:pPr>
            <a:r>
              <a:rPr sz="1300" b="1" spc="15" dirty="0">
                <a:latin typeface="Arial"/>
                <a:cs typeface="Arial"/>
              </a:rPr>
              <a:t>Systems Programmer</a:t>
            </a:r>
            <a:r>
              <a:rPr sz="1300" spc="15" dirty="0">
                <a:latin typeface="Arial"/>
                <a:cs typeface="Arial"/>
              </a:rPr>
              <a:t>: </a:t>
            </a:r>
            <a:r>
              <a:rPr sz="1300" spc="20" dirty="0">
                <a:latin typeface="Arial"/>
                <a:cs typeface="Arial"/>
              </a:rPr>
              <a:t>A </a:t>
            </a:r>
            <a:r>
              <a:rPr sz="1300" spc="15" dirty="0">
                <a:latin typeface="Arial"/>
                <a:cs typeface="Arial"/>
              </a:rPr>
              <a:t>programmer </a:t>
            </a:r>
            <a:r>
              <a:rPr sz="1300" spc="20" dirty="0">
                <a:latin typeface="Arial"/>
                <a:cs typeface="Arial"/>
              </a:rPr>
              <a:t>who </a:t>
            </a:r>
            <a:r>
              <a:rPr sz="1300" spc="15" dirty="0">
                <a:latin typeface="Arial"/>
                <a:cs typeface="Arial"/>
              </a:rPr>
              <a:t>designs and implements </a:t>
            </a:r>
            <a:r>
              <a:rPr sz="1300" spc="10" dirty="0">
                <a:latin typeface="Arial"/>
                <a:cs typeface="Arial"/>
              </a:rPr>
              <a:t>library </a:t>
            </a:r>
            <a:r>
              <a:rPr sz="1300" spc="15" dirty="0">
                <a:latin typeface="Arial"/>
                <a:cs typeface="Arial"/>
              </a:rPr>
              <a:t>classes such as </a:t>
            </a:r>
            <a:r>
              <a:rPr sz="1300" spc="20" dirty="0" err="1">
                <a:latin typeface="Courier" charset="0"/>
                <a:cs typeface="Courier" charset="0"/>
              </a:rPr>
              <a:t>PrintStream</a:t>
            </a:r>
            <a:r>
              <a:rPr sz="1300" spc="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20" dirty="0">
                <a:latin typeface="Courier" charset="0"/>
                <a:cs typeface="Courier" charset="0"/>
              </a:rPr>
              <a:t>Rectangle  </a:t>
            </a:r>
            <a:r>
              <a:rPr lang="en-CA" sz="1400" dirty="0">
                <a:hlinkClick r:id="rId2"/>
              </a:rPr>
              <a:t>https://docs.oracle.com/en/java/javase/14/docs/api/index.html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647269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537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/>
              <a:t>Browsing </a:t>
            </a:r>
            <a:r>
              <a:rPr spc="60"/>
              <a:t>the </a:t>
            </a:r>
            <a:r>
              <a:rPr spc="120"/>
              <a:t>API</a:t>
            </a:r>
            <a:r>
              <a:rPr spc="-135"/>
              <a:t> </a:t>
            </a:r>
            <a:r>
              <a:rPr spc="114"/>
              <a:t>Documentation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92036" y="841149"/>
            <a:ext cx="2123164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b="1" spc="5">
                <a:latin typeface="Arial"/>
                <a:cs typeface="Arial"/>
              </a:rPr>
              <a:t>Figure 13 </a:t>
            </a:r>
            <a:r>
              <a:rPr sz="1100" spc="5">
                <a:latin typeface="Arial"/>
                <a:cs typeface="Arial"/>
              </a:rPr>
              <a:t>The API Documentation </a:t>
            </a:r>
            <a:r>
              <a:rPr sz="1100">
                <a:latin typeface="Arial"/>
                <a:cs typeface="Arial"/>
              </a:rPr>
              <a:t>of </a:t>
            </a:r>
            <a:r>
              <a:rPr sz="1100" spc="5">
                <a:latin typeface="Arial"/>
                <a:cs typeface="Arial"/>
              </a:rPr>
              <a:t>the Standard</a:t>
            </a:r>
            <a:r>
              <a:rPr sz="1100" spc="-90">
                <a:latin typeface="Arial"/>
                <a:cs typeface="Arial"/>
              </a:rPr>
              <a:t> </a:t>
            </a:r>
            <a:r>
              <a:rPr sz="1100" spc="5">
                <a:latin typeface="Arial"/>
                <a:cs typeface="Arial"/>
              </a:rPr>
              <a:t>Java  </a:t>
            </a:r>
            <a:r>
              <a:rPr sz="1100">
                <a:latin typeface="Arial"/>
                <a:cs typeface="Arial"/>
              </a:rPr>
              <a:t>Library</a:t>
            </a:r>
          </a:p>
        </p:txBody>
      </p:sp>
      <p:sp>
        <p:nvSpPr>
          <p:cNvPr id="6" name="object 6"/>
          <p:cNvSpPr/>
          <p:nvPr/>
        </p:nvSpPr>
        <p:spPr>
          <a:xfrm>
            <a:off x="744131" y="434340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881" y="460406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0600" y="4191000"/>
            <a:ext cx="3764915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10260">
              <a:lnSpc>
                <a:spcPct val="137400"/>
              </a:lnSpc>
            </a:pPr>
            <a:r>
              <a:rPr sz="1300" spc="15">
                <a:latin typeface="Arial"/>
                <a:cs typeface="Arial"/>
              </a:rPr>
              <a:t>Locate </a:t>
            </a:r>
            <a:r>
              <a:rPr sz="1300" spc="20">
                <a:latin typeface="Courier" charset="0"/>
                <a:cs typeface="Courier" charset="0"/>
              </a:rPr>
              <a:t>Rectangle</a:t>
            </a:r>
            <a:r>
              <a:rPr sz="1300" spc="-500">
                <a:latin typeface="Courier" charset="0"/>
                <a:cs typeface="Courier" charset="0"/>
              </a:rPr>
              <a:t> </a:t>
            </a:r>
            <a:r>
              <a:rPr sz="1300" spc="10">
                <a:latin typeface="Arial"/>
                <a:cs typeface="Arial"/>
              </a:rPr>
              <a:t>link in </a:t>
            </a:r>
            <a:r>
              <a:rPr sz="1300" spc="15">
                <a:latin typeface="Arial"/>
                <a:cs typeface="Arial"/>
              </a:rPr>
              <a:t>the </a:t>
            </a:r>
            <a:r>
              <a:rPr sz="1300" spc="10">
                <a:latin typeface="Arial"/>
                <a:cs typeface="Arial"/>
              </a:rPr>
              <a:t>left </a:t>
            </a:r>
            <a:r>
              <a:rPr sz="1300" spc="15">
                <a:latin typeface="Arial"/>
                <a:cs typeface="Arial"/>
              </a:rPr>
              <a:t>pane  </a:t>
            </a:r>
            <a:r>
              <a:rPr sz="1300" spc="10">
                <a:latin typeface="Arial"/>
                <a:cs typeface="Arial"/>
              </a:rPr>
              <a:t>Click </a:t>
            </a:r>
            <a:r>
              <a:rPr sz="1300" spc="15">
                <a:latin typeface="Arial"/>
                <a:cs typeface="Arial"/>
              </a:rPr>
              <a:t>on the</a:t>
            </a:r>
            <a:r>
              <a:rPr sz="1300" spc="-70">
                <a:latin typeface="Arial"/>
                <a:cs typeface="Arial"/>
              </a:rPr>
              <a:t> </a:t>
            </a:r>
            <a:r>
              <a:rPr sz="1300" spc="10">
                <a:latin typeface="Arial"/>
                <a:cs typeface="Arial"/>
              </a:rPr>
              <a:t>link</a:t>
            </a:r>
            <a:endParaRPr sz="13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80"/>
              </a:spcBef>
            </a:pPr>
            <a:r>
              <a:rPr sz="1000" spc="10">
                <a:latin typeface="Arial"/>
                <a:cs typeface="Arial"/>
              </a:rPr>
              <a:t>The </a:t>
            </a:r>
            <a:r>
              <a:rPr sz="1000" spc="5">
                <a:latin typeface="Arial"/>
                <a:cs typeface="Arial"/>
              </a:rPr>
              <a:t>right </a:t>
            </a:r>
            <a:r>
              <a:rPr sz="1000" spc="10">
                <a:latin typeface="Arial"/>
                <a:cs typeface="Arial"/>
              </a:rPr>
              <a:t>pane shows </a:t>
            </a:r>
            <a:r>
              <a:rPr sz="1000" spc="5">
                <a:latin typeface="Arial"/>
                <a:cs typeface="Arial"/>
              </a:rPr>
              <a:t>all the features of the </a:t>
            </a:r>
            <a:r>
              <a:rPr sz="1000" spc="10">
                <a:latin typeface="Arial"/>
                <a:cs typeface="Arial"/>
              </a:rPr>
              <a:t>Rectangle</a:t>
            </a:r>
            <a:r>
              <a:rPr sz="1000" spc="5">
                <a:latin typeface="Arial"/>
                <a:cs typeface="Arial"/>
              </a:rPr>
              <a:t> class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9" name="Picture 8" descr="horstmann_6e_fig_02_13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3" y="841149"/>
            <a:ext cx="4724400" cy="316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69029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860554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3979" y="293847"/>
            <a:ext cx="493204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80"/>
              </a:lnSpc>
            </a:pPr>
            <a:r>
              <a:rPr spc="145"/>
              <a:t>Browsing </a:t>
            </a:r>
            <a:r>
              <a:rPr spc="60"/>
              <a:t>the </a:t>
            </a:r>
            <a:r>
              <a:rPr spc="120"/>
              <a:t>API </a:t>
            </a:r>
            <a:r>
              <a:rPr spc="114"/>
              <a:t>Documentation </a:t>
            </a:r>
            <a:r>
              <a:rPr spc="-110"/>
              <a:t>-</a:t>
            </a:r>
            <a:r>
              <a:rPr spc="-285"/>
              <a:t> </a:t>
            </a:r>
            <a:r>
              <a:rPr spc="135"/>
              <a:t>Method  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43400" y="1296024"/>
            <a:ext cx="266608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>
                <a:latin typeface="Arial"/>
                <a:cs typeface="Arial"/>
              </a:rPr>
              <a:t>Figure 14 </a:t>
            </a:r>
            <a:r>
              <a:rPr sz="1100" spc="5">
                <a:latin typeface="Arial"/>
                <a:cs typeface="Arial"/>
              </a:rPr>
              <a:t>The Method Summary </a:t>
            </a:r>
            <a:r>
              <a:rPr sz="1100">
                <a:latin typeface="Arial"/>
                <a:cs typeface="Arial"/>
              </a:rPr>
              <a:t>for </a:t>
            </a:r>
            <a:r>
              <a:rPr sz="1100" spc="5">
                <a:latin typeface="Arial"/>
                <a:cs typeface="Arial"/>
              </a:rPr>
              <a:t>the </a:t>
            </a:r>
            <a:r>
              <a:rPr sz="1100" spc="5">
                <a:latin typeface="Courier" charset="0"/>
                <a:cs typeface="Courier" charset="0"/>
              </a:rPr>
              <a:t>Rectangle</a:t>
            </a:r>
            <a:r>
              <a:rPr sz="1100" spc="-70">
                <a:latin typeface="Courier" charset="0"/>
                <a:cs typeface="Courier" charset="0"/>
              </a:rPr>
              <a:t> </a:t>
            </a:r>
            <a:r>
              <a:rPr sz="1100" spc="5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 flipV="1">
            <a:off x="712541" y="4038600"/>
            <a:ext cx="45719" cy="76201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993" y="3957240"/>
            <a:ext cx="5285488" cy="107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pc="15">
                <a:latin typeface="Arial"/>
                <a:cs typeface="Arial"/>
              </a:rPr>
              <a:t>The API documentation </a:t>
            </a:r>
            <a:r>
              <a:rPr lang="en-CA" spc="10">
                <a:latin typeface="Arial"/>
                <a:cs typeface="Arial"/>
              </a:rPr>
              <a:t>for </a:t>
            </a:r>
            <a:r>
              <a:rPr lang="en-CA" spc="15">
                <a:latin typeface="Arial"/>
                <a:cs typeface="Arial"/>
              </a:rPr>
              <a:t>each class</a:t>
            </a:r>
            <a:r>
              <a:rPr lang="en-CA" spc="-60">
                <a:latin typeface="Arial"/>
                <a:cs typeface="Arial"/>
              </a:rPr>
              <a:t> </a:t>
            </a:r>
            <a:r>
              <a:rPr lang="en-CA" spc="15">
                <a:latin typeface="Arial"/>
                <a:cs typeface="Arial"/>
              </a:rPr>
              <a:t>has</a:t>
            </a:r>
            <a:endParaRPr lang="en-CA">
              <a:latin typeface="Arial"/>
              <a:cs typeface="Arial"/>
            </a:endParaRPr>
          </a:p>
          <a:p>
            <a:pPr marL="317500" marR="1246505">
              <a:lnSpc>
                <a:spcPct val="134000"/>
              </a:lnSpc>
              <a:spcBef>
                <a:spcPts val="415"/>
              </a:spcBef>
            </a:pPr>
            <a:r>
              <a:rPr lang="en-CA" sz="1200" spc="10">
                <a:latin typeface="Arial"/>
                <a:cs typeface="Arial"/>
              </a:rPr>
              <a:t>A </a:t>
            </a:r>
            <a:r>
              <a:rPr lang="en-CA" sz="1200" spc="5">
                <a:latin typeface="Arial"/>
                <a:cs typeface="Arial"/>
              </a:rPr>
              <a:t>section that describes the </a:t>
            </a:r>
            <a:r>
              <a:rPr lang="en-CA" sz="1200" spc="10">
                <a:latin typeface="Arial"/>
                <a:cs typeface="Arial"/>
              </a:rPr>
              <a:t>purpose </a:t>
            </a:r>
            <a:r>
              <a:rPr lang="en-CA" sz="1200" spc="5">
                <a:latin typeface="Arial"/>
                <a:cs typeface="Arial"/>
              </a:rPr>
              <a:t>of the class  </a:t>
            </a:r>
            <a:r>
              <a:rPr lang="en-CA" sz="1200" spc="10">
                <a:latin typeface="Arial"/>
                <a:cs typeface="Arial"/>
              </a:rPr>
              <a:t>Summary </a:t>
            </a:r>
            <a:r>
              <a:rPr lang="en-CA" sz="1200" spc="5">
                <a:latin typeface="Arial"/>
                <a:cs typeface="Arial"/>
              </a:rPr>
              <a:t>tables for the constructors </a:t>
            </a:r>
            <a:r>
              <a:rPr lang="en-CA" sz="1200" spc="10">
                <a:latin typeface="Arial"/>
                <a:cs typeface="Arial"/>
              </a:rPr>
              <a:t>and</a:t>
            </a:r>
            <a:r>
              <a:rPr lang="en-CA" sz="1200" spc="15">
                <a:latin typeface="Arial"/>
                <a:cs typeface="Arial"/>
              </a:rPr>
              <a:t> </a:t>
            </a:r>
            <a:r>
              <a:rPr lang="en-CA" sz="1200" spc="10">
                <a:latin typeface="Arial"/>
                <a:cs typeface="Arial"/>
              </a:rPr>
              <a:t>methods</a:t>
            </a:r>
            <a:endParaRPr lang="en-CA" sz="1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lang="en-CA" sz="1200" spc="5">
                <a:latin typeface="Arial"/>
                <a:cs typeface="Arial"/>
              </a:rPr>
              <a:t>Clicking </a:t>
            </a:r>
            <a:r>
              <a:rPr lang="en-CA" sz="1200" spc="10">
                <a:latin typeface="Arial"/>
                <a:cs typeface="Arial"/>
              </a:rPr>
              <a:t>on a method's </a:t>
            </a:r>
            <a:r>
              <a:rPr lang="en-CA" sz="1200" spc="5">
                <a:latin typeface="Arial"/>
                <a:cs typeface="Arial"/>
              </a:rPr>
              <a:t>link leads to </a:t>
            </a:r>
            <a:r>
              <a:rPr lang="en-CA" sz="1200" spc="10">
                <a:latin typeface="Arial"/>
                <a:cs typeface="Arial"/>
              </a:rPr>
              <a:t>a </a:t>
            </a:r>
            <a:r>
              <a:rPr lang="en-CA" sz="1200" spc="5">
                <a:latin typeface="Arial"/>
                <a:cs typeface="Arial"/>
              </a:rPr>
              <a:t>detailed description of the</a:t>
            </a:r>
            <a:r>
              <a:rPr lang="en-CA" sz="1200" spc="50">
                <a:latin typeface="Arial"/>
                <a:cs typeface="Arial"/>
              </a:rPr>
              <a:t> </a:t>
            </a:r>
            <a:r>
              <a:rPr lang="en-CA" sz="1200" spc="10">
                <a:latin typeface="Arial"/>
                <a:cs typeface="Arial"/>
              </a:rPr>
              <a:t>method</a:t>
            </a:r>
            <a:endParaRPr lang="en-CA" sz="1200">
              <a:latin typeface="Arial"/>
              <a:cs typeface="Arial"/>
            </a:endParaRPr>
          </a:p>
        </p:txBody>
      </p:sp>
      <p:pic>
        <p:nvPicPr>
          <p:cNvPr id="8" name="Picture 7" descr="horstmann_6e_fig_02_14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0" y="997624"/>
            <a:ext cx="3544487" cy="27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60284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64617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/>
              <a:t>The </a:t>
            </a:r>
            <a:r>
              <a:rPr spc="30"/>
              <a:t>Java </a:t>
            </a:r>
            <a:r>
              <a:rPr spc="140"/>
              <a:t>Programming</a:t>
            </a:r>
            <a:r>
              <a:rPr spc="-65"/>
              <a:t> </a:t>
            </a:r>
            <a:r>
              <a:rPr spc="135"/>
              <a:t>Language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6064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233" y="113043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233" y="140772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0486" y="166627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4">
                <a:moveTo>
                  <a:pt x="18735" y="37471"/>
                </a:moveTo>
                <a:lnTo>
                  <a:pt x="10537" y="36335"/>
                </a:lnTo>
                <a:lnTo>
                  <a:pt x="4682" y="32881"/>
                </a:lnTo>
                <a:lnTo>
                  <a:pt x="1170" y="27037"/>
                </a:lnTo>
                <a:lnTo>
                  <a:pt x="0" y="18735"/>
                </a:lnTo>
                <a:lnTo>
                  <a:pt x="1170" y="10433"/>
                </a:lnTo>
                <a:lnTo>
                  <a:pt x="4682" y="4590"/>
                </a:lnTo>
                <a:lnTo>
                  <a:pt x="10537" y="1135"/>
                </a:lnTo>
                <a:lnTo>
                  <a:pt x="18735" y="0"/>
                </a:lnTo>
                <a:lnTo>
                  <a:pt x="26933" y="1135"/>
                </a:lnTo>
                <a:lnTo>
                  <a:pt x="32788" y="4590"/>
                </a:lnTo>
                <a:lnTo>
                  <a:pt x="36300" y="10433"/>
                </a:lnTo>
                <a:lnTo>
                  <a:pt x="37471" y="18735"/>
                </a:lnTo>
                <a:lnTo>
                  <a:pt x="36300" y="27037"/>
                </a:lnTo>
                <a:lnTo>
                  <a:pt x="32788" y="32881"/>
                </a:lnTo>
                <a:lnTo>
                  <a:pt x="26933" y="36335"/>
                </a:lnTo>
                <a:lnTo>
                  <a:pt x="18735" y="37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233" y="196229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233" y="223958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2374" y="672536"/>
            <a:ext cx="2988945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3150">
              <a:lnSpc>
                <a:spcPct val="136200"/>
              </a:lnSpc>
            </a:pPr>
            <a:r>
              <a:rPr sz="1300" spc="10">
                <a:latin typeface="Arial"/>
                <a:cs typeface="Arial"/>
              </a:rPr>
              <a:t>Safe  Portable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300" spc="10">
                <a:latin typeface="Arial"/>
                <a:cs typeface="Arial"/>
              </a:rPr>
              <a:t>Platform-independent</a:t>
            </a:r>
            <a:endParaRPr sz="13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805"/>
              </a:spcBef>
            </a:pPr>
            <a:r>
              <a:rPr sz="1000">
                <a:latin typeface="Arial"/>
                <a:cs typeface="Arial"/>
              </a:rPr>
              <a:t>Distributed </a:t>
            </a:r>
            <a:r>
              <a:rPr sz="1000" spc="5">
                <a:latin typeface="Arial"/>
                <a:cs typeface="Arial"/>
              </a:rPr>
              <a:t>as </a:t>
            </a:r>
            <a:r>
              <a:rPr sz="1000">
                <a:latin typeface="Arial"/>
                <a:cs typeface="Arial"/>
              </a:rPr>
              <a:t>instructions for </a:t>
            </a:r>
            <a:r>
              <a:rPr sz="1000" spc="5">
                <a:latin typeface="Arial"/>
                <a:cs typeface="Arial"/>
              </a:rPr>
              <a:t>a </a:t>
            </a:r>
            <a:r>
              <a:rPr sz="1000">
                <a:latin typeface="Arial"/>
                <a:cs typeface="Arial"/>
              </a:rPr>
              <a:t>virtual</a:t>
            </a:r>
            <a:r>
              <a:rPr sz="1000" spc="45">
                <a:latin typeface="Arial"/>
                <a:cs typeface="Arial"/>
              </a:rPr>
              <a:t> </a:t>
            </a:r>
            <a:r>
              <a:rPr sz="1000" spc="5">
                <a:latin typeface="Arial"/>
                <a:cs typeface="Arial"/>
              </a:rPr>
              <a:t>machine</a:t>
            </a:r>
            <a:endParaRPr sz="1000">
              <a:latin typeface="Arial"/>
              <a:cs typeface="Arial"/>
            </a:endParaRPr>
          </a:p>
          <a:p>
            <a:pPr marL="12700" marR="906144">
              <a:lnSpc>
                <a:spcPct val="140000"/>
              </a:lnSpc>
              <a:spcBef>
                <a:spcPts val="175"/>
              </a:spcBef>
            </a:pPr>
            <a:r>
              <a:rPr sz="1300" spc="10">
                <a:latin typeface="Arial"/>
                <a:cs typeface="Arial"/>
              </a:rPr>
              <a:t>Vast </a:t>
            </a:r>
            <a:r>
              <a:rPr sz="1300" spc="5">
                <a:latin typeface="Arial"/>
                <a:cs typeface="Arial"/>
              </a:rPr>
              <a:t>set of library</a:t>
            </a:r>
            <a:r>
              <a:rPr sz="1300" spc="-40">
                <a:latin typeface="Arial"/>
                <a:cs typeface="Arial"/>
              </a:rPr>
              <a:t> </a:t>
            </a:r>
            <a:r>
              <a:rPr sz="1300" spc="10">
                <a:latin typeface="Arial"/>
                <a:cs typeface="Arial"/>
              </a:rPr>
              <a:t>packages  Designed </a:t>
            </a:r>
            <a:r>
              <a:rPr sz="1300" spc="5">
                <a:latin typeface="Arial"/>
                <a:cs typeface="Arial"/>
              </a:rPr>
              <a:t>for </a:t>
            </a:r>
            <a:r>
              <a:rPr sz="1300" spc="10">
                <a:latin typeface="Arial"/>
                <a:cs typeface="Arial"/>
              </a:rPr>
              <a:t>the</a:t>
            </a:r>
            <a:r>
              <a:rPr sz="1300" spc="-45">
                <a:latin typeface="Arial"/>
                <a:cs typeface="Arial"/>
              </a:rPr>
              <a:t> </a:t>
            </a:r>
            <a:r>
              <a:rPr sz="1300" spc="5">
                <a:latin typeface="Arial"/>
                <a:cs typeface="Arial"/>
              </a:rPr>
              <a:t>Internet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6419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/>
              <a:t>Browsing </a:t>
            </a:r>
            <a:r>
              <a:rPr spc="60"/>
              <a:t>the </a:t>
            </a:r>
            <a:r>
              <a:rPr spc="120"/>
              <a:t>API</a:t>
            </a:r>
            <a:r>
              <a:rPr spc="-135"/>
              <a:t> </a:t>
            </a:r>
            <a:r>
              <a:rPr spc="114"/>
              <a:t>Documentation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114463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9669" y="1052785"/>
            <a:ext cx="120978" cy="120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141685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4305" y="1559370"/>
            <a:ext cx="120978" cy="120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193860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979" y="759198"/>
            <a:ext cx="6568821" cy="151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>
                <a:latin typeface="Arial"/>
                <a:cs typeface="Arial"/>
              </a:rPr>
              <a:t>The </a:t>
            </a:r>
            <a:r>
              <a:rPr sz="1100">
                <a:latin typeface="Arial"/>
                <a:cs typeface="Arial"/>
              </a:rPr>
              <a:t>detailed description of </a:t>
            </a:r>
            <a:r>
              <a:rPr sz="1100" spc="5">
                <a:latin typeface="Arial"/>
                <a:cs typeface="Arial"/>
              </a:rPr>
              <a:t>a method shows:</a:t>
            </a:r>
            <a:endParaRPr sz="11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00"/>
              </a:spcBef>
            </a:pPr>
            <a:r>
              <a:rPr sz="1300" spc="15">
                <a:latin typeface="Arial"/>
                <a:cs typeface="Arial"/>
              </a:rPr>
              <a:t>The action </a:t>
            </a:r>
            <a:r>
              <a:rPr sz="1300" spc="10">
                <a:latin typeface="Arial"/>
                <a:cs typeface="Arial"/>
              </a:rPr>
              <a:t>that </a:t>
            </a:r>
            <a:r>
              <a:rPr sz="1300" spc="15">
                <a:latin typeface="Arial"/>
                <a:cs typeface="Arial"/>
              </a:rPr>
              <a:t>the method </a:t>
            </a:r>
            <a:r>
              <a:rPr sz="1300" spc="10">
                <a:latin typeface="Arial"/>
                <a:cs typeface="Arial"/>
              </a:rPr>
              <a:t>carries</a:t>
            </a:r>
            <a:r>
              <a:rPr sz="1300" spc="-55">
                <a:latin typeface="Arial"/>
                <a:cs typeface="Arial"/>
              </a:rPr>
              <a:t> </a:t>
            </a:r>
            <a:r>
              <a:rPr sz="1300" spc="15">
                <a:latin typeface="Arial"/>
                <a:cs typeface="Arial"/>
              </a:rPr>
              <a:t>out</a:t>
            </a:r>
            <a:endParaRPr sz="1300">
              <a:latin typeface="Arial"/>
              <a:cs typeface="Arial"/>
            </a:endParaRPr>
          </a:p>
          <a:p>
            <a:pPr marL="266700" marR="661670">
              <a:lnSpc>
                <a:spcPct val="118300"/>
              </a:lnSpc>
              <a:spcBef>
                <a:spcPts val="295"/>
              </a:spcBef>
            </a:pPr>
            <a:r>
              <a:rPr sz="1300" spc="15">
                <a:latin typeface="Arial"/>
                <a:cs typeface="Arial"/>
              </a:rPr>
              <a:t>The types and </a:t>
            </a:r>
            <a:r>
              <a:rPr sz="1300" spc="20">
                <a:latin typeface="Arial"/>
                <a:cs typeface="Arial"/>
              </a:rPr>
              <a:t>names </a:t>
            </a:r>
            <a:r>
              <a:rPr sz="1300" spc="10">
                <a:latin typeface="Arial"/>
                <a:cs typeface="Arial"/>
              </a:rPr>
              <a:t>of </a:t>
            </a:r>
            <a:r>
              <a:rPr sz="1300" spc="15">
                <a:latin typeface="Arial"/>
                <a:cs typeface="Arial"/>
              </a:rPr>
              <a:t>the parameter variables </a:t>
            </a:r>
            <a:r>
              <a:rPr sz="1300" spc="10">
                <a:latin typeface="Arial"/>
                <a:cs typeface="Arial"/>
              </a:rPr>
              <a:t>that </a:t>
            </a:r>
            <a:r>
              <a:rPr sz="1300" spc="15">
                <a:latin typeface="Arial"/>
                <a:cs typeface="Arial"/>
              </a:rPr>
              <a:t>receive</a:t>
            </a:r>
            <a:r>
              <a:rPr sz="1300" spc="-100">
                <a:latin typeface="Arial"/>
                <a:cs typeface="Arial"/>
              </a:rPr>
              <a:t> </a:t>
            </a:r>
            <a:r>
              <a:rPr sz="1300" spc="15">
                <a:latin typeface="Arial"/>
                <a:cs typeface="Arial"/>
              </a:rPr>
              <a:t>the  arguments </a:t>
            </a:r>
            <a:r>
              <a:rPr sz="1300" spc="20">
                <a:latin typeface="Arial"/>
                <a:cs typeface="Arial"/>
              </a:rPr>
              <a:t>when </a:t>
            </a:r>
            <a:r>
              <a:rPr sz="1300" spc="15">
                <a:latin typeface="Arial"/>
                <a:cs typeface="Arial"/>
              </a:rPr>
              <a:t>the method </a:t>
            </a:r>
            <a:r>
              <a:rPr sz="1300" spc="10">
                <a:latin typeface="Arial"/>
                <a:cs typeface="Arial"/>
              </a:rPr>
              <a:t>is</a:t>
            </a:r>
            <a:r>
              <a:rPr sz="1300" spc="-60">
                <a:latin typeface="Arial"/>
                <a:cs typeface="Arial"/>
              </a:rPr>
              <a:t> </a:t>
            </a:r>
            <a:r>
              <a:rPr sz="1300" spc="10">
                <a:latin typeface="Arial"/>
                <a:cs typeface="Arial"/>
              </a:rPr>
              <a:t>called</a:t>
            </a:r>
            <a:endParaRPr sz="1300">
              <a:latin typeface="Arial"/>
              <a:cs typeface="Arial"/>
            </a:endParaRPr>
          </a:p>
          <a:p>
            <a:pPr marL="266700" marR="5080">
              <a:lnSpc>
                <a:spcPct val="118300"/>
              </a:lnSpc>
              <a:spcBef>
                <a:spcPts val="415"/>
              </a:spcBef>
            </a:pPr>
            <a:r>
              <a:rPr sz="1300" spc="15">
                <a:latin typeface="Arial"/>
                <a:cs typeface="Arial"/>
              </a:rPr>
              <a:t>The value </a:t>
            </a:r>
            <a:r>
              <a:rPr sz="1300" spc="10">
                <a:latin typeface="Arial"/>
                <a:cs typeface="Arial"/>
              </a:rPr>
              <a:t>that </a:t>
            </a:r>
            <a:r>
              <a:rPr sz="1300" spc="5">
                <a:latin typeface="Arial"/>
                <a:cs typeface="Arial"/>
              </a:rPr>
              <a:t>it </a:t>
            </a:r>
            <a:r>
              <a:rPr sz="1300" spc="15">
                <a:latin typeface="Arial"/>
                <a:cs typeface="Arial"/>
              </a:rPr>
              <a:t>returns </a:t>
            </a:r>
            <a:r>
              <a:rPr sz="1300" spc="10">
                <a:latin typeface="Arial"/>
                <a:cs typeface="Arial"/>
              </a:rPr>
              <a:t>(or </a:t>
            </a:r>
            <a:r>
              <a:rPr sz="1300" spc="15">
                <a:latin typeface="Arial"/>
                <a:cs typeface="Arial"/>
              </a:rPr>
              <a:t>the reserved word </a:t>
            </a:r>
            <a:r>
              <a:rPr sz="1300" spc="20">
                <a:latin typeface="Courier" charset="0"/>
                <a:cs typeface="Courier" charset="0"/>
              </a:rPr>
              <a:t>void</a:t>
            </a:r>
            <a:r>
              <a:rPr sz="1300" spc="-495">
                <a:latin typeface="Courier" charset="0"/>
                <a:cs typeface="Courier" charset="0"/>
              </a:rPr>
              <a:t> </a:t>
            </a:r>
            <a:r>
              <a:rPr sz="1300" spc="5">
                <a:latin typeface="Arial"/>
                <a:cs typeface="Arial"/>
              </a:rPr>
              <a:t>if </a:t>
            </a:r>
            <a:r>
              <a:rPr sz="1300" spc="15">
                <a:latin typeface="Arial"/>
                <a:cs typeface="Arial"/>
              </a:rPr>
              <a:t>the method doesn't </a:t>
            </a:r>
            <a:r>
              <a:rPr sz="1300" spc="10">
                <a:latin typeface="Arial"/>
                <a:cs typeface="Arial"/>
              </a:rPr>
              <a:t>return </a:t>
            </a:r>
            <a:r>
              <a:rPr sz="1300" spc="15">
                <a:latin typeface="Arial"/>
                <a:cs typeface="Arial"/>
              </a:rPr>
              <a:t>any</a:t>
            </a:r>
            <a:r>
              <a:rPr sz="1300" spc="-35">
                <a:latin typeface="Arial"/>
                <a:cs typeface="Arial"/>
              </a:rPr>
              <a:t> </a:t>
            </a:r>
            <a:r>
              <a:rPr sz="1300" spc="10">
                <a:latin typeface="Arial"/>
                <a:cs typeface="Arial"/>
              </a:rPr>
              <a:t>value).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" name="Picture 9" descr="horstmann_6e_fig_02_14">
            <a:extLst>
              <a:ext uri="{FF2B5EF4-FFF2-40B4-BE49-F238E27FC236}">
                <a16:creationId xmlns:a16="http://schemas.microsoft.com/office/drawing/2014/main" id="{02E8C840-BBF6-824E-BBC7-D36DBE2BEA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976" y="2120945"/>
            <a:ext cx="4219824" cy="331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9552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63528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/>
              <a:t>Java</a:t>
            </a:r>
            <a:r>
              <a:rPr spc="-35"/>
              <a:t> </a:t>
            </a:r>
            <a:r>
              <a:rPr spc="125"/>
              <a:t>Versions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78509"/>
              </p:ext>
            </p:extLst>
          </p:nvPr>
        </p:nvGraphicFramePr>
        <p:xfrm>
          <a:off x="909314" y="777852"/>
          <a:ext cx="4292951" cy="1170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7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162">
                <a:tc>
                  <a:txBody>
                    <a:bodyPr/>
                    <a:lstStyle/>
                    <a:p>
                      <a:pPr marR="1028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b="1" spc="-5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R="10287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spc="-5">
                          <a:latin typeface="Arial"/>
                          <a:cs typeface="Arial"/>
                        </a:rPr>
                        <a:t>1.0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 indent="31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b="1" spc="-5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Year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spc="-10">
                          <a:latin typeface="Arial"/>
                          <a:cs typeface="Arial"/>
                        </a:rPr>
                        <a:t>1996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36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b="1" spc="-5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Important </a:t>
                      </a:r>
                      <a:r>
                        <a:rPr sz="1000" b="1" spc="-1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000" b="1" spc="-9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Features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62">
                <a:tc>
                  <a:txBody>
                    <a:bodyPr/>
                    <a:lstStyle/>
                    <a:p>
                      <a:pPr marL="165100">
                        <a:lnSpc>
                          <a:spcPts val="1175"/>
                        </a:lnSpc>
                      </a:pPr>
                      <a:r>
                        <a:rPr sz="1000" spc="-5">
                          <a:latin typeface="Arial"/>
                          <a:cs typeface="Arial"/>
                        </a:rPr>
                        <a:t>1.1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175"/>
                        </a:lnSpc>
                      </a:pPr>
                      <a:r>
                        <a:rPr sz="1000" spc="-10">
                          <a:latin typeface="Arial"/>
                          <a:cs typeface="Arial"/>
                        </a:rPr>
                        <a:t>1997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9680">
                        <a:lnSpc>
                          <a:spcPts val="1175"/>
                        </a:lnSpc>
                      </a:pPr>
                      <a:r>
                        <a:rPr sz="1000" spc="-5">
                          <a:latin typeface="Arial"/>
                          <a:cs typeface="Arial"/>
                        </a:rPr>
                        <a:t>Inner</a:t>
                      </a:r>
                      <a:r>
                        <a:rPr sz="1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>
                          <a:latin typeface="Arial"/>
                          <a:cs typeface="Arial"/>
                        </a:rPr>
                        <a:t>classes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62">
                <a:tc>
                  <a:txBody>
                    <a:bodyPr/>
                    <a:lstStyle/>
                    <a:p>
                      <a:pPr marL="165100">
                        <a:lnSpc>
                          <a:spcPts val="1175"/>
                        </a:lnSpc>
                      </a:pPr>
                      <a:r>
                        <a:rPr sz="1000" spc="-5">
                          <a:latin typeface="Arial"/>
                          <a:cs typeface="Arial"/>
                        </a:rPr>
                        <a:t>1.2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175"/>
                        </a:lnSpc>
                      </a:pPr>
                      <a:r>
                        <a:rPr sz="1000" spc="-10">
                          <a:latin typeface="Arial"/>
                          <a:cs typeface="Arial"/>
                        </a:rPr>
                        <a:t>1998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175"/>
                        </a:lnSpc>
                      </a:pPr>
                      <a:r>
                        <a:rPr sz="1000" spc="-5">
                          <a:latin typeface="Arial"/>
                          <a:cs typeface="Arial"/>
                        </a:rPr>
                        <a:t>Swing, Collections</a:t>
                      </a:r>
                      <a:r>
                        <a:rPr sz="10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>
                          <a:latin typeface="Arial"/>
                          <a:cs typeface="Arial"/>
                        </a:rPr>
                        <a:t>framework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862">
                <a:tc>
                  <a:txBody>
                    <a:bodyPr/>
                    <a:lstStyle/>
                    <a:p>
                      <a:pPr marL="165100">
                        <a:lnSpc>
                          <a:spcPts val="1175"/>
                        </a:lnSpc>
                      </a:pPr>
                      <a:r>
                        <a:rPr sz="1000" spc="-5">
                          <a:latin typeface="Arial"/>
                          <a:cs typeface="Arial"/>
                        </a:rPr>
                        <a:t>1.3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175"/>
                        </a:lnSpc>
                      </a:pPr>
                      <a:r>
                        <a:rPr sz="1000" spc="-10">
                          <a:latin typeface="Arial"/>
                          <a:cs typeface="Arial"/>
                        </a:rPr>
                        <a:t>2000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175"/>
                        </a:lnSpc>
                      </a:pPr>
                      <a:r>
                        <a:rPr sz="1000" spc="-5">
                          <a:latin typeface="Arial"/>
                          <a:cs typeface="Arial"/>
                        </a:rPr>
                        <a:t>Performance</a:t>
                      </a:r>
                      <a:r>
                        <a:rPr sz="1000" spc="-105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>
                          <a:latin typeface="Arial"/>
                          <a:cs typeface="Arial"/>
                        </a:rPr>
                        <a:t>enhancements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133">
                <a:tc>
                  <a:txBody>
                    <a:bodyPr/>
                    <a:lstStyle/>
                    <a:p>
                      <a:pPr marL="165100">
                        <a:lnSpc>
                          <a:spcPts val="1175"/>
                        </a:lnSpc>
                      </a:pPr>
                      <a:r>
                        <a:rPr sz="1000" spc="-5">
                          <a:latin typeface="Arial"/>
                          <a:cs typeface="Arial"/>
                        </a:rPr>
                        <a:t>1.4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175"/>
                        </a:lnSpc>
                      </a:pPr>
                      <a:r>
                        <a:rPr sz="1000" spc="-10">
                          <a:latin typeface="Arial"/>
                          <a:cs typeface="Arial"/>
                        </a:rPr>
                        <a:t>2002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4719">
                        <a:lnSpc>
                          <a:spcPts val="1175"/>
                        </a:lnSpc>
                      </a:pPr>
                      <a:r>
                        <a:rPr sz="1000" spc="-5">
                          <a:latin typeface="Arial"/>
                          <a:cs typeface="Arial"/>
                        </a:rPr>
                        <a:t>Assertions, </a:t>
                      </a:r>
                      <a:r>
                        <a:rPr sz="1000" spc="-10">
                          <a:latin typeface="Arial"/>
                          <a:cs typeface="Arial"/>
                        </a:rPr>
                        <a:t>XML</a:t>
                      </a:r>
                      <a:r>
                        <a:rPr sz="100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>
                          <a:latin typeface="Arial"/>
                          <a:cs typeface="Arial"/>
                        </a:rPr>
                        <a:t>support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14627" y="2032808"/>
            <a:ext cx="95885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6720" y="2032808"/>
            <a:ext cx="305435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>
                <a:latin typeface="Arial"/>
                <a:cs typeface="Arial"/>
              </a:rPr>
              <a:t>2004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8282" y="1950372"/>
            <a:ext cx="3673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>
                <a:latin typeface="Arial"/>
                <a:cs typeface="Arial"/>
              </a:rPr>
              <a:t>Generic classes, enhanced </a:t>
            </a:r>
            <a:r>
              <a:rPr sz="1000" spc="-10">
                <a:latin typeface="Courier" charset="0"/>
                <a:cs typeface="Courier" charset="0"/>
              </a:rPr>
              <a:t>for</a:t>
            </a:r>
            <a:r>
              <a:rPr sz="1000" spc="-390">
                <a:latin typeface="Courier" charset="0"/>
                <a:cs typeface="Courier" charset="0"/>
              </a:rPr>
              <a:t> </a:t>
            </a:r>
            <a:r>
              <a:rPr sz="1000" spc="-5">
                <a:latin typeface="Arial"/>
                <a:cs typeface="Arial"/>
              </a:rPr>
              <a:t>loop, auto-boxing, enumerations,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05102" y="2145355"/>
          <a:ext cx="4740561" cy="728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845">
                <a:tc grid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0" algn="ctr">
                        <a:lnSpc>
                          <a:spcPts val="965"/>
                        </a:lnSpc>
                      </a:pPr>
                      <a:r>
                        <a:rPr sz="1000" spc="-5">
                          <a:latin typeface="Arial"/>
                          <a:cs typeface="Arial"/>
                        </a:rPr>
                        <a:t>annotations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62">
                <a:tc>
                  <a:txBody>
                    <a:bodyPr/>
                    <a:lstStyle/>
                    <a:p>
                      <a:pPr marL="22225">
                        <a:lnSpc>
                          <a:spcPts val="1175"/>
                        </a:lnSpc>
                      </a:pPr>
                      <a:r>
                        <a:rPr sz="100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1175"/>
                        </a:lnSpc>
                      </a:pPr>
                      <a:r>
                        <a:rPr sz="1000" spc="-10">
                          <a:latin typeface="Arial"/>
                          <a:cs typeface="Arial"/>
                        </a:rPr>
                        <a:t>2006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6675">
                        <a:lnSpc>
                          <a:spcPts val="1175"/>
                        </a:lnSpc>
                      </a:pPr>
                      <a:r>
                        <a:rPr sz="1000" spc="-5">
                          <a:latin typeface="Arial"/>
                          <a:cs typeface="Arial"/>
                        </a:rPr>
                        <a:t>Library</a:t>
                      </a:r>
                      <a:r>
                        <a:rPr sz="1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>
                          <a:latin typeface="Arial"/>
                          <a:cs typeface="Arial"/>
                        </a:rPr>
                        <a:t>improvements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62">
                <a:tc>
                  <a:txBody>
                    <a:bodyPr/>
                    <a:lstStyle/>
                    <a:p>
                      <a:pPr marL="22225">
                        <a:lnSpc>
                          <a:spcPts val="1175"/>
                        </a:lnSpc>
                      </a:pPr>
                      <a:r>
                        <a:rPr sz="1000"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1175"/>
                        </a:lnSpc>
                      </a:pPr>
                      <a:r>
                        <a:rPr sz="1000" spc="-10">
                          <a:latin typeface="Arial"/>
                          <a:cs typeface="Arial"/>
                        </a:rPr>
                        <a:t>2011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175"/>
                        </a:lnSpc>
                      </a:pPr>
                      <a:r>
                        <a:rPr sz="1000" spc="-5">
                          <a:latin typeface="Arial"/>
                          <a:cs typeface="Arial"/>
                        </a:rPr>
                        <a:t>Small language changes </a:t>
                      </a:r>
                      <a:r>
                        <a:rPr sz="1000" spc="-10">
                          <a:latin typeface="Arial"/>
                          <a:cs typeface="Arial"/>
                        </a:rPr>
                        <a:t>and </a:t>
                      </a:r>
                      <a:r>
                        <a:rPr sz="1000" spc="-5">
                          <a:latin typeface="Arial"/>
                          <a:cs typeface="Arial"/>
                        </a:rPr>
                        <a:t>library</a:t>
                      </a:r>
                      <a:r>
                        <a:rPr sz="1000" spc="-7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>
                          <a:latin typeface="Arial"/>
                          <a:cs typeface="Arial"/>
                        </a:rPr>
                        <a:t>improvements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345">
                <a:tc>
                  <a:txBody>
                    <a:bodyPr/>
                    <a:lstStyle/>
                    <a:p>
                      <a:pPr marL="22225">
                        <a:lnSpc>
                          <a:spcPts val="1175"/>
                        </a:lnSpc>
                      </a:pPr>
                      <a:r>
                        <a:rPr sz="100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1175"/>
                        </a:lnSpc>
                      </a:pPr>
                      <a:r>
                        <a:rPr sz="1000" spc="-10">
                          <a:latin typeface="Arial"/>
                          <a:cs typeface="Arial"/>
                        </a:rPr>
                        <a:t>2014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175"/>
                        </a:lnSpc>
                      </a:pPr>
                      <a:r>
                        <a:rPr sz="1000" spc="-5">
                          <a:latin typeface="Arial"/>
                          <a:cs typeface="Arial"/>
                        </a:rPr>
                        <a:t>Function expressions, streams, </a:t>
                      </a:r>
                      <a:r>
                        <a:rPr sz="1000" spc="-10">
                          <a:latin typeface="Arial"/>
                          <a:cs typeface="Arial"/>
                        </a:rPr>
                        <a:t>new </a:t>
                      </a:r>
                      <a:r>
                        <a:rPr sz="1000" spc="-5">
                          <a:latin typeface="Arial"/>
                          <a:cs typeface="Arial"/>
                        </a:rPr>
                        <a:t>date/time</a:t>
                      </a:r>
                      <a:r>
                        <a:rPr sz="1000" spc="-55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>
                          <a:latin typeface="Arial"/>
                          <a:cs typeface="Arial"/>
                        </a:rPr>
                        <a:t>library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528F005-72BF-DC4A-AE62-D0876EAFBCBF}"/>
              </a:ext>
            </a:extLst>
          </p:cNvPr>
          <p:cNvSpPr txBox="1"/>
          <p:nvPr/>
        </p:nvSpPr>
        <p:spPr>
          <a:xfrm>
            <a:off x="1287320" y="3505200"/>
            <a:ext cx="4740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What is the current version of Java?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824192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spc="114"/>
              <a:t>Becoming </a:t>
            </a:r>
            <a:r>
              <a:rPr spc="75"/>
              <a:t>Familiar </a:t>
            </a:r>
            <a:r>
              <a:rPr spc="85"/>
              <a:t>with </a:t>
            </a:r>
            <a:r>
              <a:rPr spc="110"/>
              <a:t>Your</a:t>
            </a:r>
            <a:r>
              <a:rPr spc="-185"/>
              <a:t> </a:t>
            </a:r>
            <a:r>
              <a:rPr spc="140"/>
              <a:t>Programming  </a:t>
            </a:r>
            <a:r>
              <a:rPr spc="95"/>
              <a:t>Environment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112021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233" y="162233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2374" y="969556"/>
            <a:ext cx="5194935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300" spc="10">
                <a:latin typeface="Arial"/>
                <a:cs typeface="Arial"/>
              </a:rPr>
              <a:t>Java compiler </a:t>
            </a:r>
            <a:r>
              <a:rPr sz="1300" spc="5">
                <a:latin typeface="Arial"/>
                <a:cs typeface="Arial"/>
              </a:rPr>
              <a:t>translates </a:t>
            </a:r>
            <a:r>
              <a:rPr sz="1300" spc="10">
                <a:latin typeface="Arial"/>
                <a:cs typeface="Arial"/>
              </a:rPr>
              <a:t>source code </a:t>
            </a:r>
            <a:r>
              <a:rPr sz="1300" spc="5">
                <a:latin typeface="Arial"/>
                <a:cs typeface="Arial"/>
              </a:rPr>
              <a:t>into </a:t>
            </a:r>
            <a:r>
              <a:rPr sz="1300" spc="10">
                <a:latin typeface="Arial"/>
                <a:cs typeface="Arial"/>
              </a:rPr>
              <a:t>class</a:t>
            </a:r>
            <a:r>
              <a:rPr sz="1300" spc="-20">
                <a:latin typeface="Arial"/>
                <a:cs typeface="Arial"/>
              </a:rPr>
              <a:t> </a:t>
            </a:r>
            <a:r>
              <a:rPr sz="1300" spc="5">
                <a:latin typeface="Arial"/>
                <a:cs typeface="Arial"/>
              </a:rPr>
              <a:t>files.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CA" sz="1300" spc="1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300" spc="10">
                <a:latin typeface="Arial"/>
                <a:cs typeface="Arial"/>
              </a:rPr>
              <a:t>Class </a:t>
            </a:r>
            <a:r>
              <a:rPr sz="1300" spc="5">
                <a:latin typeface="Arial"/>
                <a:cs typeface="Arial"/>
              </a:rPr>
              <a:t>files </a:t>
            </a:r>
            <a:r>
              <a:rPr sz="1300" spc="10">
                <a:latin typeface="Arial"/>
                <a:cs typeface="Arial"/>
              </a:rPr>
              <a:t>contain </a:t>
            </a:r>
            <a:r>
              <a:rPr sz="1300" spc="5">
                <a:latin typeface="Arial"/>
                <a:cs typeface="Arial"/>
              </a:rPr>
              <a:t>instructions for </a:t>
            </a:r>
            <a:r>
              <a:rPr sz="1300" spc="10">
                <a:latin typeface="Arial"/>
                <a:cs typeface="Arial"/>
              </a:rPr>
              <a:t>the Java </a:t>
            </a:r>
            <a:r>
              <a:rPr sz="1300" spc="5">
                <a:latin typeface="Arial"/>
                <a:cs typeface="Arial"/>
              </a:rPr>
              <a:t>virtual</a:t>
            </a:r>
            <a:r>
              <a:rPr sz="1300">
                <a:latin typeface="Arial"/>
                <a:cs typeface="Arial"/>
              </a:rPr>
              <a:t> </a:t>
            </a:r>
            <a:r>
              <a:rPr sz="1300" spc="10">
                <a:latin typeface="Arial"/>
                <a:cs typeface="Arial"/>
              </a:rPr>
              <a:t>machine.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6770A21-3CA8-1749-BD24-7A9AF5E429D7}"/>
              </a:ext>
            </a:extLst>
          </p:cNvPr>
          <p:cNvSpPr/>
          <p:nvPr/>
        </p:nvSpPr>
        <p:spPr>
          <a:xfrm>
            <a:off x="487180" y="2261991"/>
            <a:ext cx="6340839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9C78D3AD-F6E9-0A4E-BF38-6D23DF20F541}"/>
              </a:ext>
            </a:extLst>
          </p:cNvPr>
          <p:cNvSpPr txBox="1"/>
          <p:nvPr/>
        </p:nvSpPr>
        <p:spPr>
          <a:xfrm>
            <a:off x="2117406" y="4580010"/>
            <a:ext cx="308038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>
                <a:latin typeface="Arial"/>
                <a:cs typeface="Arial"/>
              </a:rPr>
              <a:t>From Source Code to Running</a:t>
            </a:r>
            <a:r>
              <a:rPr sz="1100" spc="-8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Program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823102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spc="114"/>
              <a:t>Becoming </a:t>
            </a:r>
            <a:r>
              <a:rPr spc="75"/>
              <a:t>Familiar </a:t>
            </a:r>
            <a:r>
              <a:rPr spc="85"/>
              <a:t>with </a:t>
            </a:r>
            <a:r>
              <a:rPr spc="110"/>
              <a:t>Your</a:t>
            </a:r>
            <a:r>
              <a:rPr spc="-185"/>
              <a:t> </a:t>
            </a:r>
            <a:r>
              <a:rPr spc="140"/>
              <a:t>Programming  </a:t>
            </a:r>
            <a:r>
              <a:rPr spc="95"/>
              <a:t>Environment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4874" y="4648200"/>
            <a:ext cx="56851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>
                <a:latin typeface="Arial"/>
                <a:cs typeface="Arial"/>
              </a:rPr>
              <a:t>Figure 4 </a:t>
            </a:r>
            <a:r>
              <a:rPr sz="1100">
                <a:latin typeface="Arial"/>
                <a:cs typeface="Arial"/>
              </a:rPr>
              <a:t>Running the </a:t>
            </a:r>
            <a:r>
              <a:rPr sz="1100">
                <a:latin typeface="Courier" charset="0"/>
                <a:ea typeface="Courier" charset="0"/>
                <a:cs typeface="Courier" charset="0"/>
              </a:rPr>
              <a:t>HelloPrinter</a:t>
            </a:r>
            <a:r>
              <a:rPr sz="1100" spc="-420">
                <a:latin typeface="Courier" charset="0"/>
                <a:cs typeface="Courier" charset="0"/>
              </a:rPr>
              <a:t> </a:t>
            </a:r>
            <a:r>
              <a:rPr sz="1100">
                <a:latin typeface="Arial"/>
                <a:cs typeface="Arial"/>
              </a:rPr>
              <a:t>Program in an Integrated Development Environment</a:t>
            </a:r>
          </a:p>
        </p:txBody>
      </p:sp>
      <p:pic>
        <p:nvPicPr>
          <p:cNvPr id="6" name="Picture 5" descr="horstmann_6e_fig_01_04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74" y="1020689"/>
            <a:ext cx="5333999" cy="342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7533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613" y="244762"/>
            <a:ext cx="613397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>
                <a:solidFill>
                  <a:srgbClr val="000080"/>
                </a:solidFill>
                <a:hlinkClick r:id="rId2"/>
              </a:rPr>
              <a:t>H</a:t>
            </a:r>
            <a:r>
              <a:rPr spc="25">
                <a:solidFill>
                  <a:srgbClr val="000080"/>
                </a:solidFill>
                <a:hlinkClick r:id="rId2"/>
              </a:rPr>
              <a:t>e</a:t>
            </a:r>
            <a:r>
              <a:rPr spc="55">
                <a:solidFill>
                  <a:srgbClr val="000080"/>
                </a:solidFill>
                <a:hlinkClick r:id="rId2"/>
              </a:rPr>
              <a:t>ll</a:t>
            </a:r>
            <a:r>
              <a:rPr spc="135">
                <a:solidFill>
                  <a:srgbClr val="000080"/>
                </a:solidFill>
                <a:hlinkClick r:id="rId2"/>
              </a:rPr>
              <a:t>o</a:t>
            </a:r>
            <a:r>
              <a:rPr spc="50">
                <a:solidFill>
                  <a:srgbClr val="000080"/>
                </a:solidFill>
                <a:hlinkClick r:id="rId2"/>
              </a:rPr>
              <a:t>Pri</a:t>
            </a:r>
            <a:r>
              <a:rPr spc="120">
                <a:solidFill>
                  <a:srgbClr val="000080"/>
                </a:solidFill>
                <a:hlinkClick r:id="rId2"/>
              </a:rPr>
              <a:t>n</a:t>
            </a:r>
            <a:r>
              <a:rPr spc="20">
                <a:solidFill>
                  <a:srgbClr val="000080"/>
                </a:solidFill>
                <a:hlinkClick r:id="rId2"/>
              </a:rPr>
              <a:t>t</a:t>
            </a:r>
            <a:r>
              <a:rPr spc="25">
                <a:solidFill>
                  <a:srgbClr val="000080"/>
                </a:solidFill>
                <a:hlinkClick r:id="rId2"/>
              </a:rPr>
              <a:t>e</a:t>
            </a:r>
            <a:r>
              <a:rPr spc="50">
                <a:solidFill>
                  <a:srgbClr val="000080"/>
                </a:solidFill>
                <a:hlinkClick r:id="rId2"/>
              </a:rPr>
              <a:t>r</a:t>
            </a:r>
            <a:r>
              <a:rPr spc="-210">
                <a:solidFill>
                  <a:srgbClr val="000080"/>
                </a:solidFill>
                <a:hlinkClick r:id="rId2"/>
              </a:rPr>
              <a:t>.</a:t>
            </a:r>
            <a:r>
              <a:rPr spc="-55">
                <a:solidFill>
                  <a:srgbClr val="000080"/>
                </a:solidFill>
                <a:hlinkClick r:id="rId2"/>
              </a:rPr>
              <a:t>j</a:t>
            </a:r>
            <a:r>
              <a:rPr spc="100">
                <a:solidFill>
                  <a:srgbClr val="000080"/>
                </a:solidFill>
                <a:hlinkClick r:id="rId2"/>
              </a:rPr>
              <a:t>a</a:t>
            </a:r>
            <a:r>
              <a:rPr spc="120">
                <a:solidFill>
                  <a:srgbClr val="000080"/>
                </a:solidFill>
                <a:hlinkClick r:id="rId2"/>
              </a:rPr>
              <a:t>v</a:t>
            </a:r>
            <a:r>
              <a:rPr spc="100">
                <a:solidFill>
                  <a:srgbClr val="000080"/>
                </a:solidFill>
                <a:hlinkClick r:id="rId2"/>
              </a:rPr>
              <a:t>a</a:t>
            </a:r>
            <a:r>
              <a:rPr lang="en-US" spc="100">
                <a:solidFill>
                  <a:srgbClr val="000080"/>
                </a:solidFill>
                <a:hlinkClick r:id="rId2"/>
              </a:rPr>
              <a:t> </a:t>
            </a:r>
            <a:endParaRPr spc="100">
              <a:solidFill>
                <a:srgbClr val="000080"/>
              </a:solidFill>
              <a:hlinkClick r:id="rId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F20DE-E19F-F944-A818-FE21C0514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7" y="990600"/>
            <a:ext cx="6353505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C5E02C-9EE9-F546-8E9C-500B5A0D02C1}"/>
              </a:ext>
            </a:extLst>
          </p:cNvPr>
          <p:cNvSpPr/>
          <p:nvPr/>
        </p:nvSpPr>
        <p:spPr>
          <a:xfrm>
            <a:off x="678258" y="3886200"/>
            <a:ext cx="60163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CA" sz="4000" spc="10">
                <a:latin typeface="Arial"/>
                <a:cs typeface="Arial"/>
              </a:rPr>
              <a:t>Java </a:t>
            </a:r>
            <a:r>
              <a:rPr lang="en-CA" sz="4000" spc="5">
                <a:latin typeface="Arial"/>
                <a:cs typeface="Arial"/>
              </a:rPr>
              <a:t>is </a:t>
            </a:r>
            <a:r>
              <a:rPr lang="en-CA" sz="4000" b="1" spc="10" err="1">
                <a:latin typeface="Arial"/>
                <a:cs typeface="Arial"/>
              </a:rPr>
              <a:t>CaSe</a:t>
            </a:r>
            <a:r>
              <a:rPr lang="en-CA" sz="4000" b="1" spc="-45">
                <a:latin typeface="Arial"/>
                <a:cs typeface="Arial"/>
              </a:rPr>
              <a:t> </a:t>
            </a:r>
            <a:r>
              <a:rPr lang="en-CA" sz="4000" b="1" spc="5" err="1">
                <a:latin typeface="Arial"/>
                <a:cs typeface="Arial"/>
              </a:rPr>
              <a:t>sENsiTivE</a:t>
            </a:r>
            <a:r>
              <a:rPr lang="en-CA" sz="4000" spc="5">
                <a:latin typeface="Arial"/>
                <a:cs typeface="Arial"/>
              </a:rPr>
              <a:t>.</a:t>
            </a:r>
            <a:endParaRPr lang="en-CA" sz="4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819288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613" y="256748"/>
            <a:ext cx="593942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spc="125"/>
              <a:t>Analyzing </a:t>
            </a:r>
            <a:r>
              <a:rPr spc="110"/>
              <a:t>Your </a:t>
            </a:r>
            <a:r>
              <a:rPr spc="70"/>
              <a:t>First </a:t>
            </a:r>
            <a:r>
              <a:rPr spc="85"/>
              <a:t>Program:</a:t>
            </a:r>
            <a:r>
              <a:rPr spc="-229"/>
              <a:t> </a:t>
            </a:r>
            <a:r>
              <a:rPr spc="165"/>
              <a:t>Class</a:t>
            </a:r>
            <a:r>
              <a:rPr lang="en-CA" spc="165"/>
              <a:t> </a:t>
            </a:r>
            <a:r>
              <a:rPr spc="90"/>
              <a:t>Declaration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106680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233" y="137160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2374" y="919679"/>
            <a:ext cx="470090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000"/>
              </a:lnSpc>
            </a:pPr>
            <a:r>
              <a:rPr sz="1300" spc="10">
                <a:latin typeface="Arial"/>
                <a:cs typeface="Arial"/>
              </a:rPr>
              <a:t>Classes are the fundamental </a:t>
            </a:r>
            <a:r>
              <a:rPr sz="1300" spc="5">
                <a:latin typeface="Arial"/>
                <a:cs typeface="Arial"/>
              </a:rPr>
              <a:t>building </a:t>
            </a:r>
            <a:r>
              <a:rPr sz="1300" spc="10">
                <a:latin typeface="Arial"/>
                <a:cs typeface="Arial"/>
              </a:rPr>
              <a:t>blocks </a:t>
            </a:r>
            <a:r>
              <a:rPr sz="1300" spc="5">
                <a:latin typeface="Arial"/>
                <a:cs typeface="Arial"/>
              </a:rPr>
              <a:t>of </a:t>
            </a:r>
            <a:r>
              <a:rPr sz="1300" spc="10">
                <a:latin typeface="Arial"/>
                <a:cs typeface="Arial"/>
              </a:rPr>
              <a:t>Java</a:t>
            </a:r>
            <a:r>
              <a:rPr sz="1300" spc="-45">
                <a:latin typeface="Arial"/>
                <a:cs typeface="Arial"/>
              </a:rPr>
              <a:t> </a:t>
            </a:r>
            <a:r>
              <a:rPr sz="1300" spc="10">
                <a:latin typeface="Arial"/>
                <a:cs typeface="Arial"/>
              </a:rPr>
              <a:t>programs:  Declaration </a:t>
            </a:r>
            <a:r>
              <a:rPr sz="1300" spc="5">
                <a:latin typeface="Arial"/>
                <a:cs typeface="Arial"/>
              </a:rPr>
              <a:t>of </a:t>
            </a:r>
            <a:r>
              <a:rPr sz="1300" spc="10">
                <a:latin typeface="Arial"/>
                <a:cs typeface="Arial"/>
              </a:rPr>
              <a:t>a class </a:t>
            </a:r>
            <a:r>
              <a:rPr sz="1300" spc="5">
                <a:latin typeface="Arial"/>
                <a:cs typeface="Arial"/>
              </a:rPr>
              <a:t>called</a:t>
            </a:r>
            <a:r>
              <a:rPr sz="1300" spc="-35">
                <a:latin typeface="Arial"/>
                <a:cs typeface="Arial"/>
              </a:rPr>
              <a:t> </a:t>
            </a:r>
            <a:r>
              <a:rPr sz="1300" spc="10">
                <a:latin typeface="Courier" charset="0"/>
                <a:cs typeface="Courier" charset="0"/>
              </a:rPr>
              <a:t>HelloPrinter</a:t>
            </a:r>
            <a:endParaRPr sz="130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865" y="1557474"/>
            <a:ext cx="5493385" cy="294953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80"/>
              </a:spcBef>
            </a:pPr>
            <a:r>
              <a:rPr lang="en-CA" sz="1600" spc="-5">
                <a:latin typeface="Courier" charset="0"/>
                <a:cs typeface="Courier" charset="0"/>
              </a:rPr>
              <a:t>public class</a:t>
            </a:r>
            <a:r>
              <a:rPr lang="en-CA" sz="1600" spc="-90">
                <a:latin typeface="Courier" charset="0"/>
                <a:cs typeface="Courier" charset="0"/>
              </a:rPr>
              <a:t> </a:t>
            </a:r>
            <a:r>
              <a:rPr lang="en-CA" sz="1600" spc="-5">
                <a:latin typeface="Courier" charset="0"/>
                <a:cs typeface="Courier" charset="0"/>
              </a:rPr>
              <a:t>HelloPrinter</a:t>
            </a:r>
            <a:endParaRPr lang="en-CA" sz="160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233" y="221565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233" y="252045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2373" y="2080233"/>
            <a:ext cx="5939427" cy="111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>
                <a:latin typeface="Arial"/>
                <a:cs typeface="Arial"/>
              </a:rPr>
              <a:t>In </a:t>
            </a:r>
            <a:r>
              <a:rPr sz="1300" spc="10">
                <a:latin typeface="Arial"/>
                <a:cs typeface="Arial"/>
              </a:rPr>
              <a:t>Java, </a:t>
            </a:r>
            <a:r>
              <a:rPr sz="1300" b="1" spc="10">
                <a:latin typeface="Arial"/>
                <a:cs typeface="Arial"/>
              </a:rPr>
              <a:t>every source </a:t>
            </a:r>
            <a:r>
              <a:rPr sz="1300" b="1" spc="5">
                <a:latin typeface="Arial"/>
                <a:cs typeface="Arial"/>
              </a:rPr>
              <a:t>file </a:t>
            </a:r>
            <a:r>
              <a:rPr sz="1300" b="1" spc="10">
                <a:latin typeface="Arial"/>
                <a:cs typeface="Arial"/>
              </a:rPr>
              <a:t>can </a:t>
            </a:r>
            <a:r>
              <a:rPr sz="1300" b="1" spc="5">
                <a:latin typeface="Arial"/>
                <a:cs typeface="Arial"/>
              </a:rPr>
              <a:t>contain, </a:t>
            </a:r>
            <a:r>
              <a:rPr sz="1600" b="1" u="sng" spc="5">
                <a:latin typeface="Arial"/>
                <a:cs typeface="Arial"/>
              </a:rPr>
              <a:t>at </a:t>
            </a:r>
            <a:r>
              <a:rPr sz="1600" b="1" u="sng" spc="10">
                <a:latin typeface="Arial"/>
                <a:cs typeface="Arial"/>
              </a:rPr>
              <a:t>most one </a:t>
            </a:r>
            <a:r>
              <a:rPr sz="1600" b="1" u="sng" spc="5">
                <a:latin typeface="Arial"/>
                <a:cs typeface="Arial"/>
              </a:rPr>
              <a:t>public</a:t>
            </a:r>
            <a:r>
              <a:rPr sz="1600" b="1" u="sng" spc="15">
                <a:latin typeface="Arial"/>
                <a:cs typeface="Arial"/>
              </a:rPr>
              <a:t> </a:t>
            </a:r>
            <a:r>
              <a:rPr sz="1600" b="1" u="sng" spc="5">
                <a:latin typeface="Arial"/>
                <a:cs typeface="Arial"/>
              </a:rPr>
              <a:t>class</a:t>
            </a:r>
            <a:r>
              <a:rPr sz="1300" spc="5"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7300"/>
              </a:lnSpc>
              <a:spcBef>
                <a:spcPts val="350"/>
              </a:spcBef>
            </a:pPr>
            <a:r>
              <a:rPr sz="1300" b="1" spc="10">
                <a:latin typeface="Arial"/>
                <a:cs typeface="Arial"/>
              </a:rPr>
              <a:t>The name </a:t>
            </a:r>
            <a:r>
              <a:rPr sz="1300" b="1" spc="5">
                <a:latin typeface="Arial"/>
                <a:cs typeface="Arial"/>
              </a:rPr>
              <a:t>of </a:t>
            </a:r>
            <a:r>
              <a:rPr sz="1300" b="1" spc="10">
                <a:latin typeface="Arial"/>
                <a:cs typeface="Arial"/>
              </a:rPr>
              <a:t>the </a:t>
            </a:r>
            <a:r>
              <a:rPr sz="1600" b="1" u="sng" spc="5">
                <a:latin typeface="Arial"/>
                <a:cs typeface="Arial"/>
              </a:rPr>
              <a:t>public </a:t>
            </a:r>
            <a:r>
              <a:rPr sz="1600" b="1" u="sng" spc="10">
                <a:latin typeface="Arial"/>
                <a:cs typeface="Arial"/>
              </a:rPr>
              <a:t>class must match the name </a:t>
            </a:r>
            <a:r>
              <a:rPr sz="1600" b="1" u="sng" spc="5">
                <a:latin typeface="Arial"/>
                <a:cs typeface="Arial"/>
              </a:rPr>
              <a:t>of </a:t>
            </a:r>
            <a:r>
              <a:rPr sz="1600" b="1" u="sng" spc="10">
                <a:latin typeface="Arial"/>
                <a:cs typeface="Arial"/>
              </a:rPr>
              <a:t>the </a:t>
            </a:r>
            <a:r>
              <a:rPr sz="1600" b="1" u="sng" spc="5">
                <a:latin typeface="Arial"/>
                <a:cs typeface="Arial"/>
              </a:rPr>
              <a:t>file</a:t>
            </a:r>
            <a:r>
              <a:rPr sz="1600" b="1" u="sng" spc="-40">
                <a:latin typeface="Arial"/>
                <a:cs typeface="Arial"/>
              </a:rPr>
              <a:t> </a:t>
            </a:r>
            <a:r>
              <a:rPr sz="1300" b="1" spc="10">
                <a:latin typeface="Arial"/>
                <a:cs typeface="Arial"/>
              </a:rPr>
              <a:t>containing  the</a:t>
            </a:r>
            <a:r>
              <a:rPr sz="1300" b="1" spc="-70">
                <a:latin typeface="Arial"/>
                <a:cs typeface="Arial"/>
              </a:rPr>
              <a:t> </a:t>
            </a:r>
            <a:r>
              <a:rPr sz="1300" b="1" spc="5">
                <a:latin typeface="Arial"/>
                <a:cs typeface="Arial"/>
              </a:rPr>
              <a:t>class</a:t>
            </a:r>
            <a:r>
              <a:rPr sz="1300" spc="5"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865"/>
              </a:spcBef>
            </a:pPr>
            <a:r>
              <a:rPr sz="1200" spc="5">
                <a:latin typeface="Arial"/>
                <a:cs typeface="Arial"/>
              </a:rPr>
              <a:t>Class </a:t>
            </a:r>
            <a:r>
              <a:rPr sz="1200" spc="5">
                <a:latin typeface="Courier" charset="0"/>
                <a:cs typeface="Courier" charset="0"/>
              </a:rPr>
              <a:t>HelloPrinter</a:t>
            </a:r>
            <a:r>
              <a:rPr sz="1200" spc="-370">
                <a:latin typeface="Courier" charset="0"/>
                <a:cs typeface="Courier" charset="0"/>
              </a:rPr>
              <a:t> </a:t>
            </a:r>
            <a:r>
              <a:rPr sz="1200" spc="5">
                <a:latin typeface="Arial"/>
                <a:cs typeface="Arial"/>
              </a:rPr>
              <a:t>must be contained </a:t>
            </a:r>
            <a:r>
              <a:rPr sz="1200">
                <a:latin typeface="Arial"/>
                <a:cs typeface="Arial"/>
              </a:rPr>
              <a:t>in </a:t>
            </a:r>
            <a:r>
              <a:rPr sz="1200" spc="5">
                <a:latin typeface="Arial"/>
                <a:cs typeface="Arial"/>
              </a:rPr>
              <a:t>a </a:t>
            </a:r>
            <a:r>
              <a:rPr sz="1200">
                <a:latin typeface="Arial"/>
                <a:cs typeface="Arial"/>
              </a:rPr>
              <a:t>file </a:t>
            </a:r>
            <a:r>
              <a:rPr sz="1200" spc="5">
                <a:latin typeface="Arial"/>
                <a:cs typeface="Arial"/>
              </a:rPr>
              <a:t>named </a:t>
            </a:r>
            <a:r>
              <a:rPr sz="1200" spc="5">
                <a:latin typeface="Courier" charset="0"/>
                <a:cs typeface="Courier" charset="0"/>
              </a:rPr>
              <a:t>HelloPrinter.java</a:t>
            </a:r>
            <a:endParaRPr sz="1200">
              <a:latin typeface="Courier" charset="0"/>
              <a:cs typeface="Courier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56888"/>
            <a:ext cx="4579174" cy="197711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6444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/>
              <a:t>Analyzing </a:t>
            </a:r>
            <a:r>
              <a:rPr spc="110"/>
              <a:t>Your </a:t>
            </a:r>
            <a:r>
              <a:rPr spc="70"/>
              <a:t>First </a:t>
            </a:r>
            <a:r>
              <a:rPr spc="85"/>
              <a:t>Program:</a:t>
            </a:r>
            <a:r>
              <a:rPr spc="-220"/>
              <a:t> </a:t>
            </a:r>
            <a:r>
              <a:rPr spc="14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5246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233" y="112226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233" y="139954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233" y="190166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2374" y="664363"/>
            <a:ext cx="5710826" cy="1355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02435">
              <a:lnSpc>
                <a:spcPct val="136200"/>
              </a:lnSpc>
            </a:pPr>
            <a:r>
              <a:rPr sz="1300" spc="10">
                <a:latin typeface="Arial"/>
                <a:cs typeface="Arial"/>
              </a:rPr>
              <a:t>Each </a:t>
            </a:r>
            <a:r>
              <a:rPr sz="1300" b="1" spc="10">
                <a:latin typeface="Arial"/>
                <a:cs typeface="Arial"/>
              </a:rPr>
              <a:t>class contains </a:t>
            </a:r>
            <a:r>
              <a:rPr sz="1300" b="1" spc="5">
                <a:latin typeface="Arial"/>
                <a:cs typeface="Arial"/>
              </a:rPr>
              <a:t>declarations of </a:t>
            </a:r>
            <a:r>
              <a:rPr sz="1300" b="1" spc="10">
                <a:latin typeface="Arial"/>
                <a:cs typeface="Arial"/>
              </a:rPr>
              <a:t>methods</a:t>
            </a:r>
            <a:r>
              <a:rPr sz="1300" spc="10">
                <a:latin typeface="Arial"/>
                <a:cs typeface="Arial"/>
              </a:rPr>
              <a:t>.  Each </a:t>
            </a:r>
            <a:r>
              <a:rPr sz="1300" b="1" spc="10">
                <a:latin typeface="Arial"/>
                <a:cs typeface="Arial"/>
              </a:rPr>
              <a:t>method contains a sequence </a:t>
            </a:r>
            <a:r>
              <a:rPr sz="1300" b="1" spc="5">
                <a:latin typeface="Arial"/>
                <a:cs typeface="Arial"/>
              </a:rPr>
              <a:t>of</a:t>
            </a:r>
            <a:r>
              <a:rPr sz="1300" b="1" spc="-20">
                <a:latin typeface="Arial"/>
                <a:cs typeface="Arial"/>
              </a:rPr>
              <a:t> </a:t>
            </a:r>
            <a:r>
              <a:rPr sz="1300" b="1" spc="5">
                <a:latin typeface="Arial"/>
                <a:cs typeface="Arial"/>
              </a:rPr>
              <a:t>instructions</a:t>
            </a:r>
            <a:r>
              <a:rPr sz="1300" spc="5"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7300"/>
              </a:lnSpc>
              <a:spcBef>
                <a:spcPts val="350"/>
              </a:spcBef>
            </a:pPr>
            <a:r>
              <a:rPr sz="1300" spc="10">
                <a:latin typeface="Arial"/>
                <a:cs typeface="Arial"/>
              </a:rPr>
              <a:t>A method contains </a:t>
            </a:r>
            <a:r>
              <a:rPr sz="1300" b="1" u="sng" spc="10">
                <a:latin typeface="Arial"/>
                <a:cs typeface="Arial"/>
              </a:rPr>
              <a:t>a </a:t>
            </a:r>
            <a:r>
              <a:rPr sz="1300" b="1" u="sng" spc="5">
                <a:latin typeface="Arial"/>
                <a:cs typeface="Arial"/>
              </a:rPr>
              <a:t>collection of </a:t>
            </a:r>
            <a:r>
              <a:rPr sz="1300" b="1" u="sng" spc="10">
                <a:latin typeface="Arial"/>
                <a:cs typeface="Arial"/>
              </a:rPr>
              <a:t>programming </a:t>
            </a:r>
            <a:r>
              <a:rPr sz="1300" b="1" u="sng" spc="5">
                <a:latin typeface="Arial"/>
                <a:cs typeface="Arial"/>
              </a:rPr>
              <a:t>instructions </a:t>
            </a:r>
            <a:r>
              <a:rPr sz="1300" spc="5">
                <a:latin typeface="Arial"/>
                <a:cs typeface="Arial"/>
              </a:rPr>
              <a:t>that </a:t>
            </a:r>
            <a:r>
              <a:rPr sz="1300" spc="10">
                <a:latin typeface="Arial"/>
                <a:cs typeface="Arial"/>
              </a:rPr>
              <a:t>describe </a:t>
            </a:r>
            <a:r>
              <a:rPr sz="1300" b="1" u="sng" spc="10">
                <a:latin typeface="Arial"/>
                <a:cs typeface="Arial"/>
              </a:rPr>
              <a:t>how </a:t>
            </a:r>
            <a:r>
              <a:rPr sz="1300" b="1" u="sng" spc="5">
                <a:latin typeface="Arial"/>
                <a:cs typeface="Arial"/>
              </a:rPr>
              <a:t>to carry </a:t>
            </a:r>
            <a:r>
              <a:rPr sz="1300" b="1" u="sng" spc="10">
                <a:latin typeface="Arial"/>
                <a:cs typeface="Arial"/>
              </a:rPr>
              <a:t>out a </a:t>
            </a:r>
            <a:r>
              <a:rPr sz="1300" b="1" u="sng" spc="5">
                <a:latin typeface="Arial"/>
                <a:cs typeface="Arial"/>
              </a:rPr>
              <a:t>particular</a:t>
            </a:r>
            <a:r>
              <a:rPr sz="1300" b="1" u="sng" spc="-5">
                <a:latin typeface="Arial"/>
                <a:cs typeface="Arial"/>
              </a:rPr>
              <a:t> </a:t>
            </a:r>
            <a:r>
              <a:rPr sz="1300" b="1" u="sng" spc="5">
                <a:latin typeface="Arial"/>
                <a:cs typeface="Arial"/>
              </a:rPr>
              <a:t>task</a:t>
            </a:r>
            <a:r>
              <a:rPr sz="1300" spc="5"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300" spc="10">
                <a:latin typeface="Arial"/>
                <a:cs typeface="Arial"/>
              </a:rPr>
              <a:t>A </a:t>
            </a:r>
            <a:r>
              <a:rPr sz="1400" b="1" u="sng" spc="10">
                <a:latin typeface="Arial"/>
                <a:cs typeface="Arial"/>
              </a:rPr>
              <a:t>method </a:t>
            </a:r>
            <a:r>
              <a:rPr sz="1400" b="1" u="sng" spc="5">
                <a:latin typeface="Arial"/>
                <a:cs typeface="Arial"/>
              </a:rPr>
              <a:t>is called </a:t>
            </a:r>
            <a:r>
              <a:rPr sz="1400" b="1" u="sng" spc="10">
                <a:latin typeface="Arial"/>
                <a:cs typeface="Arial"/>
              </a:rPr>
              <a:t>by </a:t>
            </a:r>
            <a:r>
              <a:rPr sz="1400" b="1" u="sng" spc="5">
                <a:latin typeface="Arial"/>
                <a:cs typeface="Arial"/>
              </a:rPr>
              <a:t>specifying </a:t>
            </a:r>
            <a:r>
              <a:rPr lang="en-CA" sz="1400" b="1" u="sng" spc="10">
                <a:latin typeface="Arial"/>
                <a:cs typeface="Arial"/>
              </a:rPr>
              <a:t>its</a:t>
            </a:r>
            <a:r>
              <a:rPr sz="1400" b="1" u="sng" spc="10">
                <a:latin typeface="Arial"/>
                <a:cs typeface="Arial"/>
              </a:rPr>
              <a:t> </a:t>
            </a:r>
            <a:r>
              <a:rPr lang="en-CA" sz="1400" b="1" u="sng" spc="10">
                <a:latin typeface="Arial"/>
                <a:cs typeface="Arial"/>
              </a:rPr>
              <a:t>name</a:t>
            </a:r>
            <a:r>
              <a:rPr sz="1400" b="1" u="sng" spc="10">
                <a:latin typeface="Arial"/>
                <a:cs typeface="Arial"/>
              </a:rPr>
              <a:t> and </a:t>
            </a:r>
            <a:r>
              <a:rPr sz="1400" b="1" u="sng" spc="5">
                <a:latin typeface="Arial"/>
                <a:cs typeface="Arial"/>
              </a:rPr>
              <a:t>its</a:t>
            </a:r>
            <a:r>
              <a:rPr sz="1400" b="1" u="sng" spc="10">
                <a:latin typeface="Arial"/>
                <a:cs typeface="Arial"/>
              </a:rPr>
              <a:t> arguments</a:t>
            </a:r>
            <a:r>
              <a:rPr sz="1300" spc="10"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25E9ED-666A-FE42-959F-0BFF74452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12" y="2743200"/>
            <a:ext cx="4579174" cy="197711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5899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/>
              <a:t>Analyzing </a:t>
            </a:r>
            <a:r>
              <a:rPr spc="110"/>
              <a:t>Your </a:t>
            </a:r>
            <a:r>
              <a:rPr spc="70"/>
              <a:t>First </a:t>
            </a:r>
            <a:r>
              <a:rPr spc="85"/>
              <a:t>Program: </a:t>
            </a:r>
            <a:r>
              <a:rPr spc="60"/>
              <a:t>main</a:t>
            </a:r>
            <a:r>
              <a:rPr spc="-250"/>
              <a:t> </a:t>
            </a:r>
            <a:r>
              <a:rPr spc="120"/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5941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2374" y="743032"/>
            <a:ext cx="5406026" cy="1069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>
                <a:latin typeface="Arial"/>
                <a:cs typeface="Arial"/>
              </a:rPr>
              <a:t>Every </a:t>
            </a:r>
            <a:r>
              <a:rPr sz="1300" b="1" spc="10">
                <a:latin typeface="Arial"/>
                <a:cs typeface="Arial"/>
              </a:rPr>
              <a:t>Java </a:t>
            </a:r>
            <a:r>
              <a:rPr sz="1300" b="1" spc="5">
                <a:latin typeface="Arial"/>
                <a:cs typeface="Arial"/>
              </a:rPr>
              <a:t>application </a:t>
            </a:r>
            <a:r>
              <a:rPr sz="1300" b="1" spc="10">
                <a:latin typeface="Arial"/>
                <a:cs typeface="Arial"/>
              </a:rPr>
              <a:t>contains a class </a:t>
            </a:r>
            <a:r>
              <a:rPr sz="1300" b="1" spc="5">
                <a:latin typeface="Arial"/>
                <a:cs typeface="Arial"/>
              </a:rPr>
              <a:t>with </a:t>
            </a:r>
            <a:r>
              <a:rPr sz="1300" b="1" spc="10">
                <a:latin typeface="Arial"/>
                <a:cs typeface="Arial"/>
              </a:rPr>
              <a:t>a </a:t>
            </a:r>
            <a:r>
              <a:rPr sz="1300" b="1" spc="10">
                <a:latin typeface="Courier" charset="0"/>
                <a:cs typeface="Courier" charset="0"/>
              </a:rPr>
              <a:t>main</a:t>
            </a:r>
            <a:r>
              <a:rPr sz="1300" b="1" spc="-440">
                <a:latin typeface="Courier" charset="0"/>
                <a:cs typeface="Courier" charset="0"/>
              </a:rPr>
              <a:t> </a:t>
            </a:r>
            <a:r>
              <a:rPr sz="1300" b="1" spc="10">
                <a:latin typeface="Arial"/>
                <a:cs typeface="Arial"/>
              </a:rPr>
              <a:t>method</a:t>
            </a:r>
            <a:endParaRPr lang="en-CA" sz="1300" b="1" spc="1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CA" sz="1300" b="1">
              <a:latin typeface="Arial"/>
              <a:cs typeface="Arial"/>
            </a:endParaRPr>
          </a:p>
          <a:p>
            <a:pPr marL="314325" algn="ctr">
              <a:lnSpc>
                <a:spcPct val="100000"/>
              </a:lnSpc>
              <a:spcBef>
                <a:spcPts val="865"/>
              </a:spcBef>
            </a:pPr>
            <a:r>
              <a:rPr lang="en-CA" b="1" u="sng" spc="5">
                <a:latin typeface="Arial"/>
                <a:cs typeface="Arial"/>
              </a:rPr>
              <a:t>When the </a:t>
            </a:r>
            <a:r>
              <a:rPr lang="en-CA" b="1" u="sng">
                <a:latin typeface="Arial"/>
                <a:cs typeface="Arial"/>
              </a:rPr>
              <a:t>application starts, </a:t>
            </a:r>
            <a:r>
              <a:rPr lang="en-CA" b="1" u="sng" spc="5">
                <a:latin typeface="Arial"/>
                <a:cs typeface="Arial"/>
              </a:rPr>
              <a:t>the </a:t>
            </a:r>
            <a:r>
              <a:rPr lang="en-CA" b="1" u="sng">
                <a:latin typeface="Arial"/>
                <a:cs typeface="Arial"/>
              </a:rPr>
              <a:t>instructions in </a:t>
            </a:r>
            <a:r>
              <a:rPr lang="en-CA" b="1" u="sng" spc="5">
                <a:latin typeface="Arial"/>
                <a:cs typeface="Arial"/>
              </a:rPr>
              <a:t>the </a:t>
            </a:r>
            <a:r>
              <a:rPr lang="en-CA" u="sng" spc="5">
                <a:latin typeface="Courier" charset="0"/>
                <a:cs typeface="Courier" charset="0"/>
              </a:rPr>
              <a:t>main</a:t>
            </a:r>
            <a:r>
              <a:rPr lang="en-CA" b="1" u="sng" spc="-285">
                <a:latin typeface="Courier" charset="0"/>
                <a:cs typeface="Courier" charset="0"/>
              </a:rPr>
              <a:t> </a:t>
            </a:r>
            <a:r>
              <a:rPr lang="en-CA" b="1" u="sng" spc="5">
                <a:latin typeface="Arial"/>
                <a:cs typeface="Arial"/>
              </a:rPr>
              <a:t>method are executed</a:t>
            </a:r>
            <a:endParaRPr lang="en-CA" b="1" u="sng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4B87D-2DE4-5B44-8908-949417AF9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00" y="2514600"/>
            <a:ext cx="4579174" cy="197711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1005</Words>
  <Application>Microsoft Macintosh PowerPoint</Application>
  <PresentationFormat>Custom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Comic Sans MS</vt:lpstr>
      <vt:lpstr>Courier</vt:lpstr>
      <vt:lpstr>Trebuchet MS</vt:lpstr>
      <vt:lpstr>Office Theme</vt:lpstr>
      <vt:lpstr>PowerPoint Presentation</vt:lpstr>
      <vt:lpstr>The Java Programming Language</vt:lpstr>
      <vt:lpstr>Java Versions</vt:lpstr>
      <vt:lpstr>Becoming Familiar with Your Programming  Environment</vt:lpstr>
      <vt:lpstr>Becoming Familiar with Your Programming  Environment</vt:lpstr>
      <vt:lpstr>HelloPrinter.java </vt:lpstr>
      <vt:lpstr>Analyzing Your First Program: Class Declaration</vt:lpstr>
      <vt:lpstr>Analyzing Your First Program: Methods</vt:lpstr>
      <vt:lpstr>Analyzing Your First Program: main Method</vt:lpstr>
      <vt:lpstr>Analyzing Your First Program: Statements</vt:lpstr>
      <vt:lpstr>Analyzing Your First Program: Method Call</vt:lpstr>
      <vt:lpstr>Analyzing Your First Program: Strings</vt:lpstr>
      <vt:lpstr>Analyzing Your First Program: Printing</vt:lpstr>
      <vt:lpstr>Errors</vt:lpstr>
      <vt:lpstr>Self Check</vt:lpstr>
      <vt:lpstr>Self Check</vt:lpstr>
      <vt:lpstr>The API Documentation</vt:lpstr>
      <vt:lpstr>Browsing the API Documentation</vt:lpstr>
      <vt:lpstr>Browsing the API Documentation - Method  Summary</vt:lpstr>
      <vt:lpstr>Browsing the API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Introduction</dc:title>
  <cp:lastModifiedBy>Saeed Samet</cp:lastModifiedBy>
  <cp:revision>1</cp:revision>
  <dcterms:created xsi:type="dcterms:W3CDTF">2016-01-18T23:19:13Z</dcterms:created>
  <dcterms:modified xsi:type="dcterms:W3CDTF">2020-05-05T02:50:08Z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