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13" r:id="rId3"/>
    <p:sldId id="314" r:id="rId4"/>
    <p:sldId id="315" r:id="rId5"/>
    <p:sldId id="318" r:id="rId6"/>
    <p:sldId id="319" r:id="rId7"/>
    <p:sldId id="322" r:id="rId8"/>
    <p:sldId id="323" r:id="rId9"/>
    <p:sldId id="325" r:id="rId10"/>
    <p:sldId id="326" r:id="rId11"/>
    <p:sldId id="327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4" r:id="rId21"/>
    <p:sldId id="346" r:id="rId22"/>
    <p:sldId id="349" r:id="rId23"/>
    <p:sldId id="350" r:id="rId24"/>
    <p:sldId id="352" r:id="rId25"/>
    <p:sldId id="353" r:id="rId26"/>
    <p:sldId id="356" r:id="rId27"/>
    <p:sldId id="357" r:id="rId28"/>
    <p:sldId id="358" r:id="rId29"/>
    <p:sldId id="359" r:id="rId30"/>
    <p:sldId id="360" r:id="rId31"/>
    <p:sldId id="365" r:id="rId32"/>
    <p:sldId id="366" r:id="rId33"/>
    <p:sldId id="368" r:id="rId34"/>
    <p:sldId id="369" r:id="rId35"/>
    <p:sldId id="370" r:id="rId36"/>
    <p:sldId id="372" r:id="rId37"/>
    <p:sldId id="374" r:id="rId38"/>
    <p:sldId id="375" r:id="rId39"/>
    <p:sldId id="376" r:id="rId40"/>
    <p:sldId id="377" r:id="rId41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7"/>
    <p:restoredTop sz="96041"/>
  </p:normalViewPr>
  <p:slideViewPr>
    <p:cSldViewPr>
      <p:cViewPr varScale="1">
        <p:scale>
          <a:sx n="142" d="100"/>
          <a:sy n="142" d="100"/>
        </p:scale>
        <p:origin x="99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Samet" userId="cfbf7cda-a3f0-4a18-b58e-e4747a47ab2e" providerId="ADAL" clId="{9F1EF343-6E01-6E42-BAC6-FA7F7D64F52F}"/>
    <pc:docChg chg="custSel modSld">
      <pc:chgData name="Saeed Samet" userId="cfbf7cda-a3f0-4a18-b58e-e4747a47ab2e" providerId="ADAL" clId="{9F1EF343-6E01-6E42-BAC6-FA7F7D64F52F}" dt="2020-05-05T00:03:23.779" v="17" actId="478"/>
      <pc:docMkLst>
        <pc:docMk/>
      </pc:docMkLst>
      <pc:sldChg chg="delSp">
        <pc:chgData name="Saeed Samet" userId="cfbf7cda-a3f0-4a18-b58e-e4747a47ab2e" providerId="ADAL" clId="{9F1EF343-6E01-6E42-BAC6-FA7F7D64F52F}" dt="2020-05-05T00:00:40.325" v="0" actId="478"/>
        <pc:sldMkLst>
          <pc:docMk/>
          <pc:sldMk cId="1525140322" sldId="313"/>
        </pc:sldMkLst>
        <pc:inkChg chg="del">
          <ac:chgData name="Saeed Samet" userId="cfbf7cda-a3f0-4a18-b58e-e4747a47ab2e" providerId="ADAL" clId="{9F1EF343-6E01-6E42-BAC6-FA7F7D64F52F}" dt="2020-05-05T00:00:40.325" v="0" actId="478"/>
          <ac:inkMkLst>
            <pc:docMk/>
            <pc:sldMk cId="1525140322" sldId="313"/>
            <ac:inkMk id="10" creationId="{5B771B79-476E-4C4E-9D06-2A06AEF923CB}"/>
          </ac:inkMkLst>
        </pc:inkChg>
      </pc:sldChg>
      <pc:sldChg chg="delSp">
        <pc:chgData name="Saeed Samet" userId="cfbf7cda-a3f0-4a18-b58e-e4747a47ab2e" providerId="ADAL" clId="{9F1EF343-6E01-6E42-BAC6-FA7F7D64F52F}" dt="2020-05-05T00:00:48.129" v="1" actId="478"/>
        <pc:sldMkLst>
          <pc:docMk/>
          <pc:sldMk cId="668581262" sldId="314"/>
        </pc:sldMkLst>
        <pc:inkChg chg="del">
          <ac:chgData name="Saeed Samet" userId="cfbf7cda-a3f0-4a18-b58e-e4747a47ab2e" providerId="ADAL" clId="{9F1EF343-6E01-6E42-BAC6-FA7F7D64F52F}" dt="2020-05-05T00:00:48.129" v="1" actId="478"/>
          <ac:inkMkLst>
            <pc:docMk/>
            <pc:sldMk cId="668581262" sldId="314"/>
            <ac:inkMk id="12" creationId="{C97B583F-BEF1-CF4A-9C8E-746069ED706A}"/>
          </ac:inkMkLst>
        </pc:inkChg>
      </pc:sldChg>
      <pc:sldChg chg="delSp">
        <pc:chgData name="Saeed Samet" userId="cfbf7cda-a3f0-4a18-b58e-e4747a47ab2e" providerId="ADAL" clId="{9F1EF343-6E01-6E42-BAC6-FA7F7D64F52F}" dt="2020-05-05T00:00:54.150" v="2" actId="478"/>
        <pc:sldMkLst>
          <pc:docMk/>
          <pc:sldMk cId="1210829330" sldId="315"/>
        </pc:sldMkLst>
        <pc:inkChg chg="del">
          <ac:chgData name="Saeed Samet" userId="cfbf7cda-a3f0-4a18-b58e-e4747a47ab2e" providerId="ADAL" clId="{9F1EF343-6E01-6E42-BAC6-FA7F7D64F52F}" dt="2020-05-05T00:00:54.150" v="2" actId="478"/>
          <ac:inkMkLst>
            <pc:docMk/>
            <pc:sldMk cId="1210829330" sldId="315"/>
            <ac:inkMk id="16" creationId="{812AFFA4-E45A-CB4F-9840-5958DFBB9F39}"/>
          </ac:inkMkLst>
        </pc:inkChg>
      </pc:sldChg>
      <pc:sldChg chg="delSp">
        <pc:chgData name="Saeed Samet" userId="cfbf7cda-a3f0-4a18-b58e-e4747a47ab2e" providerId="ADAL" clId="{9F1EF343-6E01-6E42-BAC6-FA7F7D64F52F}" dt="2020-05-05T00:01:04.937" v="3" actId="478"/>
        <pc:sldMkLst>
          <pc:docMk/>
          <pc:sldMk cId="614838170" sldId="323"/>
        </pc:sldMkLst>
        <pc:inkChg chg="del">
          <ac:chgData name="Saeed Samet" userId="cfbf7cda-a3f0-4a18-b58e-e4747a47ab2e" providerId="ADAL" clId="{9F1EF343-6E01-6E42-BAC6-FA7F7D64F52F}" dt="2020-05-05T00:01:04.937" v="3" actId="478"/>
          <ac:inkMkLst>
            <pc:docMk/>
            <pc:sldMk cId="614838170" sldId="323"/>
            <ac:inkMk id="17" creationId="{EEAD1457-DA08-2F4F-9602-633CA204CB1F}"/>
          </ac:inkMkLst>
        </pc:inkChg>
      </pc:sldChg>
      <pc:sldChg chg="delSp">
        <pc:chgData name="Saeed Samet" userId="cfbf7cda-a3f0-4a18-b58e-e4747a47ab2e" providerId="ADAL" clId="{9F1EF343-6E01-6E42-BAC6-FA7F7D64F52F}" dt="2020-05-05T00:01:29.761" v="4" actId="478"/>
        <pc:sldMkLst>
          <pc:docMk/>
          <pc:sldMk cId="1583003476" sldId="336"/>
        </pc:sldMkLst>
        <pc:inkChg chg="del">
          <ac:chgData name="Saeed Samet" userId="cfbf7cda-a3f0-4a18-b58e-e4747a47ab2e" providerId="ADAL" clId="{9F1EF343-6E01-6E42-BAC6-FA7F7D64F52F}" dt="2020-05-05T00:01:29.761" v="4" actId="478"/>
          <ac:inkMkLst>
            <pc:docMk/>
            <pc:sldMk cId="1583003476" sldId="336"/>
            <ac:inkMk id="11" creationId="{AA02FC7D-04BD-0E4C-982F-B686D8BDFB0F}"/>
          </ac:inkMkLst>
        </pc:inkChg>
      </pc:sldChg>
      <pc:sldChg chg="delSp">
        <pc:chgData name="Saeed Samet" userId="cfbf7cda-a3f0-4a18-b58e-e4747a47ab2e" providerId="ADAL" clId="{9F1EF343-6E01-6E42-BAC6-FA7F7D64F52F}" dt="2020-05-05T00:01:36.400" v="5" actId="478"/>
        <pc:sldMkLst>
          <pc:docMk/>
          <pc:sldMk cId="1838211099" sldId="338"/>
        </pc:sldMkLst>
        <pc:inkChg chg="del">
          <ac:chgData name="Saeed Samet" userId="cfbf7cda-a3f0-4a18-b58e-e4747a47ab2e" providerId="ADAL" clId="{9F1EF343-6E01-6E42-BAC6-FA7F7D64F52F}" dt="2020-05-05T00:01:36.400" v="5" actId="478"/>
          <ac:inkMkLst>
            <pc:docMk/>
            <pc:sldMk cId="1838211099" sldId="338"/>
            <ac:inkMk id="12" creationId="{08105BCA-9B7B-FE46-B994-53198FB6E7C2}"/>
          </ac:inkMkLst>
        </pc:inkChg>
      </pc:sldChg>
      <pc:sldChg chg="delSp">
        <pc:chgData name="Saeed Samet" userId="cfbf7cda-a3f0-4a18-b58e-e4747a47ab2e" providerId="ADAL" clId="{9F1EF343-6E01-6E42-BAC6-FA7F7D64F52F}" dt="2020-05-05T00:01:41.631" v="6" actId="478"/>
        <pc:sldMkLst>
          <pc:docMk/>
          <pc:sldMk cId="1114195151" sldId="339"/>
        </pc:sldMkLst>
        <pc:inkChg chg="del">
          <ac:chgData name="Saeed Samet" userId="cfbf7cda-a3f0-4a18-b58e-e4747a47ab2e" providerId="ADAL" clId="{9F1EF343-6E01-6E42-BAC6-FA7F7D64F52F}" dt="2020-05-05T00:01:41.631" v="6" actId="478"/>
          <ac:inkMkLst>
            <pc:docMk/>
            <pc:sldMk cId="1114195151" sldId="339"/>
            <ac:inkMk id="9" creationId="{C0433314-FC2F-434E-9849-CD9EAB972B28}"/>
          </ac:inkMkLst>
        </pc:inkChg>
      </pc:sldChg>
      <pc:sldChg chg="delSp">
        <pc:chgData name="Saeed Samet" userId="cfbf7cda-a3f0-4a18-b58e-e4747a47ab2e" providerId="ADAL" clId="{9F1EF343-6E01-6E42-BAC6-FA7F7D64F52F}" dt="2020-05-05T00:01:53.235" v="7" actId="478"/>
        <pc:sldMkLst>
          <pc:docMk/>
          <pc:sldMk cId="1551301644" sldId="341"/>
        </pc:sldMkLst>
        <pc:inkChg chg="del">
          <ac:chgData name="Saeed Samet" userId="cfbf7cda-a3f0-4a18-b58e-e4747a47ab2e" providerId="ADAL" clId="{9F1EF343-6E01-6E42-BAC6-FA7F7D64F52F}" dt="2020-05-05T00:01:53.235" v="7" actId="478"/>
          <ac:inkMkLst>
            <pc:docMk/>
            <pc:sldMk cId="1551301644" sldId="341"/>
            <ac:inkMk id="10" creationId="{8DC61119-2DD3-BE43-8423-B47FED4D5B21}"/>
          </ac:inkMkLst>
        </pc:inkChg>
      </pc:sldChg>
      <pc:sldChg chg="delSp">
        <pc:chgData name="Saeed Samet" userId="cfbf7cda-a3f0-4a18-b58e-e4747a47ab2e" providerId="ADAL" clId="{9F1EF343-6E01-6E42-BAC6-FA7F7D64F52F}" dt="2020-05-05T00:02:01.591" v="8" actId="478"/>
        <pc:sldMkLst>
          <pc:docMk/>
          <pc:sldMk cId="1151705646" sldId="344"/>
        </pc:sldMkLst>
        <pc:inkChg chg="del">
          <ac:chgData name="Saeed Samet" userId="cfbf7cda-a3f0-4a18-b58e-e4747a47ab2e" providerId="ADAL" clId="{9F1EF343-6E01-6E42-BAC6-FA7F7D64F52F}" dt="2020-05-05T00:02:01.591" v="8" actId="478"/>
          <ac:inkMkLst>
            <pc:docMk/>
            <pc:sldMk cId="1151705646" sldId="344"/>
            <ac:inkMk id="8" creationId="{F9D9892D-53FC-D344-86E1-72057BF4F18B}"/>
          </ac:inkMkLst>
        </pc:inkChg>
      </pc:sldChg>
      <pc:sldChg chg="delSp">
        <pc:chgData name="Saeed Samet" userId="cfbf7cda-a3f0-4a18-b58e-e4747a47ab2e" providerId="ADAL" clId="{9F1EF343-6E01-6E42-BAC6-FA7F7D64F52F}" dt="2020-05-05T00:02:08.459" v="9" actId="478"/>
        <pc:sldMkLst>
          <pc:docMk/>
          <pc:sldMk cId="573026843" sldId="346"/>
        </pc:sldMkLst>
        <pc:inkChg chg="del">
          <ac:chgData name="Saeed Samet" userId="cfbf7cda-a3f0-4a18-b58e-e4747a47ab2e" providerId="ADAL" clId="{9F1EF343-6E01-6E42-BAC6-FA7F7D64F52F}" dt="2020-05-05T00:02:08.459" v="9" actId="478"/>
          <ac:inkMkLst>
            <pc:docMk/>
            <pc:sldMk cId="573026843" sldId="346"/>
            <ac:inkMk id="10" creationId="{F22255DC-7ED8-9445-AD5A-8E2172BE731E}"/>
          </ac:inkMkLst>
        </pc:inkChg>
      </pc:sldChg>
      <pc:sldChg chg="delSp">
        <pc:chgData name="Saeed Samet" userId="cfbf7cda-a3f0-4a18-b58e-e4747a47ab2e" providerId="ADAL" clId="{9F1EF343-6E01-6E42-BAC6-FA7F7D64F52F}" dt="2020-05-05T00:02:16.287" v="10" actId="478"/>
        <pc:sldMkLst>
          <pc:docMk/>
          <pc:sldMk cId="711714135" sldId="349"/>
        </pc:sldMkLst>
        <pc:inkChg chg="del">
          <ac:chgData name="Saeed Samet" userId="cfbf7cda-a3f0-4a18-b58e-e4747a47ab2e" providerId="ADAL" clId="{9F1EF343-6E01-6E42-BAC6-FA7F7D64F52F}" dt="2020-05-05T00:02:16.287" v="10" actId="478"/>
          <ac:inkMkLst>
            <pc:docMk/>
            <pc:sldMk cId="711714135" sldId="349"/>
            <ac:inkMk id="5" creationId="{D268C6A9-27A2-4A43-8C5F-20B570176A80}"/>
          </ac:inkMkLst>
        </pc:inkChg>
      </pc:sldChg>
      <pc:sldChg chg="delSp">
        <pc:chgData name="Saeed Samet" userId="cfbf7cda-a3f0-4a18-b58e-e4747a47ab2e" providerId="ADAL" clId="{9F1EF343-6E01-6E42-BAC6-FA7F7D64F52F}" dt="2020-05-05T00:02:23.867" v="11" actId="478"/>
        <pc:sldMkLst>
          <pc:docMk/>
          <pc:sldMk cId="295553155" sldId="350"/>
        </pc:sldMkLst>
        <pc:inkChg chg="del">
          <ac:chgData name="Saeed Samet" userId="cfbf7cda-a3f0-4a18-b58e-e4747a47ab2e" providerId="ADAL" clId="{9F1EF343-6E01-6E42-BAC6-FA7F7D64F52F}" dt="2020-05-05T00:02:23.867" v="11" actId="478"/>
          <ac:inkMkLst>
            <pc:docMk/>
            <pc:sldMk cId="295553155" sldId="350"/>
            <ac:inkMk id="5" creationId="{7823AF9A-40A0-9746-A6B8-A8A741C9D0D4}"/>
          </ac:inkMkLst>
        </pc:inkChg>
      </pc:sldChg>
      <pc:sldChg chg="delSp">
        <pc:chgData name="Saeed Samet" userId="cfbf7cda-a3f0-4a18-b58e-e4747a47ab2e" providerId="ADAL" clId="{9F1EF343-6E01-6E42-BAC6-FA7F7D64F52F}" dt="2020-05-05T00:02:36.610" v="12" actId="478"/>
        <pc:sldMkLst>
          <pc:docMk/>
          <pc:sldMk cId="720480694" sldId="356"/>
        </pc:sldMkLst>
        <pc:inkChg chg="del">
          <ac:chgData name="Saeed Samet" userId="cfbf7cda-a3f0-4a18-b58e-e4747a47ab2e" providerId="ADAL" clId="{9F1EF343-6E01-6E42-BAC6-FA7F7D64F52F}" dt="2020-05-05T00:02:36.610" v="12" actId="478"/>
          <ac:inkMkLst>
            <pc:docMk/>
            <pc:sldMk cId="720480694" sldId="356"/>
            <ac:inkMk id="10" creationId="{8FCB3DD9-87AF-5E43-BE87-9DD503B7E3A6}"/>
          </ac:inkMkLst>
        </pc:inkChg>
      </pc:sldChg>
      <pc:sldChg chg="delSp">
        <pc:chgData name="Saeed Samet" userId="cfbf7cda-a3f0-4a18-b58e-e4747a47ab2e" providerId="ADAL" clId="{9F1EF343-6E01-6E42-BAC6-FA7F7D64F52F}" dt="2020-05-05T00:02:50.993" v="13" actId="478"/>
        <pc:sldMkLst>
          <pc:docMk/>
          <pc:sldMk cId="1986789900" sldId="359"/>
        </pc:sldMkLst>
        <pc:inkChg chg="del">
          <ac:chgData name="Saeed Samet" userId="cfbf7cda-a3f0-4a18-b58e-e4747a47ab2e" providerId="ADAL" clId="{9F1EF343-6E01-6E42-BAC6-FA7F7D64F52F}" dt="2020-05-05T00:02:50.993" v="13" actId="478"/>
          <ac:inkMkLst>
            <pc:docMk/>
            <pc:sldMk cId="1986789900" sldId="359"/>
            <ac:inkMk id="7" creationId="{98DC0365-B98F-F540-914E-B950AB6ECC0C}"/>
          </ac:inkMkLst>
        </pc:inkChg>
      </pc:sldChg>
      <pc:sldChg chg="delSp">
        <pc:chgData name="Saeed Samet" userId="cfbf7cda-a3f0-4a18-b58e-e4747a47ab2e" providerId="ADAL" clId="{9F1EF343-6E01-6E42-BAC6-FA7F7D64F52F}" dt="2020-05-05T00:02:58.924" v="14" actId="478"/>
        <pc:sldMkLst>
          <pc:docMk/>
          <pc:sldMk cId="1951779147" sldId="365"/>
        </pc:sldMkLst>
        <pc:inkChg chg="del">
          <ac:chgData name="Saeed Samet" userId="cfbf7cda-a3f0-4a18-b58e-e4747a47ab2e" providerId="ADAL" clId="{9F1EF343-6E01-6E42-BAC6-FA7F7D64F52F}" dt="2020-05-05T00:02:58.924" v="14" actId="478"/>
          <ac:inkMkLst>
            <pc:docMk/>
            <pc:sldMk cId="1951779147" sldId="365"/>
            <ac:inkMk id="12" creationId="{4849572D-677E-C44C-A4A2-5C95BDA5D255}"/>
          </ac:inkMkLst>
        </pc:inkChg>
      </pc:sldChg>
      <pc:sldChg chg="delSp">
        <pc:chgData name="Saeed Samet" userId="cfbf7cda-a3f0-4a18-b58e-e4747a47ab2e" providerId="ADAL" clId="{9F1EF343-6E01-6E42-BAC6-FA7F7D64F52F}" dt="2020-05-05T00:03:08.100" v="15" actId="478"/>
        <pc:sldMkLst>
          <pc:docMk/>
          <pc:sldMk cId="551876065" sldId="369"/>
        </pc:sldMkLst>
        <pc:inkChg chg="del">
          <ac:chgData name="Saeed Samet" userId="cfbf7cda-a3f0-4a18-b58e-e4747a47ab2e" providerId="ADAL" clId="{9F1EF343-6E01-6E42-BAC6-FA7F7D64F52F}" dt="2020-05-05T00:03:08.100" v="15" actId="478"/>
          <ac:inkMkLst>
            <pc:docMk/>
            <pc:sldMk cId="551876065" sldId="369"/>
            <ac:inkMk id="7" creationId="{AAE4BDA3-7ED0-A847-AEAE-00BD26608E87}"/>
          </ac:inkMkLst>
        </pc:inkChg>
      </pc:sldChg>
      <pc:sldChg chg="delSp">
        <pc:chgData name="Saeed Samet" userId="cfbf7cda-a3f0-4a18-b58e-e4747a47ab2e" providerId="ADAL" clId="{9F1EF343-6E01-6E42-BAC6-FA7F7D64F52F}" dt="2020-05-05T00:03:16.717" v="16" actId="478"/>
        <pc:sldMkLst>
          <pc:docMk/>
          <pc:sldMk cId="1945732068" sldId="372"/>
        </pc:sldMkLst>
        <pc:inkChg chg="del">
          <ac:chgData name="Saeed Samet" userId="cfbf7cda-a3f0-4a18-b58e-e4747a47ab2e" providerId="ADAL" clId="{9F1EF343-6E01-6E42-BAC6-FA7F7D64F52F}" dt="2020-05-05T00:03:16.717" v="16" actId="478"/>
          <ac:inkMkLst>
            <pc:docMk/>
            <pc:sldMk cId="1945732068" sldId="372"/>
            <ac:inkMk id="13" creationId="{00238EE9-47C9-B047-A59A-B0263FF981C3}"/>
          </ac:inkMkLst>
        </pc:inkChg>
      </pc:sldChg>
      <pc:sldChg chg="delSp">
        <pc:chgData name="Saeed Samet" userId="cfbf7cda-a3f0-4a18-b58e-e4747a47ab2e" providerId="ADAL" clId="{9F1EF343-6E01-6E42-BAC6-FA7F7D64F52F}" dt="2020-05-05T00:03:23.779" v="17" actId="478"/>
        <pc:sldMkLst>
          <pc:docMk/>
          <pc:sldMk cId="1451453701" sldId="376"/>
        </pc:sldMkLst>
        <pc:inkChg chg="del">
          <ac:chgData name="Saeed Samet" userId="cfbf7cda-a3f0-4a18-b58e-e4747a47ab2e" providerId="ADAL" clId="{9F1EF343-6E01-6E42-BAC6-FA7F7D64F52F}" dt="2020-05-05T00:03:23.779" v="17" actId="478"/>
          <ac:inkMkLst>
            <pc:docMk/>
            <pc:sldMk cId="1451453701" sldId="376"/>
            <ac:inkMk id="12" creationId="{73616F4A-AB54-2E43-9C4B-43FEADD21680}"/>
          </ac:inkMkLst>
        </pc:inkChg>
      </pc:sldChg>
    </pc:docChg>
  </pc:docChgLst>
  <pc:docChgLst>
    <pc:chgData name="Saeed Samet" userId="cfbf7cda-a3f0-4a18-b58e-e4747a47ab2e" providerId="ADAL" clId="{EDB09ED0-C742-9D4D-B853-F38CE0E9A546}"/>
    <pc:docChg chg="custSel modSld">
      <pc:chgData name="Saeed Samet" userId="cfbf7cda-a3f0-4a18-b58e-e4747a47ab2e" providerId="ADAL" clId="{EDB09ED0-C742-9D4D-B853-F38CE0E9A546}" dt="2020-01-21T21:15:19.030" v="2" actId="7634"/>
      <pc:docMkLst>
        <pc:docMk/>
      </pc:docMkLst>
      <pc:sldChg chg="addSp">
        <pc:chgData name="Saeed Samet" userId="cfbf7cda-a3f0-4a18-b58e-e4747a47ab2e" providerId="ADAL" clId="{EDB09ED0-C742-9D4D-B853-F38CE0E9A546}" dt="2020-01-15T17:21:25.450" v="0" actId="7634"/>
        <pc:sldMkLst>
          <pc:docMk/>
          <pc:sldMk cId="1525140322" sldId="313"/>
        </pc:sldMkLst>
        <pc:inkChg chg="add">
          <ac:chgData name="Saeed Samet" userId="cfbf7cda-a3f0-4a18-b58e-e4747a47ab2e" providerId="ADAL" clId="{EDB09ED0-C742-9D4D-B853-F38CE0E9A546}" dt="2020-01-15T17:21:25.450" v="0" actId="7634"/>
          <ac:inkMkLst>
            <pc:docMk/>
            <pc:sldMk cId="1525140322" sldId="313"/>
            <ac:inkMk id="10" creationId="{5B771B79-476E-4C4E-9D06-2A06AEF923CB}"/>
          </ac:inkMkLst>
        </pc:inkChg>
      </pc:sldChg>
      <pc:sldChg chg="addSp">
        <pc:chgData name="Saeed Samet" userId="cfbf7cda-a3f0-4a18-b58e-e4747a47ab2e" providerId="ADAL" clId="{EDB09ED0-C742-9D4D-B853-F38CE0E9A546}" dt="2020-01-15T17:21:25.450" v="0" actId="7634"/>
        <pc:sldMkLst>
          <pc:docMk/>
          <pc:sldMk cId="668581262" sldId="314"/>
        </pc:sldMkLst>
        <pc:inkChg chg="add">
          <ac:chgData name="Saeed Samet" userId="cfbf7cda-a3f0-4a18-b58e-e4747a47ab2e" providerId="ADAL" clId="{EDB09ED0-C742-9D4D-B853-F38CE0E9A546}" dt="2020-01-15T17:21:25.450" v="0" actId="7634"/>
          <ac:inkMkLst>
            <pc:docMk/>
            <pc:sldMk cId="668581262" sldId="314"/>
            <ac:inkMk id="12" creationId="{C97B583F-BEF1-CF4A-9C8E-746069ED706A}"/>
          </ac:inkMkLst>
        </pc:inkChg>
      </pc:sldChg>
      <pc:sldChg chg="addSp">
        <pc:chgData name="Saeed Samet" userId="cfbf7cda-a3f0-4a18-b58e-e4747a47ab2e" providerId="ADAL" clId="{EDB09ED0-C742-9D4D-B853-F38CE0E9A546}" dt="2020-01-15T17:21:25.450" v="0" actId="7634"/>
        <pc:sldMkLst>
          <pc:docMk/>
          <pc:sldMk cId="1210829330" sldId="315"/>
        </pc:sldMkLst>
        <pc:inkChg chg="add">
          <ac:chgData name="Saeed Samet" userId="cfbf7cda-a3f0-4a18-b58e-e4747a47ab2e" providerId="ADAL" clId="{EDB09ED0-C742-9D4D-B853-F38CE0E9A546}" dt="2020-01-15T17:21:25.450" v="0" actId="7634"/>
          <ac:inkMkLst>
            <pc:docMk/>
            <pc:sldMk cId="1210829330" sldId="315"/>
            <ac:inkMk id="16" creationId="{812AFFA4-E45A-CB4F-9840-5958DFBB9F39}"/>
          </ac:inkMkLst>
        </pc:inkChg>
      </pc:sldChg>
      <pc:sldChg chg="addSp">
        <pc:chgData name="Saeed Samet" userId="cfbf7cda-a3f0-4a18-b58e-e4747a47ab2e" providerId="ADAL" clId="{EDB09ED0-C742-9D4D-B853-F38CE0E9A546}" dt="2020-01-15T17:21:25.450" v="0" actId="7634"/>
        <pc:sldMkLst>
          <pc:docMk/>
          <pc:sldMk cId="614838170" sldId="323"/>
        </pc:sldMkLst>
        <pc:inkChg chg="add">
          <ac:chgData name="Saeed Samet" userId="cfbf7cda-a3f0-4a18-b58e-e4747a47ab2e" providerId="ADAL" clId="{EDB09ED0-C742-9D4D-B853-F38CE0E9A546}" dt="2020-01-15T17:21:25.450" v="0" actId="7634"/>
          <ac:inkMkLst>
            <pc:docMk/>
            <pc:sldMk cId="614838170" sldId="323"/>
            <ac:inkMk id="17" creationId="{EEAD1457-DA08-2F4F-9602-633CA204CB1F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439458933" sldId="335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439458933" sldId="335"/>
            <ac:inkMk id="14" creationId="{72C10DCB-1EEA-524D-A3A2-A194F8BA6435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583003476" sldId="336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583003476" sldId="336"/>
            <ac:inkMk id="11" creationId="{AA02FC7D-04BD-0E4C-982F-B686D8BDFB0F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838211099" sldId="338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838211099" sldId="338"/>
            <ac:inkMk id="12" creationId="{08105BCA-9B7B-FE46-B994-53198FB6E7C2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114195151" sldId="339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114195151" sldId="339"/>
            <ac:inkMk id="9" creationId="{C0433314-FC2F-434E-9849-CD9EAB972B28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551301644" sldId="341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551301644" sldId="341"/>
            <ac:inkMk id="10" creationId="{8DC61119-2DD3-BE43-8423-B47FED4D5B21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27772481" sldId="342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27772481" sldId="342"/>
            <ac:inkMk id="7" creationId="{2A8C23A0-86F5-C945-8A64-9467C983A710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151705646" sldId="344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151705646" sldId="344"/>
            <ac:inkMk id="8" creationId="{F9D9892D-53FC-D344-86E1-72057BF4F18B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573026843" sldId="346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573026843" sldId="346"/>
            <ac:inkMk id="10" creationId="{F22255DC-7ED8-9445-AD5A-8E2172BE731E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711714135" sldId="349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711714135" sldId="349"/>
            <ac:inkMk id="5" creationId="{D268C6A9-27A2-4A43-8C5F-20B570176A80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295553155" sldId="350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295553155" sldId="350"/>
            <ac:inkMk id="5" creationId="{7823AF9A-40A0-9746-A6B8-A8A741C9D0D4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617260619" sldId="352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617260619" sldId="352"/>
            <ac:inkMk id="14" creationId="{197F938D-E6D2-7B46-885E-CE0DDDD6CE0B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953208523" sldId="353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953208523" sldId="353"/>
            <ac:inkMk id="4" creationId="{AD3B33CB-37A6-0540-884D-F31B082E66EC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720480694" sldId="356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720480694" sldId="356"/>
            <ac:inkMk id="10" creationId="{8FCB3DD9-87AF-5E43-BE87-9DD503B7E3A6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986789900" sldId="359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986789900" sldId="359"/>
            <ac:inkMk id="7" creationId="{98DC0365-B98F-F540-914E-B950AB6ECC0C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951779147" sldId="365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951779147" sldId="365"/>
            <ac:inkMk id="12" creationId="{4849572D-677E-C44C-A4A2-5C95BDA5D255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551876065" sldId="369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551876065" sldId="369"/>
            <ac:inkMk id="7" creationId="{AAE4BDA3-7ED0-A847-AEAE-00BD26608E87}"/>
          </ac:inkMkLst>
        </pc:inkChg>
      </pc:sldChg>
      <pc:sldChg chg="addSp">
        <pc:chgData name="Saeed Samet" userId="cfbf7cda-a3f0-4a18-b58e-e4747a47ab2e" providerId="ADAL" clId="{EDB09ED0-C742-9D4D-B853-F38CE0E9A546}" dt="2020-01-16T23:50:36.272" v="1" actId="7634"/>
        <pc:sldMkLst>
          <pc:docMk/>
          <pc:sldMk cId="1945732068" sldId="372"/>
        </pc:sldMkLst>
        <pc:inkChg chg="add">
          <ac:chgData name="Saeed Samet" userId="cfbf7cda-a3f0-4a18-b58e-e4747a47ab2e" providerId="ADAL" clId="{EDB09ED0-C742-9D4D-B853-F38CE0E9A546}" dt="2020-01-16T23:50:36.272" v="1" actId="7634"/>
          <ac:inkMkLst>
            <pc:docMk/>
            <pc:sldMk cId="1945732068" sldId="372"/>
            <ac:inkMk id="13" creationId="{00238EE9-47C9-B047-A59A-B0263FF981C3}"/>
          </ac:inkMkLst>
        </pc:inkChg>
      </pc:sldChg>
      <pc:sldChg chg="addSp">
        <pc:chgData name="Saeed Samet" userId="cfbf7cda-a3f0-4a18-b58e-e4747a47ab2e" providerId="ADAL" clId="{EDB09ED0-C742-9D4D-B853-F38CE0E9A546}" dt="2020-01-21T21:15:19.030" v="2" actId="7634"/>
        <pc:sldMkLst>
          <pc:docMk/>
          <pc:sldMk cId="1451453701" sldId="376"/>
        </pc:sldMkLst>
        <pc:inkChg chg="add">
          <ac:chgData name="Saeed Samet" userId="cfbf7cda-a3f0-4a18-b58e-e4747a47ab2e" providerId="ADAL" clId="{EDB09ED0-C742-9D4D-B853-F38CE0E9A546}" dt="2020-01-21T21:15:19.030" v="2" actId="7634"/>
          <ac:inkMkLst>
            <pc:docMk/>
            <pc:sldMk cId="1451453701" sldId="376"/>
            <ac:inkMk id="12" creationId="{73616F4A-AB54-2E43-9C4B-43FEADD21680}"/>
          </ac:inkMkLst>
        </pc:inkChg>
      </pc:sldChg>
      <pc:sldChg chg="addSp">
        <pc:chgData name="Saeed Samet" userId="cfbf7cda-a3f0-4a18-b58e-e4747a47ab2e" providerId="ADAL" clId="{EDB09ED0-C742-9D4D-B853-F38CE0E9A546}" dt="2020-01-21T21:15:19.030" v="2" actId="7634"/>
        <pc:sldMkLst>
          <pc:docMk/>
          <pc:sldMk cId="1315606434" sldId="377"/>
        </pc:sldMkLst>
        <pc:inkChg chg="add">
          <ac:chgData name="Saeed Samet" userId="cfbf7cda-a3f0-4a18-b58e-e4747a47ab2e" providerId="ADAL" clId="{EDB09ED0-C742-9D4D-B853-F38CE0E9A546}" dt="2020-01-21T21:15:19.030" v="2" actId="7634"/>
          <ac:inkMkLst>
            <pc:docMk/>
            <pc:sldMk cId="1315606434" sldId="377"/>
            <ac:inkMk id="12" creationId="{8971E40F-6044-EA4F-B25E-6106F7280A38}"/>
          </ac:inkMkLst>
        </pc:inkChg>
      </pc:sldChg>
    </pc:docChg>
  </pc:docChgLst>
  <pc:docChgLst>
    <pc:chgData name="Saeed Samet" userId="cfbf7cda-a3f0-4a18-b58e-e4747a47ab2e" providerId="ADAL" clId="{C4680E64-666B-7743-8C4B-6876AE1C4006}"/>
    <pc:docChg chg="undo redo custSel delSld modSld">
      <pc:chgData name="Saeed Samet" userId="cfbf7cda-a3f0-4a18-b58e-e4747a47ab2e" providerId="ADAL" clId="{C4680E64-666B-7743-8C4B-6876AE1C4006}" dt="2020-01-22T16:02:25.033" v="590" actId="1037"/>
      <pc:docMkLst>
        <pc:docMk/>
      </pc:docMkLst>
      <pc:sldChg chg="modSp">
        <pc:chgData name="Saeed Samet" userId="cfbf7cda-a3f0-4a18-b58e-e4747a47ab2e" providerId="ADAL" clId="{C4680E64-666B-7743-8C4B-6876AE1C4006}" dt="2020-01-04T02:58:45.202" v="75" actId="14100"/>
        <pc:sldMkLst>
          <pc:docMk/>
          <pc:sldMk cId="1525140322" sldId="313"/>
        </pc:sldMkLst>
        <pc:spChg chg="mod">
          <ac:chgData name="Saeed Samet" userId="cfbf7cda-a3f0-4a18-b58e-e4747a47ab2e" providerId="ADAL" clId="{C4680E64-666B-7743-8C4B-6876AE1C4006}" dt="2020-01-04T02:58:45.202" v="75" actId="14100"/>
          <ac:spMkLst>
            <pc:docMk/>
            <pc:sldMk cId="1525140322" sldId="313"/>
            <ac:spMk id="9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03:00:11.415" v="111" actId="20577"/>
        <pc:sldMkLst>
          <pc:docMk/>
          <pc:sldMk cId="668581262" sldId="314"/>
        </pc:sldMkLst>
        <pc:spChg chg="mod">
          <ac:chgData name="Saeed Samet" userId="cfbf7cda-a3f0-4a18-b58e-e4747a47ab2e" providerId="ADAL" clId="{C4680E64-666B-7743-8C4B-6876AE1C4006}" dt="2020-01-04T03:00:11.415" v="111" actId="20577"/>
          <ac:spMkLst>
            <pc:docMk/>
            <pc:sldMk cId="668581262" sldId="314"/>
            <ac:spMk id="11" creationId="{00000000-0000-0000-0000-000000000000}"/>
          </ac:spMkLst>
        </pc:spChg>
      </pc:sldChg>
      <pc:sldChg chg="addSp modSp">
        <pc:chgData name="Saeed Samet" userId="cfbf7cda-a3f0-4a18-b58e-e4747a47ab2e" providerId="ADAL" clId="{C4680E64-666B-7743-8C4B-6876AE1C4006}" dt="2020-01-14T17:45:12.561" v="491" actId="403"/>
        <pc:sldMkLst>
          <pc:docMk/>
          <pc:sldMk cId="1210829330" sldId="315"/>
        </pc:sldMkLst>
        <pc:spChg chg="mod">
          <ac:chgData name="Saeed Samet" userId="cfbf7cda-a3f0-4a18-b58e-e4747a47ab2e" providerId="ADAL" clId="{C4680E64-666B-7743-8C4B-6876AE1C4006}" dt="2020-01-04T03:01:29.875" v="179" actId="20577"/>
          <ac:spMkLst>
            <pc:docMk/>
            <pc:sldMk cId="1210829330" sldId="315"/>
            <ac:spMk id="10" creationId="{00000000-0000-0000-0000-000000000000}"/>
          </ac:spMkLst>
        </pc:spChg>
        <pc:spChg chg="add mod">
          <ac:chgData name="Saeed Samet" userId="cfbf7cda-a3f0-4a18-b58e-e4747a47ab2e" providerId="ADAL" clId="{C4680E64-666B-7743-8C4B-6876AE1C4006}" dt="2020-01-04T03:03:23.838" v="187" actId="1076"/>
          <ac:spMkLst>
            <pc:docMk/>
            <pc:sldMk cId="1210829330" sldId="315"/>
            <ac:spMk id="11" creationId="{BEF9B15D-0BBB-184B-965D-D31D96CEDCC3}"/>
          </ac:spMkLst>
        </pc:spChg>
        <pc:spChg chg="add mod">
          <ac:chgData name="Saeed Samet" userId="cfbf7cda-a3f0-4a18-b58e-e4747a47ab2e" providerId="ADAL" clId="{C4680E64-666B-7743-8C4B-6876AE1C4006}" dt="2020-01-04T03:03:23.838" v="187" actId="1076"/>
          <ac:spMkLst>
            <pc:docMk/>
            <pc:sldMk cId="1210829330" sldId="315"/>
            <ac:spMk id="12" creationId="{518B52DF-2699-2F47-AA9F-CB15623804C1}"/>
          </ac:spMkLst>
        </pc:spChg>
        <pc:spChg chg="add mod">
          <ac:chgData name="Saeed Samet" userId="cfbf7cda-a3f0-4a18-b58e-e4747a47ab2e" providerId="ADAL" clId="{C4680E64-666B-7743-8C4B-6876AE1C4006}" dt="2020-01-04T03:03:23.838" v="187" actId="1076"/>
          <ac:spMkLst>
            <pc:docMk/>
            <pc:sldMk cId="1210829330" sldId="315"/>
            <ac:spMk id="13" creationId="{46EA3FEE-82C0-D741-8A72-9090223ECA15}"/>
          </ac:spMkLst>
        </pc:spChg>
        <pc:spChg chg="add mod">
          <ac:chgData name="Saeed Samet" userId="cfbf7cda-a3f0-4a18-b58e-e4747a47ab2e" providerId="ADAL" clId="{C4680E64-666B-7743-8C4B-6876AE1C4006}" dt="2020-01-04T03:03:23.838" v="187" actId="1076"/>
          <ac:spMkLst>
            <pc:docMk/>
            <pc:sldMk cId="1210829330" sldId="315"/>
            <ac:spMk id="14" creationId="{36BE1E5A-FEBD-5F49-A750-C7BF89FAE34C}"/>
          </ac:spMkLst>
        </pc:spChg>
        <pc:spChg chg="add mod">
          <ac:chgData name="Saeed Samet" userId="cfbf7cda-a3f0-4a18-b58e-e4747a47ab2e" providerId="ADAL" clId="{C4680E64-666B-7743-8C4B-6876AE1C4006}" dt="2020-01-14T17:45:12.561" v="491" actId="403"/>
          <ac:spMkLst>
            <pc:docMk/>
            <pc:sldMk cId="1210829330" sldId="315"/>
            <ac:spMk id="15" creationId="{AB486E37-95F6-E54B-B93F-7B10FED836DC}"/>
          </ac:spMkLst>
        </pc:spChg>
      </pc:sldChg>
      <pc:sldChg chg="delSp modSp del">
        <pc:chgData name="Saeed Samet" userId="cfbf7cda-a3f0-4a18-b58e-e4747a47ab2e" providerId="ADAL" clId="{C4680E64-666B-7743-8C4B-6876AE1C4006}" dt="2020-01-04T03:03:30.821" v="188" actId="2696"/>
        <pc:sldMkLst>
          <pc:docMk/>
          <pc:sldMk cId="853510338" sldId="316"/>
        </pc:sldMkLst>
        <pc:spChg chg="del">
          <ac:chgData name="Saeed Samet" userId="cfbf7cda-a3f0-4a18-b58e-e4747a47ab2e" providerId="ADAL" clId="{C4680E64-666B-7743-8C4B-6876AE1C4006}" dt="2020-01-04T03:03:10.034" v="185"/>
          <ac:spMkLst>
            <pc:docMk/>
            <pc:sldMk cId="853510338" sldId="316"/>
            <ac:spMk id="4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03:03:10.034" v="185"/>
          <ac:spMkLst>
            <pc:docMk/>
            <pc:sldMk cId="853510338" sldId="316"/>
            <ac:spMk id="5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03:03:10.034" v="185"/>
          <ac:spMkLst>
            <pc:docMk/>
            <pc:sldMk cId="853510338" sldId="316"/>
            <ac:spMk id="6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03:03:10.034" v="185"/>
          <ac:spMkLst>
            <pc:docMk/>
            <pc:sldMk cId="853510338" sldId="316"/>
            <ac:spMk id="7" creationId="{00000000-0000-0000-0000-000000000000}"/>
          </ac:spMkLst>
        </pc:spChg>
        <pc:spChg chg="del mod">
          <ac:chgData name="Saeed Samet" userId="cfbf7cda-a3f0-4a18-b58e-e4747a47ab2e" providerId="ADAL" clId="{C4680E64-666B-7743-8C4B-6876AE1C4006}" dt="2020-01-04T03:03:10.034" v="185"/>
          <ac:spMkLst>
            <pc:docMk/>
            <pc:sldMk cId="853510338" sldId="316"/>
            <ac:spMk id="8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03:02:41.451" v="181" actId="478"/>
          <ac:spMkLst>
            <pc:docMk/>
            <pc:sldMk cId="853510338" sldId="316"/>
            <ac:spMk id="9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03:02:37.405" v="180" actId="478"/>
          <ac:spMkLst>
            <pc:docMk/>
            <pc:sldMk cId="853510338" sldId="316"/>
            <ac:spMk id="10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03:02:41.451" v="181" actId="478"/>
          <ac:spMkLst>
            <pc:docMk/>
            <pc:sldMk cId="853510338" sldId="316"/>
            <ac:spMk id="11" creationId="{00000000-0000-0000-0000-000000000000}"/>
          </ac:spMkLst>
        </pc:spChg>
      </pc:sldChg>
      <pc:sldChg chg="addSp modSp">
        <pc:chgData name="Saeed Samet" userId="cfbf7cda-a3f0-4a18-b58e-e4747a47ab2e" providerId="ADAL" clId="{C4680E64-666B-7743-8C4B-6876AE1C4006}" dt="2020-01-04T03:05:58.223" v="229" actId="14100"/>
        <pc:sldMkLst>
          <pc:docMk/>
          <pc:sldMk cId="38324448" sldId="318"/>
        </pc:sldMkLst>
        <pc:spChg chg="mod">
          <ac:chgData name="Saeed Samet" userId="cfbf7cda-a3f0-4a18-b58e-e4747a47ab2e" providerId="ADAL" clId="{C4680E64-666B-7743-8C4B-6876AE1C4006}" dt="2020-01-04T03:03:43.636" v="191" actId="403"/>
          <ac:spMkLst>
            <pc:docMk/>
            <pc:sldMk cId="38324448" sldId="318"/>
            <ac:spMk id="7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04:50.287" v="218" actId="1036"/>
          <ac:spMkLst>
            <pc:docMk/>
            <pc:sldMk cId="38324448" sldId="318"/>
            <ac:spMk id="8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04:50.287" v="218" actId="1036"/>
          <ac:spMkLst>
            <pc:docMk/>
            <pc:sldMk cId="38324448" sldId="318"/>
            <ac:spMk id="9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04:50.287" v="218" actId="1036"/>
          <ac:spMkLst>
            <pc:docMk/>
            <pc:sldMk cId="38324448" sldId="318"/>
            <ac:spMk id="10" creationId="{00000000-0000-0000-0000-000000000000}"/>
          </ac:spMkLst>
        </pc:spChg>
        <pc:spChg chg="add mod">
          <ac:chgData name="Saeed Samet" userId="cfbf7cda-a3f0-4a18-b58e-e4747a47ab2e" providerId="ADAL" clId="{C4680E64-666B-7743-8C4B-6876AE1C4006}" dt="2020-01-04T03:04:58.119" v="219" actId="1076"/>
          <ac:spMkLst>
            <pc:docMk/>
            <pc:sldMk cId="38324448" sldId="318"/>
            <ac:spMk id="11" creationId="{AAE8E596-C895-FF42-ACC7-273669ABDA03}"/>
          </ac:spMkLst>
        </pc:spChg>
        <pc:spChg chg="add mod">
          <ac:chgData name="Saeed Samet" userId="cfbf7cda-a3f0-4a18-b58e-e4747a47ab2e" providerId="ADAL" clId="{C4680E64-666B-7743-8C4B-6876AE1C4006}" dt="2020-01-04T03:05:22.100" v="222" actId="1076"/>
          <ac:spMkLst>
            <pc:docMk/>
            <pc:sldMk cId="38324448" sldId="318"/>
            <ac:spMk id="12" creationId="{F9E9F86F-89DA-BC44-8518-51ECADCB4088}"/>
          </ac:spMkLst>
        </pc:spChg>
        <pc:spChg chg="add mod">
          <ac:chgData name="Saeed Samet" userId="cfbf7cda-a3f0-4a18-b58e-e4747a47ab2e" providerId="ADAL" clId="{C4680E64-666B-7743-8C4B-6876AE1C4006}" dt="2020-01-04T03:05:17.694" v="221" actId="1076"/>
          <ac:spMkLst>
            <pc:docMk/>
            <pc:sldMk cId="38324448" sldId="318"/>
            <ac:spMk id="13" creationId="{7F42AF61-4FE8-424E-8C31-CB09F8C058EE}"/>
          </ac:spMkLst>
        </pc:spChg>
        <pc:cxnChg chg="add mod">
          <ac:chgData name="Saeed Samet" userId="cfbf7cda-a3f0-4a18-b58e-e4747a47ab2e" providerId="ADAL" clId="{C4680E64-666B-7743-8C4B-6876AE1C4006}" dt="2020-01-04T03:05:36.609" v="223" actId="11529"/>
          <ac:cxnSpMkLst>
            <pc:docMk/>
            <pc:sldMk cId="38324448" sldId="318"/>
            <ac:cxnSpMk id="15" creationId="{B671153C-27D6-7847-9B1C-E9F3A1AE2398}"/>
          </ac:cxnSpMkLst>
        </pc:cxnChg>
        <pc:cxnChg chg="add mod">
          <ac:chgData name="Saeed Samet" userId="cfbf7cda-a3f0-4a18-b58e-e4747a47ab2e" providerId="ADAL" clId="{C4680E64-666B-7743-8C4B-6876AE1C4006}" dt="2020-01-04T03:05:46.721" v="226" actId="14100"/>
          <ac:cxnSpMkLst>
            <pc:docMk/>
            <pc:sldMk cId="38324448" sldId="318"/>
            <ac:cxnSpMk id="16" creationId="{617E8C6F-A8C5-7749-8C87-1BD821A14155}"/>
          </ac:cxnSpMkLst>
        </pc:cxnChg>
        <pc:cxnChg chg="add mod">
          <ac:chgData name="Saeed Samet" userId="cfbf7cda-a3f0-4a18-b58e-e4747a47ab2e" providerId="ADAL" clId="{C4680E64-666B-7743-8C4B-6876AE1C4006}" dt="2020-01-04T03:05:58.223" v="229" actId="14100"/>
          <ac:cxnSpMkLst>
            <pc:docMk/>
            <pc:sldMk cId="38324448" sldId="318"/>
            <ac:cxnSpMk id="19" creationId="{FC3FE511-D9C1-7F44-B21F-2AC02E1CBCAB}"/>
          </ac:cxnSpMkLst>
        </pc:cxnChg>
      </pc:sldChg>
      <pc:sldChg chg="modSp">
        <pc:chgData name="Saeed Samet" userId="cfbf7cda-a3f0-4a18-b58e-e4747a47ab2e" providerId="ADAL" clId="{C4680E64-666B-7743-8C4B-6876AE1C4006}" dt="2020-01-04T03:07:19.850" v="230" actId="20577"/>
        <pc:sldMkLst>
          <pc:docMk/>
          <pc:sldMk cId="281520873" sldId="322"/>
        </pc:sldMkLst>
        <pc:spChg chg="mod">
          <ac:chgData name="Saeed Samet" userId="cfbf7cda-a3f0-4a18-b58e-e4747a47ab2e" providerId="ADAL" clId="{C4680E64-666B-7743-8C4B-6876AE1C4006}" dt="2020-01-04T03:07:19.850" v="230" actId="20577"/>
          <ac:spMkLst>
            <pc:docMk/>
            <pc:sldMk cId="281520873" sldId="322"/>
            <ac:spMk id="11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03:09:41.781" v="252" actId="20577"/>
        <pc:sldMkLst>
          <pc:docMk/>
          <pc:sldMk cId="614838170" sldId="323"/>
        </pc:sldMkLst>
        <pc:spChg chg="mod">
          <ac:chgData name="Saeed Samet" userId="cfbf7cda-a3f0-4a18-b58e-e4747a47ab2e" providerId="ADAL" clId="{C4680E64-666B-7743-8C4B-6876AE1C4006}" dt="2020-01-04T03:09:19.451" v="246" actId="1035"/>
          <ac:spMkLst>
            <pc:docMk/>
            <pc:sldMk cId="614838170" sldId="323"/>
            <ac:spMk id="11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09:19.451" v="246" actId="1035"/>
          <ac:spMkLst>
            <pc:docMk/>
            <pc:sldMk cId="614838170" sldId="323"/>
            <ac:spMk id="12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08:47.106" v="242" actId="1036"/>
          <ac:spMkLst>
            <pc:docMk/>
            <pc:sldMk cId="614838170" sldId="323"/>
            <ac:spMk id="13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09:03.025" v="243" actId="1036"/>
          <ac:spMkLst>
            <pc:docMk/>
            <pc:sldMk cId="614838170" sldId="323"/>
            <ac:spMk id="14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09:03.025" v="243" actId="1036"/>
          <ac:spMkLst>
            <pc:docMk/>
            <pc:sldMk cId="614838170" sldId="323"/>
            <ac:spMk id="15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09:41.781" v="252" actId="20577"/>
          <ac:spMkLst>
            <pc:docMk/>
            <pc:sldMk cId="614838170" sldId="323"/>
            <ac:spMk id="16" creationId="{00000000-0000-0000-0000-000000000000}"/>
          </ac:spMkLst>
        </pc:spChg>
      </pc:sldChg>
      <pc:sldChg chg="delSp modSp">
        <pc:chgData name="Saeed Samet" userId="cfbf7cda-a3f0-4a18-b58e-e4747a47ab2e" providerId="ADAL" clId="{C4680E64-666B-7743-8C4B-6876AE1C4006}" dt="2020-01-04T03:10:07.017" v="257" actId="478"/>
        <pc:sldMkLst>
          <pc:docMk/>
          <pc:sldMk cId="1161046939" sldId="326"/>
        </pc:sldMkLst>
        <pc:spChg chg="del mod">
          <ac:chgData name="Saeed Samet" userId="cfbf7cda-a3f0-4a18-b58e-e4747a47ab2e" providerId="ADAL" clId="{C4680E64-666B-7743-8C4B-6876AE1C4006}" dt="2020-01-04T03:10:07.017" v="257" actId="478"/>
          <ac:spMkLst>
            <pc:docMk/>
            <pc:sldMk cId="1161046939" sldId="326"/>
            <ac:spMk id="12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03:11:35.743" v="285" actId="403"/>
        <pc:sldMkLst>
          <pc:docMk/>
          <pc:sldMk cId="1679487131" sldId="327"/>
        </pc:sldMkLst>
        <pc:spChg chg="mod">
          <ac:chgData name="Saeed Samet" userId="cfbf7cda-a3f0-4a18-b58e-e4747a47ab2e" providerId="ADAL" clId="{C4680E64-666B-7743-8C4B-6876AE1C4006}" dt="2020-01-04T03:11:14.602" v="283" actId="403"/>
          <ac:spMkLst>
            <pc:docMk/>
            <pc:sldMk cId="1679487131" sldId="327"/>
            <ac:spMk id="6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04.718" v="281" actId="1036"/>
          <ac:spMkLst>
            <pc:docMk/>
            <pc:sldMk cId="1679487131" sldId="327"/>
            <ac:spMk id="7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04.718" v="281" actId="1036"/>
          <ac:spMkLst>
            <pc:docMk/>
            <pc:sldMk cId="1679487131" sldId="327"/>
            <ac:spMk id="8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04.718" v="281" actId="1036"/>
          <ac:spMkLst>
            <pc:docMk/>
            <pc:sldMk cId="1679487131" sldId="327"/>
            <ac:spMk id="9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04.718" v="281" actId="1036"/>
          <ac:spMkLst>
            <pc:docMk/>
            <pc:sldMk cId="1679487131" sldId="327"/>
            <ac:spMk id="10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04.718" v="281" actId="1036"/>
          <ac:spMkLst>
            <pc:docMk/>
            <pc:sldMk cId="1679487131" sldId="327"/>
            <ac:spMk id="11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04.718" v="281" actId="1036"/>
          <ac:spMkLst>
            <pc:docMk/>
            <pc:sldMk cId="1679487131" sldId="327"/>
            <ac:spMk id="12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04.718" v="281" actId="1036"/>
          <ac:spMkLst>
            <pc:docMk/>
            <pc:sldMk cId="1679487131" sldId="327"/>
            <ac:spMk id="13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35.743" v="285" actId="403"/>
          <ac:spMkLst>
            <pc:docMk/>
            <pc:sldMk cId="1679487131" sldId="327"/>
            <ac:spMk id="14" creationId="{00000000-0000-0000-0000-000000000000}"/>
          </ac:spMkLst>
        </pc:spChg>
      </pc:sldChg>
      <pc:sldChg chg="delSp modSp">
        <pc:chgData name="Saeed Samet" userId="cfbf7cda-a3f0-4a18-b58e-e4747a47ab2e" providerId="ADAL" clId="{C4680E64-666B-7743-8C4B-6876AE1C4006}" dt="2020-01-22T15:39:21.520" v="540" actId="20577"/>
        <pc:sldMkLst>
          <pc:docMk/>
          <pc:sldMk cId="1439458933" sldId="335"/>
        </pc:sldMkLst>
        <pc:spChg chg="mod">
          <ac:chgData name="Saeed Samet" userId="cfbf7cda-a3f0-4a18-b58e-e4747a47ab2e" providerId="ADAL" clId="{C4680E64-666B-7743-8C4B-6876AE1C4006}" dt="2020-01-22T15:39:16.049" v="539" actId="20577"/>
          <ac:spMkLst>
            <pc:docMk/>
            <pc:sldMk cId="1439458933" sldId="335"/>
            <ac:spMk id="10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46.706" v="289" actId="1036"/>
          <ac:spMkLst>
            <pc:docMk/>
            <pc:sldMk cId="1439458933" sldId="335"/>
            <ac:spMk id="11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03:11:46.706" v="289" actId="1036"/>
          <ac:spMkLst>
            <pc:docMk/>
            <pc:sldMk cId="1439458933" sldId="335"/>
            <ac:spMk id="12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22T15:39:21.520" v="540" actId="20577"/>
          <ac:spMkLst>
            <pc:docMk/>
            <pc:sldMk cId="1439458933" sldId="335"/>
            <ac:spMk id="13" creationId="{00000000-0000-0000-0000-000000000000}"/>
          </ac:spMkLst>
        </pc:spChg>
        <pc:inkChg chg="del">
          <ac:chgData name="Saeed Samet" userId="cfbf7cda-a3f0-4a18-b58e-e4747a47ab2e" providerId="ADAL" clId="{C4680E64-666B-7743-8C4B-6876AE1C4006}" dt="2020-01-22T15:36:49.746" v="528" actId="478"/>
          <ac:inkMkLst>
            <pc:docMk/>
            <pc:sldMk cId="1439458933" sldId="335"/>
            <ac:inkMk id="14" creationId="{72C10DCB-1EEA-524D-A3A2-A194F8BA6435}"/>
          </ac:inkMkLst>
        </pc:inkChg>
      </pc:sldChg>
      <pc:sldChg chg="modSp">
        <pc:chgData name="Saeed Samet" userId="cfbf7cda-a3f0-4a18-b58e-e4747a47ab2e" providerId="ADAL" clId="{C4680E64-666B-7743-8C4B-6876AE1C4006}" dt="2020-01-14T18:06:54.776" v="500" actId="1036"/>
        <pc:sldMkLst>
          <pc:docMk/>
          <pc:sldMk cId="1583003476" sldId="336"/>
        </pc:sldMkLst>
        <pc:spChg chg="mod">
          <ac:chgData name="Saeed Samet" userId="cfbf7cda-a3f0-4a18-b58e-e4747a47ab2e" providerId="ADAL" clId="{C4680E64-666B-7743-8C4B-6876AE1C4006}" dt="2020-01-04T03:12:52.403" v="292" actId="20577"/>
          <ac:spMkLst>
            <pc:docMk/>
            <pc:sldMk cId="1583003476" sldId="336"/>
            <ac:spMk id="5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06:54.776" v="500" actId="1036"/>
          <ac:spMkLst>
            <pc:docMk/>
            <pc:sldMk cId="1583003476" sldId="336"/>
            <ac:spMk id="8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06:52.757" v="499" actId="1036"/>
          <ac:spMkLst>
            <pc:docMk/>
            <pc:sldMk cId="1583003476" sldId="336"/>
            <ac:spMk id="9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06:48.356" v="498" actId="108"/>
          <ac:spMkLst>
            <pc:docMk/>
            <pc:sldMk cId="1583003476" sldId="336"/>
            <ac:spMk id="10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16:59:50.557" v="337" actId="1076"/>
        <pc:sldMkLst>
          <pc:docMk/>
          <pc:sldMk cId="1838211099" sldId="338"/>
        </pc:sldMkLst>
        <pc:spChg chg="mod">
          <ac:chgData name="Saeed Samet" userId="cfbf7cda-a3f0-4a18-b58e-e4747a47ab2e" providerId="ADAL" clId="{C4680E64-666B-7743-8C4B-6876AE1C4006}" dt="2020-01-04T16:20:11.042" v="303" actId="115"/>
          <ac:spMkLst>
            <pc:docMk/>
            <pc:sldMk cId="1838211099" sldId="338"/>
            <ac:spMk id="8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6:59:41.871" v="335" actId="1076"/>
          <ac:spMkLst>
            <pc:docMk/>
            <pc:sldMk cId="1838211099" sldId="338"/>
            <ac:spMk id="10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6:59:50.557" v="337" actId="1076"/>
          <ac:spMkLst>
            <pc:docMk/>
            <pc:sldMk cId="1838211099" sldId="338"/>
            <ac:spMk id="11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16:59:26.608" v="333" actId="1076"/>
        <pc:sldMkLst>
          <pc:docMk/>
          <pc:sldMk cId="1114195151" sldId="339"/>
        </pc:sldMkLst>
        <pc:spChg chg="mod">
          <ac:chgData name="Saeed Samet" userId="cfbf7cda-a3f0-4a18-b58e-e4747a47ab2e" providerId="ADAL" clId="{C4680E64-666B-7743-8C4B-6876AE1C4006}" dt="2020-01-04T16:21:04.442" v="308" actId="20577"/>
          <ac:spMkLst>
            <pc:docMk/>
            <pc:sldMk cId="1114195151" sldId="339"/>
            <ac:spMk id="6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6:59:26.608" v="333" actId="1076"/>
          <ac:spMkLst>
            <pc:docMk/>
            <pc:sldMk cId="1114195151" sldId="339"/>
            <ac:spMk id="7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6:59:17.118" v="332" actId="1076"/>
          <ac:spMkLst>
            <pc:docMk/>
            <pc:sldMk cId="1114195151" sldId="339"/>
            <ac:spMk id="8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16:22:05.104" v="319" actId="115"/>
        <pc:sldMkLst>
          <pc:docMk/>
          <pc:sldMk cId="220501017" sldId="340"/>
        </pc:sldMkLst>
        <pc:spChg chg="mod">
          <ac:chgData name="Saeed Samet" userId="cfbf7cda-a3f0-4a18-b58e-e4747a47ab2e" providerId="ADAL" clId="{C4680E64-666B-7743-8C4B-6876AE1C4006}" dt="2020-01-04T16:21:36.364" v="318" actId="20577"/>
          <ac:spMkLst>
            <pc:docMk/>
            <pc:sldMk cId="220501017" sldId="340"/>
            <ac:spMk id="7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6:22:05.104" v="319" actId="115"/>
          <ac:spMkLst>
            <pc:docMk/>
            <pc:sldMk cId="220501017" sldId="340"/>
            <ac:spMk id="10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16:59:04.132" v="330" actId="1076"/>
        <pc:sldMkLst>
          <pc:docMk/>
          <pc:sldMk cId="1551301644" sldId="341"/>
        </pc:sldMkLst>
        <pc:spChg chg="mod">
          <ac:chgData name="Saeed Samet" userId="cfbf7cda-a3f0-4a18-b58e-e4747a47ab2e" providerId="ADAL" clId="{C4680E64-666B-7743-8C4B-6876AE1C4006}" dt="2020-01-04T16:59:04.132" v="330" actId="1076"/>
          <ac:spMkLst>
            <pc:docMk/>
            <pc:sldMk cId="1551301644" sldId="341"/>
            <ac:spMk id="9" creationId="{00000000-0000-0000-0000-000000000000}"/>
          </ac:spMkLst>
        </pc:spChg>
      </pc:sldChg>
      <pc:sldChg chg="delSp">
        <pc:chgData name="Saeed Samet" userId="cfbf7cda-a3f0-4a18-b58e-e4747a47ab2e" providerId="ADAL" clId="{C4680E64-666B-7743-8C4B-6876AE1C4006}" dt="2020-01-22T15:44:13.099" v="541" actId="478"/>
        <pc:sldMkLst>
          <pc:docMk/>
          <pc:sldMk cId="127772481" sldId="342"/>
        </pc:sldMkLst>
        <pc:inkChg chg="del">
          <ac:chgData name="Saeed Samet" userId="cfbf7cda-a3f0-4a18-b58e-e4747a47ab2e" providerId="ADAL" clId="{C4680E64-666B-7743-8C4B-6876AE1C4006}" dt="2020-01-22T15:44:13.099" v="541" actId="478"/>
          <ac:inkMkLst>
            <pc:docMk/>
            <pc:sldMk cId="127772481" sldId="342"/>
            <ac:inkMk id="7" creationId="{2A8C23A0-86F5-C945-8A64-9467C983A710}"/>
          </ac:inkMkLst>
        </pc:inkChg>
      </pc:sldChg>
      <pc:sldChg chg="addSp modSp">
        <pc:chgData name="Saeed Samet" userId="cfbf7cda-a3f0-4a18-b58e-e4747a47ab2e" providerId="ADAL" clId="{C4680E64-666B-7743-8C4B-6876AE1C4006}" dt="2020-01-14T18:22:11.572" v="515" actId="20577"/>
        <pc:sldMkLst>
          <pc:docMk/>
          <pc:sldMk cId="573026843" sldId="346"/>
        </pc:sldMkLst>
        <pc:spChg chg="mod">
          <ac:chgData name="Saeed Samet" userId="cfbf7cda-a3f0-4a18-b58e-e4747a47ab2e" providerId="ADAL" clId="{C4680E64-666B-7743-8C4B-6876AE1C4006}" dt="2020-01-14T18:21:02.460" v="508" actId="1036"/>
          <ac:spMkLst>
            <pc:docMk/>
            <pc:sldMk cId="573026843" sldId="346"/>
            <ac:spMk id="5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1:29.921" v="512" actId="115"/>
          <ac:spMkLst>
            <pc:docMk/>
            <pc:sldMk cId="573026843" sldId="346"/>
            <ac:spMk id="6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1:02.460" v="508" actId="1036"/>
          <ac:spMkLst>
            <pc:docMk/>
            <pc:sldMk cId="573026843" sldId="346"/>
            <ac:spMk id="7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1:02.460" v="508" actId="1036"/>
          <ac:spMkLst>
            <pc:docMk/>
            <pc:sldMk cId="573026843" sldId="346"/>
            <ac:spMk id="8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2:11.572" v="515" actId="20577"/>
          <ac:spMkLst>
            <pc:docMk/>
            <pc:sldMk cId="573026843" sldId="346"/>
            <ac:spMk id="9" creationId="{00000000-0000-0000-0000-000000000000}"/>
          </ac:spMkLst>
        </pc:spChg>
        <pc:picChg chg="add mod">
          <ac:chgData name="Saeed Samet" userId="cfbf7cda-a3f0-4a18-b58e-e4747a47ab2e" providerId="ADAL" clId="{C4680E64-666B-7743-8C4B-6876AE1C4006}" dt="2020-01-14T18:21:09.852" v="509" actId="14100"/>
          <ac:picMkLst>
            <pc:docMk/>
            <pc:sldMk cId="573026843" sldId="346"/>
            <ac:picMk id="11" creationId="{78AFB107-1A65-5044-A280-8C13EEFAA00A}"/>
          </ac:picMkLst>
        </pc:picChg>
      </pc:sldChg>
      <pc:sldChg chg="addSp delSp modSp">
        <pc:chgData name="Saeed Samet" userId="cfbf7cda-a3f0-4a18-b58e-e4747a47ab2e" providerId="ADAL" clId="{C4680E64-666B-7743-8C4B-6876AE1C4006}" dt="2020-01-04T17:23:33.383" v="391" actId="20577"/>
        <pc:sldMkLst>
          <pc:docMk/>
          <pc:sldMk cId="295553155" sldId="350"/>
        </pc:sldMkLst>
        <pc:spChg chg="mod">
          <ac:chgData name="Saeed Samet" userId="cfbf7cda-a3f0-4a18-b58e-e4747a47ab2e" providerId="ADAL" clId="{C4680E64-666B-7743-8C4B-6876AE1C4006}" dt="2020-01-04T17:21:45.261" v="360" actId="1035"/>
          <ac:spMkLst>
            <pc:docMk/>
            <pc:sldMk cId="295553155" sldId="350"/>
            <ac:spMk id="4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17:21:29.356" v="354" actId="478"/>
          <ac:spMkLst>
            <pc:docMk/>
            <pc:sldMk cId="295553155" sldId="350"/>
            <ac:spMk id="5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7:21:41.804" v="359" actId="1035"/>
          <ac:spMkLst>
            <pc:docMk/>
            <pc:sldMk cId="295553155" sldId="350"/>
            <ac:spMk id="6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7:23:33.383" v="391" actId="20577"/>
          <ac:spMkLst>
            <pc:docMk/>
            <pc:sldMk cId="295553155" sldId="350"/>
            <ac:spMk id="7" creationId="{00000000-0000-0000-0000-000000000000}"/>
          </ac:spMkLst>
        </pc:spChg>
        <pc:spChg chg="add mod">
          <ac:chgData name="Saeed Samet" userId="cfbf7cda-a3f0-4a18-b58e-e4747a47ab2e" providerId="ADAL" clId="{C4680E64-666B-7743-8C4B-6876AE1C4006}" dt="2020-01-04T17:22:21.071" v="363" actId="1076"/>
          <ac:spMkLst>
            <pc:docMk/>
            <pc:sldMk cId="295553155" sldId="350"/>
            <ac:spMk id="8" creationId="{AFBB239B-F86B-A646-8BC3-A1396CB1E801}"/>
          </ac:spMkLst>
        </pc:spChg>
        <pc:spChg chg="add mod">
          <ac:chgData name="Saeed Samet" userId="cfbf7cda-a3f0-4a18-b58e-e4747a47ab2e" providerId="ADAL" clId="{C4680E64-666B-7743-8C4B-6876AE1C4006}" dt="2020-01-04T17:22:21.071" v="363" actId="1076"/>
          <ac:spMkLst>
            <pc:docMk/>
            <pc:sldMk cId="295553155" sldId="350"/>
            <ac:spMk id="9" creationId="{E1904D65-DF35-864A-AA05-A7B4C636DBB4}"/>
          </ac:spMkLst>
        </pc:spChg>
        <pc:spChg chg="add mod">
          <ac:chgData name="Saeed Samet" userId="cfbf7cda-a3f0-4a18-b58e-e4747a47ab2e" providerId="ADAL" clId="{C4680E64-666B-7743-8C4B-6876AE1C4006}" dt="2020-01-04T17:23:05.648" v="380" actId="1076"/>
          <ac:spMkLst>
            <pc:docMk/>
            <pc:sldMk cId="295553155" sldId="350"/>
            <ac:spMk id="10" creationId="{C045D5EF-BDB0-1440-8ABE-EFC1ABDC8CF3}"/>
          </ac:spMkLst>
        </pc:spChg>
      </pc:sldChg>
      <pc:sldChg chg="delSp del">
        <pc:chgData name="Saeed Samet" userId="cfbf7cda-a3f0-4a18-b58e-e4747a47ab2e" providerId="ADAL" clId="{C4680E64-666B-7743-8C4B-6876AE1C4006}" dt="2020-01-04T17:23:37.243" v="392" actId="2696"/>
        <pc:sldMkLst>
          <pc:docMk/>
          <pc:sldMk cId="232200574" sldId="351"/>
        </pc:sldMkLst>
        <pc:spChg chg="del">
          <ac:chgData name="Saeed Samet" userId="cfbf7cda-a3f0-4a18-b58e-e4747a47ab2e" providerId="ADAL" clId="{C4680E64-666B-7743-8C4B-6876AE1C4006}" dt="2020-01-04T17:22:04.109" v="361"/>
          <ac:spMkLst>
            <pc:docMk/>
            <pc:sldMk cId="232200574" sldId="351"/>
            <ac:spMk id="4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17:22:04.109" v="361"/>
          <ac:spMkLst>
            <pc:docMk/>
            <pc:sldMk cId="232200574" sldId="351"/>
            <ac:spMk id="5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17:22:04.109" v="361"/>
          <ac:spMkLst>
            <pc:docMk/>
            <pc:sldMk cId="232200574" sldId="351"/>
            <ac:spMk id="6" creationId="{00000000-0000-0000-0000-000000000000}"/>
          </ac:spMkLst>
        </pc:spChg>
      </pc:sldChg>
      <pc:sldChg chg="delSp modSp">
        <pc:chgData name="Saeed Samet" userId="cfbf7cda-a3f0-4a18-b58e-e4747a47ab2e" providerId="ADAL" clId="{C4680E64-666B-7743-8C4B-6876AE1C4006}" dt="2020-01-22T15:48:50.830" v="544" actId="20577"/>
        <pc:sldMkLst>
          <pc:docMk/>
          <pc:sldMk cId="617260619" sldId="352"/>
        </pc:sldMkLst>
        <pc:spChg chg="mod">
          <ac:chgData name="Saeed Samet" userId="cfbf7cda-a3f0-4a18-b58e-e4747a47ab2e" providerId="ADAL" clId="{C4680E64-666B-7743-8C4B-6876AE1C4006}" dt="2020-01-14T18:23:36.350" v="521" actId="1036"/>
          <ac:spMkLst>
            <pc:docMk/>
            <pc:sldMk cId="617260619" sldId="352"/>
            <ac:spMk id="5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4:08.426" v="525" actId="1036"/>
          <ac:spMkLst>
            <pc:docMk/>
            <pc:sldMk cId="617260619" sldId="352"/>
            <ac:spMk id="6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4:08.426" v="525" actId="1036"/>
          <ac:spMkLst>
            <pc:docMk/>
            <pc:sldMk cId="617260619" sldId="352"/>
            <ac:spMk id="7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4:19.807" v="527" actId="1035"/>
          <ac:spMkLst>
            <pc:docMk/>
            <pc:sldMk cId="617260619" sldId="352"/>
            <ac:spMk id="8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4:04.221" v="524" actId="115"/>
          <ac:spMkLst>
            <pc:docMk/>
            <pc:sldMk cId="617260619" sldId="352"/>
            <ac:spMk id="9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22T15:48:50.830" v="544" actId="20577"/>
          <ac:spMkLst>
            <pc:docMk/>
            <pc:sldMk cId="617260619" sldId="352"/>
            <ac:spMk id="10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4:14.768" v="526" actId="1036"/>
          <ac:spMkLst>
            <pc:docMk/>
            <pc:sldMk cId="617260619" sldId="352"/>
            <ac:spMk id="11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4:14.768" v="526" actId="1036"/>
          <ac:spMkLst>
            <pc:docMk/>
            <pc:sldMk cId="617260619" sldId="352"/>
            <ac:spMk id="12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14T18:24:14.768" v="526" actId="1036"/>
          <ac:spMkLst>
            <pc:docMk/>
            <pc:sldMk cId="617260619" sldId="352"/>
            <ac:spMk id="13" creationId="{00000000-0000-0000-0000-000000000000}"/>
          </ac:spMkLst>
        </pc:spChg>
        <pc:inkChg chg="del">
          <ac:chgData name="Saeed Samet" userId="cfbf7cda-a3f0-4a18-b58e-e4747a47ab2e" providerId="ADAL" clId="{C4680E64-666B-7743-8C4B-6876AE1C4006}" dt="2020-01-22T15:48:24.762" v="542" actId="478"/>
          <ac:inkMkLst>
            <pc:docMk/>
            <pc:sldMk cId="617260619" sldId="352"/>
            <ac:inkMk id="14" creationId="{197F938D-E6D2-7B46-885E-CE0DDDD6CE0B}"/>
          </ac:inkMkLst>
        </pc:inkChg>
      </pc:sldChg>
      <pc:sldChg chg="modSp">
        <pc:chgData name="Saeed Samet" userId="cfbf7cda-a3f0-4a18-b58e-e4747a47ab2e" providerId="ADAL" clId="{C4680E64-666B-7743-8C4B-6876AE1C4006}" dt="2020-01-04T18:44:39.733" v="397" actId="115"/>
        <pc:sldMkLst>
          <pc:docMk/>
          <pc:sldMk cId="720480694" sldId="356"/>
        </pc:sldMkLst>
        <pc:spChg chg="mod">
          <ac:chgData name="Saeed Samet" userId="cfbf7cda-a3f0-4a18-b58e-e4747a47ab2e" providerId="ADAL" clId="{C4680E64-666B-7743-8C4B-6876AE1C4006}" dt="2020-01-04T18:44:39.733" v="397" actId="115"/>
          <ac:spMkLst>
            <pc:docMk/>
            <pc:sldMk cId="720480694" sldId="356"/>
            <ac:spMk id="6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18:47:45.714" v="404" actId="115"/>
        <pc:sldMkLst>
          <pc:docMk/>
          <pc:sldMk cId="1986789900" sldId="359"/>
        </pc:sldMkLst>
        <pc:spChg chg="mod">
          <ac:chgData name="Saeed Samet" userId="cfbf7cda-a3f0-4a18-b58e-e4747a47ab2e" providerId="ADAL" clId="{C4680E64-666B-7743-8C4B-6876AE1C4006}" dt="2020-01-04T18:47:13.750" v="402" actId="20577"/>
          <ac:spMkLst>
            <pc:docMk/>
            <pc:sldMk cId="1986789900" sldId="359"/>
            <ac:spMk id="5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8:47:45.714" v="404" actId="115"/>
          <ac:spMkLst>
            <pc:docMk/>
            <pc:sldMk cId="1986789900" sldId="359"/>
            <ac:spMk id="6" creationId="{00000000-0000-0000-0000-000000000000}"/>
          </ac:spMkLst>
        </pc:spChg>
      </pc:sldChg>
      <pc:sldChg chg="addSp modSp">
        <pc:chgData name="Saeed Samet" userId="cfbf7cda-a3f0-4a18-b58e-e4747a47ab2e" providerId="ADAL" clId="{C4680E64-666B-7743-8C4B-6876AE1C4006}" dt="2020-01-04T18:52:42.974" v="422" actId="1076"/>
        <pc:sldMkLst>
          <pc:docMk/>
          <pc:sldMk cId="1945732068" sldId="372"/>
        </pc:sldMkLst>
        <pc:spChg chg="mod">
          <ac:chgData name="Saeed Samet" userId="cfbf7cda-a3f0-4a18-b58e-e4747a47ab2e" providerId="ADAL" clId="{C4680E64-666B-7743-8C4B-6876AE1C4006}" dt="2020-01-04T18:52:00.886" v="418" actId="1076"/>
          <ac:spMkLst>
            <pc:docMk/>
            <pc:sldMk cId="1945732068" sldId="372"/>
            <ac:spMk id="6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8:52:06.230" v="419" actId="1076"/>
          <ac:spMkLst>
            <pc:docMk/>
            <pc:sldMk cId="1945732068" sldId="372"/>
            <ac:spMk id="7" creationId="{00000000-0000-0000-0000-000000000000}"/>
          </ac:spMkLst>
        </pc:spChg>
        <pc:spChg chg="add mod">
          <ac:chgData name="Saeed Samet" userId="cfbf7cda-a3f0-4a18-b58e-e4747a47ab2e" providerId="ADAL" clId="{C4680E64-666B-7743-8C4B-6876AE1C4006}" dt="2020-01-04T18:52:42.974" v="422" actId="1076"/>
          <ac:spMkLst>
            <pc:docMk/>
            <pc:sldMk cId="1945732068" sldId="372"/>
            <ac:spMk id="8" creationId="{0CCE7A97-1058-B843-94C2-778B74BBFEA0}"/>
          </ac:spMkLst>
        </pc:spChg>
        <pc:spChg chg="add mod">
          <ac:chgData name="Saeed Samet" userId="cfbf7cda-a3f0-4a18-b58e-e4747a47ab2e" providerId="ADAL" clId="{C4680E64-666B-7743-8C4B-6876AE1C4006}" dt="2020-01-04T18:52:42.974" v="422" actId="1076"/>
          <ac:spMkLst>
            <pc:docMk/>
            <pc:sldMk cId="1945732068" sldId="372"/>
            <ac:spMk id="9" creationId="{B377CF11-014F-424F-A7CF-4DD091338ADE}"/>
          </ac:spMkLst>
        </pc:spChg>
        <pc:spChg chg="add mod">
          <ac:chgData name="Saeed Samet" userId="cfbf7cda-a3f0-4a18-b58e-e4747a47ab2e" providerId="ADAL" clId="{C4680E64-666B-7743-8C4B-6876AE1C4006}" dt="2020-01-04T18:52:42.974" v="422" actId="1076"/>
          <ac:spMkLst>
            <pc:docMk/>
            <pc:sldMk cId="1945732068" sldId="372"/>
            <ac:spMk id="10" creationId="{296C6D79-1023-B841-9B75-D7B248C9568E}"/>
          </ac:spMkLst>
        </pc:spChg>
        <pc:spChg chg="add mod">
          <ac:chgData name="Saeed Samet" userId="cfbf7cda-a3f0-4a18-b58e-e4747a47ab2e" providerId="ADAL" clId="{C4680E64-666B-7743-8C4B-6876AE1C4006}" dt="2020-01-04T18:52:42.974" v="422" actId="1076"/>
          <ac:spMkLst>
            <pc:docMk/>
            <pc:sldMk cId="1945732068" sldId="372"/>
            <ac:spMk id="11" creationId="{A9388234-605E-EE4E-969D-415533820054}"/>
          </ac:spMkLst>
        </pc:spChg>
        <pc:spChg chg="add mod">
          <ac:chgData name="Saeed Samet" userId="cfbf7cda-a3f0-4a18-b58e-e4747a47ab2e" providerId="ADAL" clId="{C4680E64-666B-7743-8C4B-6876AE1C4006}" dt="2020-01-04T18:52:42.974" v="422" actId="1076"/>
          <ac:spMkLst>
            <pc:docMk/>
            <pc:sldMk cId="1945732068" sldId="372"/>
            <ac:spMk id="12" creationId="{9A5C7161-69F4-E043-901B-1C692A632884}"/>
          </ac:spMkLst>
        </pc:spChg>
      </pc:sldChg>
      <pc:sldChg chg="delSp del">
        <pc:chgData name="Saeed Samet" userId="cfbf7cda-a3f0-4a18-b58e-e4747a47ab2e" providerId="ADAL" clId="{C4680E64-666B-7743-8C4B-6876AE1C4006}" dt="2020-01-04T18:52:51.725" v="423" actId="2696"/>
        <pc:sldMkLst>
          <pc:docMk/>
          <pc:sldMk cId="37890360" sldId="373"/>
        </pc:sldMkLst>
        <pc:spChg chg="del">
          <ac:chgData name="Saeed Samet" userId="cfbf7cda-a3f0-4a18-b58e-e4747a47ab2e" providerId="ADAL" clId="{C4680E64-666B-7743-8C4B-6876AE1C4006}" dt="2020-01-04T18:52:33.827" v="420"/>
          <ac:spMkLst>
            <pc:docMk/>
            <pc:sldMk cId="37890360" sldId="373"/>
            <ac:spMk id="4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18:52:33.827" v="420"/>
          <ac:spMkLst>
            <pc:docMk/>
            <pc:sldMk cId="37890360" sldId="373"/>
            <ac:spMk id="5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18:52:33.827" v="420"/>
          <ac:spMkLst>
            <pc:docMk/>
            <pc:sldMk cId="37890360" sldId="373"/>
            <ac:spMk id="6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18:52:33.827" v="420"/>
          <ac:spMkLst>
            <pc:docMk/>
            <pc:sldMk cId="37890360" sldId="373"/>
            <ac:spMk id="7" creationId="{00000000-0000-0000-0000-000000000000}"/>
          </ac:spMkLst>
        </pc:spChg>
        <pc:spChg chg="del">
          <ac:chgData name="Saeed Samet" userId="cfbf7cda-a3f0-4a18-b58e-e4747a47ab2e" providerId="ADAL" clId="{C4680E64-666B-7743-8C4B-6876AE1C4006}" dt="2020-01-04T18:52:33.827" v="420"/>
          <ac:spMkLst>
            <pc:docMk/>
            <pc:sldMk cId="37890360" sldId="373"/>
            <ac:spMk id="8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18:53:47.717" v="430" actId="1076"/>
        <pc:sldMkLst>
          <pc:docMk/>
          <pc:sldMk cId="1168121008" sldId="374"/>
        </pc:sldMkLst>
        <pc:spChg chg="mod">
          <ac:chgData name="Saeed Samet" userId="cfbf7cda-a3f0-4a18-b58e-e4747a47ab2e" providerId="ADAL" clId="{C4680E64-666B-7743-8C4B-6876AE1C4006}" dt="2020-01-04T18:53:47.717" v="430" actId="1076"/>
          <ac:spMkLst>
            <pc:docMk/>
            <pc:sldMk cId="1168121008" sldId="374"/>
            <ac:spMk id="6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8:53:43.452" v="429" actId="1076"/>
          <ac:spMkLst>
            <pc:docMk/>
            <pc:sldMk cId="1168121008" sldId="374"/>
            <ac:spMk id="7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18:54:33.423" v="448" actId="14100"/>
        <pc:sldMkLst>
          <pc:docMk/>
          <pc:sldMk cId="314280582" sldId="375"/>
        </pc:sldMkLst>
        <pc:spChg chg="mod">
          <ac:chgData name="Saeed Samet" userId="cfbf7cda-a3f0-4a18-b58e-e4747a47ab2e" providerId="ADAL" clId="{C4680E64-666B-7743-8C4B-6876AE1C4006}" dt="2020-01-04T18:54:33.423" v="448" actId="14100"/>
          <ac:spMkLst>
            <pc:docMk/>
            <pc:sldMk cId="314280582" sldId="375"/>
            <ac:spMk id="7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8:54:23.646" v="445" actId="1076"/>
          <ac:spMkLst>
            <pc:docMk/>
            <pc:sldMk cId="314280582" sldId="375"/>
            <ac:spMk id="8" creationId="{00000000-0000-0000-0000-000000000000}"/>
          </ac:spMkLst>
        </pc:spChg>
      </pc:sldChg>
      <pc:sldChg chg="modSp">
        <pc:chgData name="Saeed Samet" userId="cfbf7cda-a3f0-4a18-b58e-e4747a47ab2e" providerId="ADAL" clId="{C4680E64-666B-7743-8C4B-6876AE1C4006}" dt="2020-01-04T18:56:00.938" v="471" actId="403"/>
        <pc:sldMkLst>
          <pc:docMk/>
          <pc:sldMk cId="1451453701" sldId="376"/>
        </pc:sldMkLst>
        <pc:spChg chg="mod">
          <ac:chgData name="Saeed Samet" userId="cfbf7cda-a3f0-4a18-b58e-e4747a47ab2e" providerId="ADAL" clId="{C4680E64-666B-7743-8C4B-6876AE1C4006}" dt="2020-01-04T18:56:00.938" v="471" actId="403"/>
          <ac:spMkLst>
            <pc:docMk/>
            <pc:sldMk cId="1451453701" sldId="376"/>
            <ac:spMk id="5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8:55:34.202" v="466" actId="1076"/>
          <ac:spMkLst>
            <pc:docMk/>
            <pc:sldMk cId="1451453701" sldId="376"/>
            <ac:spMk id="10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8:55:38.189" v="467" actId="1076"/>
          <ac:spMkLst>
            <pc:docMk/>
            <pc:sldMk cId="1451453701" sldId="376"/>
            <ac:spMk id="11" creationId="{00000000-0000-0000-0000-000000000000}"/>
          </ac:spMkLst>
        </pc:spChg>
      </pc:sldChg>
      <pc:sldChg chg="delSp modSp">
        <pc:chgData name="Saeed Samet" userId="cfbf7cda-a3f0-4a18-b58e-e4747a47ab2e" providerId="ADAL" clId="{C4680E64-666B-7743-8C4B-6876AE1C4006}" dt="2020-01-22T16:02:25.033" v="590" actId="1037"/>
        <pc:sldMkLst>
          <pc:docMk/>
          <pc:sldMk cId="1315606434" sldId="377"/>
        </pc:sldMkLst>
        <pc:spChg chg="mod">
          <ac:chgData name="Saeed Samet" userId="cfbf7cda-a3f0-4a18-b58e-e4747a47ab2e" providerId="ADAL" clId="{C4680E64-666B-7743-8C4B-6876AE1C4006}" dt="2020-01-04T18:56:40.316" v="488" actId="403"/>
          <ac:spMkLst>
            <pc:docMk/>
            <pc:sldMk cId="1315606434" sldId="377"/>
            <ac:spMk id="5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22T16:02:25.033" v="590" actId="1037"/>
          <ac:spMkLst>
            <pc:docMk/>
            <pc:sldMk cId="1315606434" sldId="377"/>
            <ac:spMk id="7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22T16:02:20.701" v="577" actId="20577"/>
          <ac:spMkLst>
            <pc:docMk/>
            <pc:sldMk cId="1315606434" sldId="377"/>
            <ac:spMk id="8" creationId="{00000000-0000-0000-0000-000000000000}"/>
          </ac:spMkLst>
        </pc:spChg>
        <pc:spChg chg="mod">
          <ac:chgData name="Saeed Samet" userId="cfbf7cda-a3f0-4a18-b58e-e4747a47ab2e" providerId="ADAL" clId="{C4680E64-666B-7743-8C4B-6876AE1C4006}" dt="2020-01-04T18:56:23.105" v="484" actId="122"/>
          <ac:spMkLst>
            <pc:docMk/>
            <pc:sldMk cId="1315606434" sldId="377"/>
            <ac:spMk id="11" creationId="{00000000-0000-0000-0000-000000000000}"/>
          </ac:spMkLst>
        </pc:spChg>
        <pc:inkChg chg="del">
          <ac:chgData name="Saeed Samet" userId="cfbf7cda-a3f0-4a18-b58e-e4747a47ab2e" providerId="ADAL" clId="{C4680E64-666B-7743-8C4B-6876AE1C4006}" dt="2020-01-22T15:56:28.732" v="545" actId="478"/>
          <ac:inkMkLst>
            <pc:docMk/>
            <pc:sldMk cId="1315606434" sldId="377"/>
            <ac:inkMk id="12" creationId="{8971E40F-6044-EA4F-B25E-6106F7280A38}"/>
          </ac:inkMkLst>
        </pc:inkChg>
      </pc:sldChg>
    </pc:docChg>
  </pc:docChgLst>
  <pc:docChgLst>
    <pc:chgData name="Saeed Samet" userId="cfbf7cda-a3f0-4a18-b58e-e4747a47ab2e" providerId="ADAL" clId="{CFD51B6F-72FC-DD47-929C-42A102ED246D}"/>
    <pc:docChg chg="undo custSel modSld">
      <pc:chgData name="Saeed Samet" userId="cfbf7cda-a3f0-4a18-b58e-e4747a47ab2e" providerId="ADAL" clId="{CFD51B6F-72FC-DD47-929C-42A102ED246D}" dt="2020-05-05T03:16:15.099" v="15" actId="20577"/>
      <pc:docMkLst>
        <pc:docMk/>
      </pc:docMkLst>
      <pc:sldChg chg="modSp">
        <pc:chgData name="Saeed Samet" userId="cfbf7cda-a3f0-4a18-b58e-e4747a47ab2e" providerId="ADAL" clId="{CFD51B6F-72FC-DD47-929C-42A102ED246D}" dt="2020-05-05T03:16:15.099" v="15" actId="20577"/>
        <pc:sldMkLst>
          <pc:docMk/>
          <pc:sldMk cId="1439458933" sldId="335"/>
        </pc:sldMkLst>
        <pc:spChg chg="mod">
          <ac:chgData name="Saeed Samet" userId="cfbf7cda-a3f0-4a18-b58e-e4747a47ab2e" providerId="ADAL" clId="{CFD51B6F-72FC-DD47-929C-42A102ED246D}" dt="2020-05-05T03:16:15.099" v="15" actId="20577"/>
          <ac:spMkLst>
            <pc:docMk/>
            <pc:sldMk cId="1439458933" sldId="335"/>
            <ac:spMk id="1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9T21:22:13.08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11627 6868 8289,'-4'-8'698,"2"1"1,1-1-50,1 1 0,0 4 1,1 3-1,0 4-404,2 2 0,3 2 0,-1-1 0,0 1 1,2-1-1,0 0 0,1-1 0,1-1-118,2 0 1,-2-1-1,3-2 1,2-1-1,-1-1 1,0 0-1,-1 0 1,-1-1-473,1-1 0,-3-2 0,2-1 1,-1 0-1,0 0 0,-1 0 345,-1 3 0,-1-2 0,1 0 0</inkml:trace>
  <inkml:trace contextRef="#ctx0" brushRef="#br0" timeOffset="1">12149 6927 8350,'0'-7'1235,"0"2"0,0 0-826,0-1 1,1 3-1,1 1 1,4 4-1,2 3 1,2 1 0,0 2-1,1-1 59,1 1 0,5-4 0,1-2 0,1-1 0,2-1 0,0-1 0,1-2-420,-2-4 0,3-2 1,-3-3-1,0-1 0,-1 1-48,-2 0 0,-5-4 0,-1-3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274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274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A5B5E-2F7A-C546-9BB9-C59DCB55CE7C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4113" y="685800"/>
            <a:ext cx="2466975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2640013"/>
            <a:ext cx="5851525" cy="2160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211763"/>
            <a:ext cx="3170238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5211763"/>
            <a:ext cx="3170238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1007-115F-5E45-90DE-8B9F81F5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613" y="244762"/>
            <a:ext cx="6133972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374" y="1268008"/>
            <a:ext cx="5630450" cy="121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Comic Sans MS" charset="0"/>
          <a:ea typeface="+mj-ea"/>
          <a:cs typeface="Comic Sans MS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 noChangeAspect="1"/>
          </p:cNvSpPr>
          <p:nvPr/>
        </p:nvSpPr>
        <p:spPr>
          <a:xfrm>
            <a:off x="2089851" y="777240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1B17-06BC-2F4F-9FD9-023926337A79}"/>
              </a:ext>
            </a:extLst>
          </p:cNvPr>
          <p:cNvSpPr/>
          <p:nvPr/>
        </p:nvSpPr>
        <p:spPr>
          <a:xfrm>
            <a:off x="1839095" y="228600"/>
            <a:ext cx="36370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en-CA" sz="2400" b="1" spc="85" dirty="0">
                <a:latin typeface="Trebuchet MS" charset="0"/>
                <a:ea typeface="+mj-ea"/>
              </a:rPr>
              <a:t>Using Objects</a:t>
            </a:r>
            <a:endParaRPr lang="en-US" sz="2400" b="1" spc="85" dirty="0">
              <a:latin typeface="Trebuchet MS" charset="0"/>
              <a:ea typeface="+mj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190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A</a:t>
            </a:r>
            <a:r>
              <a:rPr spc="250" dirty="0"/>
              <a:t>ss</a:t>
            </a:r>
            <a:r>
              <a:rPr spc="55" dirty="0"/>
              <a:t>i</a:t>
            </a:r>
            <a:r>
              <a:rPr spc="290" dirty="0"/>
              <a:t>g</a:t>
            </a:r>
            <a:r>
              <a:rPr spc="130" dirty="0"/>
              <a:t>n</a:t>
            </a:r>
            <a:r>
              <a:rPr spc="220" dirty="0"/>
              <a:t>m</a:t>
            </a:r>
            <a:r>
              <a:rPr spc="35" dirty="0"/>
              <a:t>e</a:t>
            </a:r>
            <a:r>
              <a:rPr spc="130" dirty="0"/>
              <a:t>n</a:t>
            </a:r>
            <a:r>
              <a:rPr spc="25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058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7688" y="114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64638"/>
            <a:ext cx="5476599" cy="4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b="1" spc="15" dirty="0">
                <a:latin typeface="Arial"/>
                <a:cs typeface="Arial"/>
              </a:rPr>
              <a:t>assignment operator </a:t>
            </a:r>
            <a:r>
              <a:rPr sz="1300" b="1" spc="10" dirty="0">
                <a:latin typeface="Arial"/>
                <a:cs typeface="Arial"/>
              </a:rPr>
              <a:t>(=) to </a:t>
            </a:r>
            <a:r>
              <a:rPr sz="1300" b="1" spc="15" dirty="0">
                <a:latin typeface="Arial"/>
                <a:cs typeface="Arial"/>
              </a:rPr>
              <a:t>change the value </a:t>
            </a:r>
            <a:r>
              <a:rPr sz="1300" b="1" spc="10" dirty="0">
                <a:latin typeface="Arial"/>
                <a:cs typeface="Arial"/>
              </a:rPr>
              <a:t>of </a:t>
            </a:r>
            <a:r>
              <a:rPr sz="1300" b="1" spc="15" dirty="0">
                <a:latin typeface="Arial"/>
                <a:cs typeface="Arial"/>
              </a:rPr>
              <a:t>a</a:t>
            </a:r>
            <a:r>
              <a:rPr sz="1300" b="1" spc="-6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variable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You have </a:t>
            </a:r>
            <a:r>
              <a:rPr sz="1000" spc="5" dirty="0">
                <a:latin typeface="Arial"/>
                <a:cs typeface="Arial"/>
              </a:rPr>
              <a:t>the following variable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declaration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016" y="1288909"/>
            <a:ext cx="4960620" cy="193643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10"/>
              </a:spcBef>
            </a:pPr>
            <a:r>
              <a:rPr sz="1000" spc="10" dirty="0">
                <a:latin typeface="Courier" charset="0"/>
                <a:cs typeface="Courier" charset="0"/>
              </a:rPr>
              <a:t>int width =</a:t>
            </a:r>
            <a:r>
              <a:rPr sz="1000" spc="-7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10;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7688" y="16178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2825" y="1543773"/>
            <a:ext cx="3330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To change </a:t>
            </a:r>
            <a:r>
              <a:rPr sz="1000" spc="5" dirty="0">
                <a:latin typeface="Arial"/>
                <a:cs typeface="Arial"/>
              </a:rPr>
              <a:t>the value of the variable, assign the </a:t>
            </a:r>
            <a:r>
              <a:rPr sz="1000" spc="10" dirty="0">
                <a:latin typeface="Arial"/>
                <a:cs typeface="Arial"/>
              </a:rPr>
              <a:t>new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0016" y="1765289"/>
            <a:ext cx="4960620" cy="193643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10"/>
              </a:spcBef>
            </a:pPr>
            <a:r>
              <a:rPr sz="1000" spc="10" dirty="0">
                <a:latin typeface="Courier" charset="0"/>
                <a:cs typeface="Courier" charset="0"/>
              </a:rPr>
              <a:t>width =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20;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6186" y="2013031"/>
            <a:ext cx="1424613" cy="775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04693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216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A</a:t>
            </a:r>
            <a:r>
              <a:rPr spc="250" dirty="0"/>
              <a:t>ss</a:t>
            </a:r>
            <a:r>
              <a:rPr spc="55" dirty="0"/>
              <a:t>i</a:t>
            </a:r>
            <a:r>
              <a:rPr spc="290" dirty="0"/>
              <a:t>g</a:t>
            </a:r>
            <a:r>
              <a:rPr spc="130" dirty="0"/>
              <a:t>n</a:t>
            </a:r>
            <a:r>
              <a:rPr spc="220" dirty="0"/>
              <a:t>m</a:t>
            </a:r>
            <a:r>
              <a:rPr spc="35" dirty="0"/>
              <a:t>e</a:t>
            </a:r>
            <a:r>
              <a:rPr spc="130" dirty="0"/>
              <a:t>n</a:t>
            </a:r>
            <a:r>
              <a:rPr spc="25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085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64905"/>
            <a:ext cx="535495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error to </a:t>
            </a:r>
            <a:r>
              <a:rPr sz="1300" spc="15" dirty="0">
                <a:latin typeface="Arial"/>
                <a:cs typeface="Arial"/>
              </a:rPr>
              <a:t>use a </a:t>
            </a:r>
            <a:r>
              <a:rPr sz="1300" spc="10" dirty="0">
                <a:latin typeface="Arial"/>
                <a:cs typeface="Arial"/>
              </a:rPr>
              <a:t>variable that </a:t>
            </a:r>
            <a:r>
              <a:rPr sz="1300" spc="15" dirty="0">
                <a:latin typeface="Arial"/>
                <a:cs typeface="Arial"/>
              </a:rPr>
              <a:t>has never had a value assigned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39644"/>
            <a:ext cx="5482590" cy="493661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90"/>
              </a:spcBef>
            </a:pPr>
            <a:r>
              <a:rPr sz="1100" dirty="0">
                <a:latin typeface="Courier" charset="0"/>
                <a:cs typeface="Courier" charset="0"/>
              </a:rPr>
              <a:t>int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height;</a:t>
            </a:r>
            <a:endParaRPr lang="en-CA" sz="1100" dirty="0">
              <a:latin typeface="Courier" charset="0"/>
              <a:cs typeface="Courier" charset="0"/>
            </a:endParaRPr>
          </a:p>
          <a:p>
            <a:pPr marL="47625">
              <a:lnSpc>
                <a:spcPts val="955"/>
              </a:lnSpc>
              <a:spcBef>
                <a:spcPts val="390"/>
              </a:spcBef>
            </a:pPr>
            <a:endParaRPr sz="1100" dirty="0">
              <a:latin typeface="Courier" charset="0"/>
              <a:cs typeface="Courier" charset="0"/>
            </a:endParaRPr>
          </a:p>
          <a:p>
            <a:pPr marL="47625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int width = height; // ERROR - uninitialized variable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height</a:t>
            </a:r>
          </a:p>
        </p:txBody>
      </p:sp>
      <p:sp>
        <p:nvSpPr>
          <p:cNvPr id="7" name="object 7"/>
          <p:cNvSpPr/>
          <p:nvPr/>
        </p:nvSpPr>
        <p:spPr>
          <a:xfrm>
            <a:off x="1037688" y="19009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2825" y="1826873"/>
            <a:ext cx="33794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compiler will </a:t>
            </a:r>
            <a:r>
              <a:rPr sz="1000" spc="10" dirty="0">
                <a:latin typeface="Arial"/>
                <a:cs typeface="Arial"/>
              </a:rPr>
              <a:t>complain about an </a:t>
            </a:r>
            <a:r>
              <a:rPr sz="1000" spc="5" dirty="0">
                <a:latin typeface="Arial"/>
                <a:cs typeface="Arial"/>
              </a:rPr>
              <a:t>"uninitialized variable"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6187" y="2023667"/>
            <a:ext cx="2676664" cy="491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541" y="282853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2332087"/>
            <a:ext cx="42906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lang="en-CA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Remedy: assign a value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variable </a:t>
            </a:r>
            <a:r>
              <a:rPr sz="1300" spc="15" dirty="0">
                <a:latin typeface="Arial"/>
                <a:cs typeface="Arial"/>
              </a:rPr>
              <a:t>before you use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it.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8001" y="3082056"/>
            <a:ext cx="5482590" cy="495585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90"/>
              </a:spcBef>
            </a:pPr>
            <a:r>
              <a:rPr sz="1100" dirty="0">
                <a:latin typeface="Courier" charset="0"/>
                <a:cs typeface="Courier" charset="0"/>
              </a:rPr>
              <a:t>int height =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20;</a:t>
            </a:r>
            <a:endParaRPr lang="en-CA" sz="1100" dirty="0">
              <a:latin typeface="Courier" charset="0"/>
              <a:cs typeface="Courier" charset="0"/>
            </a:endParaRPr>
          </a:p>
          <a:p>
            <a:pPr marL="47625">
              <a:lnSpc>
                <a:spcPts val="955"/>
              </a:lnSpc>
              <a:spcBef>
                <a:spcPts val="390"/>
              </a:spcBef>
            </a:pPr>
            <a:endParaRPr sz="1100" dirty="0">
              <a:latin typeface="Courier" charset="0"/>
              <a:cs typeface="Courier" charset="0"/>
            </a:endParaRPr>
          </a:p>
          <a:p>
            <a:pPr marL="47625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int width = height; //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OK</a:t>
            </a:r>
          </a:p>
        </p:txBody>
      </p:sp>
      <p:sp>
        <p:nvSpPr>
          <p:cNvPr id="13" name="object 13"/>
          <p:cNvSpPr/>
          <p:nvPr/>
        </p:nvSpPr>
        <p:spPr>
          <a:xfrm>
            <a:off x="712541" y="387829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8001" y="3762345"/>
            <a:ext cx="48669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All </a:t>
            </a:r>
            <a:r>
              <a:rPr sz="1400" b="1" u="sng" spc="15" dirty="0">
                <a:latin typeface="Arial"/>
                <a:cs typeface="Arial"/>
              </a:rPr>
              <a:t>variables must be </a:t>
            </a:r>
            <a:r>
              <a:rPr sz="1400" b="1" u="sng" spc="10" dirty="0">
                <a:latin typeface="Arial"/>
                <a:cs typeface="Arial"/>
              </a:rPr>
              <a:t>initialized </a:t>
            </a:r>
            <a:r>
              <a:rPr sz="1400" b="1" u="sng" spc="15" dirty="0">
                <a:latin typeface="Arial"/>
                <a:cs typeface="Arial"/>
              </a:rPr>
              <a:t>before you access</a:t>
            </a:r>
            <a:r>
              <a:rPr sz="1400" b="1" u="sng" spc="-60" dirty="0">
                <a:latin typeface="Arial"/>
                <a:cs typeface="Arial"/>
              </a:rPr>
              <a:t> </a:t>
            </a:r>
            <a:r>
              <a:rPr sz="1400" b="1" u="sng" spc="15" dirty="0">
                <a:latin typeface="Arial"/>
                <a:cs typeface="Arial"/>
              </a:rPr>
              <a:t>them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48713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575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Calling</a:t>
            </a:r>
            <a:r>
              <a:rPr spc="-45" dirty="0"/>
              <a:t> </a:t>
            </a:r>
            <a:r>
              <a:rPr spc="150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444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56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4399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23040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275215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768499"/>
            <a:ext cx="5280025" cy="208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b="1" spc="15" dirty="0">
                <a:latin typeface="Arial"/>
                <a:cs typeface="Arial"/>
              </a:rPr>
              <a:t>use an object by </a:t>
            </a:r>
            <a:r>
              <a:rPr sz="1300" b="1" spc="10" dirty="0">
                <a:latin typeface="Arial"/>
                <a:cs typeface="Arial"/>
              </a:rPr>
              <a:t>calling its</a:t>
            </a:r>
            <a:r>
              <a:rPr sz="1300" b="1" spc="-8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methods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0" dirty="0">
                <a:latin typeface="Arial"/>
                <a:cs typeface="Arial"/>
              </a:rPr>
              <a:t>All </a:t>
            </a:r>
            <a:r>
              <a:rPr sz="1300" b="1" spc="15" dirty="0">
                <a:latin typeface="Arial"/>
                <a:cs typeface="Arial"/>
              </a:rPr>
              <a:t>objects </a:t>
            </a:r>
            <a:r>
              <a:rPr sz="1300" b="1" spc="10" dirty="0">
                <a:latin typeface="Arial"/>
                <a:cs typeface="Arial"/>
              </a:rPr>
              <a:t>of </a:t>
            </a:r>
            <a:r>
              <a:rPr sz="1300" b="1" spc="15" dirty="0">
                <a:latin typeface="Arial"/>
                <a:cs typeface="Arial"/>
              </a:rPr>
              <a:t>a given class share a </a:t>
            </a:r>
            <a:r>
              <a:rPr sz="1300" b="1" spc="20" dirty="0">
                <a:latin typeface="Arial"/>
                <a:cs typeface="Arial"/>
              </a:rPr>
              <a:t>common </a:t>
            </a:r>
            <a:r>
              <a:rPr sz="1300" b="1" spc="15" dirty="0">
                <a:latin typeface="Arial"/>
                <a:cs typeface="Arial"/>
              </a:rPr>
              <a:t>set </a:t>
            </a:r>
            <a:r>
              <a:rPr sz="1300" b="1" spc="10" dirty="0">
                <a:latin typeface="Arial"/>
                <a:cs typeface="Arial"/>
              </a:rPr>
              <a:t>of</a:t>
            </a:r>
            <a:r>
              <a:rPr sz="1300" b="1" spc="-114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methods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509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provides methods </a:t>
            </a:r>
            <a:r>
              <a:rPr sz="1300" spc="10" dirty="0">
                <a:latin typeface="Arial"/>
                <a:cs typeface="Arial"/>
              </a:rPr>
              <a:t>for its </a:t>
            </a:r>
            <a:r>
              <a:rPr sz="1300" spc="15" dirty="0">
                <a:latin typeface="Arial"/>
                <a:cs typeface="Arial"/>
              </a:rPr>
              <a:t>objects such as:</a:t>
            </a:r>
            <a:endParaRPr sz="1300" dirty="0">
              <a:latin typeface="Arial"/>
              <a:cs typeface="Arial"/>
            </a:endParaRPr>
          </a:p>
          <a:p>
            <a:pPr marL="317500" marR="4407535">
              <a:lnSpc>
                <a:spcPct val="138900"/>
              </a:lnSpc>
              <a:spcBef>
                <a:spcPts val="415"/>
              </a:spcBef>
            </a:pPr>
            <a:r>
              <a:rPr sz="1000" spc="10" dirty="0">
                <a:latin typeface="Courier" charset="0"/>
                <a:cs typeface="Courier" charset="0"/>
              </a:rPr>
              <a:t>println  print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provides methods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you can apply </a:t>
            </a:r>
            <a:r>
              <a:rPr sz="1300" spc="10" dirty="0">
                <a:latin typeface="Arial"/>
                <a:cs typeface="Arial"/>
              </a:rPr>
              <a:t>to all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0" dirty="0">
                <a:latin typeface="Arial"/>
                <a:cs typeface="Arial"/>
              </a:rPr>
              <a:t>objects.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spc="15" dirty="0">
                <a:latin typeface="Arial"/>
                <a:cs typeface="Arial"/>
              </a:rPr>
              <a:t>Example: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length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553" y="2918507"/>
            <a:ext cx="5482590" cy="495585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90"/>
              </a:spcBef>
            </a:pPr>
            <a:r>
              <a:rPr sz="1100" dirty="0">
                <a:latin typeface="Courier" charset="0"/>
                <a:cs typeface="Courier" charset="0"/>
              </a:rPr>
              <a:t>String greeting = “Hello,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World!”;</a:t>
            </a:r>
            <a:endParaRPr lang="en-CA" sz="1100" dirty="0">
              <a:latin typeface="Courier" charset="0"/>
              <a:cs typeface="Courier" charset="0"/>
            </a:endParaRPr>
          </a:p>
          <a:p>
            <a:pPr marL="47625">
              <a:lnSpc>
                <a:spcPts val="955"/>
              </a:lnSpc>
              <a:spcBef>
                <a:spcPts val="390"/>
              </a:spcBef>
            </a:pPr>
            <a:endParaRPr sz="1100" dirty="0">
              <a:latin typeface="Courier" charset="0"/>
              <a:cs typeface="Courier" charset="0"/>
            </a:endParaRPr>
          </a:p>
          <a:p>
            <a:pPr marL="47625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int numberOfCharacters =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lang="en-CA" sz="1100" dirty="0">
                <a:latin typeface="Courier" charset="0"/>
                <a:cs typeface="Courier" charset="0"/>
              </a:rPr>
              <a:t>greeting</a:t>
            </a:r>
            <a:r>
              <a:rPr sz="1100" dirty="0">
                <a:latin typeface="Courier" charset="0"/>
                <a:cs typeface="Courier" charset="0"/>
              </a:rPr>
              <a:t>.length();</a:t>
            </a:r>
          </a:p>
        </p:txBody>
      </p:sp>
      <p:sp>
        <p:nvSpPr>
          <p:cNvPr id="11" name="object 11"/>
          <p:cNvSpPr/>
          <p:nvPr/>
        </p:nvSpPr>
        <p:spPr>
          <a:xfrm>
            <a:off x="712541" y="364553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8001" y="3529595"/>
            <a:ext cx="190118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Example: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toUpperCase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553" y="3804330"/>
            <a:ext cx="5482590" cy="495585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90"/>
              </a:spcBef>
            </a:pPr>
            <a:r>
              <a:rPr sz="1100" dirty="0">
                <a:latin typeface="Courier" charset="0"/>
                <a:cs typeface="Courier" charset="0"/>
              </a:rPr>
              <a:t>String river =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“Mississippi”;</a:t>
            </a:r>
            <a:endParaRPr lang="en-CA" sz="1100" dirty="0">
              <a:latin typeface="Courier" charset="0"/>
              <a:cs typeface="Courier" charset="0"/>
            </a:endParaRPr>
          </a:p>
          <a:p>
            <a:pPr marL="47625">
              <a:lnSpc>
                <a:spcPts val="955"/>
              </a:lnSpc>
              <a:spcBef>
                <a:spcPts val="390"/>
              </a:spcBef>
            </a:pPr>
            <a:endParaRPr sz="1100" dirty="0">
              <a:latin typeface="Courier" charset="0"/>
              <a:cs typeface="Courier" charset="0"/>
            </a:endParaRPr>
          </a:p>
          <a:p>
            <a:pPr marL="47625">
              <a:lnSpc>
                <a:spcPts val="955"/>
              </a:lnSpc>
            </a:pPr>
            <a:r>
              <a:rPr lang="en-CA" sz="1100" dirty="0">
                <a:latin typeface="Courier" charset="0"/>
                <a:cs typeface="Courier" charset="0"/>
              </a:rPr>
              <a:t>river = </a:t>
            </a:r>
            <a:r>
              <a:rPr sz="1100" dirty="0" err="1">
                <a:latin typeface="Courier" charset="0"/>
                <a:cs typeface="Courier" charset="0"/>
              </a:rPr>
              <a:t>river.toUpperCase</a:t>
            </a:r>
            <a:r>
              <a:rPr sz="1100" dirty="0">
                <a:latin typeface="Courier" charset="0"/>
                <a:cs typeface="Courier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945893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628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322" y="886433"/>
            <a:ext cx="1648333" cy="1209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The </a:t>
            </a:r>
            <a:r>
              <a:rPr spc="85" dirty="0"/>
              <a:t>Public </a:t>
            </a:r>
            <a:r>
              <a:rPr spc="70" dirty="0"/>
              <a:t>Interface </a:t>
            </a:r>
            <a:r>
              <a:rPr spc="114" dirty="0"/>
              <a:t>of </a:t>
            </a:r>
            <a:r>
              <a:rPr spc="110" dirty="0"/>
              <a:t>a</a:t>
            </a:r>
            <a:r>
              <a:rPr spc="-200" dirty="0"/>
              <a:t> </a:t>
            </a:r>
            <a:r>
              <a:rPr spc="170"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6729" y="778339"/>
            <a:ext cx="358584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controls of </a:t>
            </a:r>
            <a:r>
              <a:rPr sz="1100" spc="5" dirty="0">
                <a:latin typeface="Arial"/>
                <a:cs typeface="Arial"/>
              </a:rPr>
              <a:t>a car form </a:t>
            </a:r>
            <a:r>
              <a:rPr sz="1100" dirty="0">
                <a:latin typeface="Arial"/>
                <a:cs typeface="Arial"/>
              </a:rPr>
              <a:t>its public interface. </a:t>
            </a:r>
            <a:endParaRPr lang="en-CA" sz="1100" dirty="0">
              <a:latin typeface="Arial"/>
              <a:cs typeface="Arial"/>
            </a:endParaRPr>
          </a:p>
          <a:p>
            <a:pPr marL="12700" marR="5080">
              <a:lnSpc>
                <a:spcPts val="1310"/>
              </a:lnSpc>
            </a:pPr>
            <a:endParaRPr lang="en-CA" sz="1100" spc="5" dirty="0">
              <a:latin typeface="Arial"/>
              <a:cs typeface="Arial"/>
            </a:endParaRPr>
          </a:p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private  </a:t>
            </a:r>
            <a:r>
              <a:rPr sz="1100" spc="5" dirty="0">
                <a:latin typeface="Arial"/>
                <a:cs typeface="Arial"/>
              </a:rPr>
              <a:t>implementation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under the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hood.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2541" y="238215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89634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2004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541" y="35052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000" y="2266213"/>
            <a:ext cx="6337660" cy="1369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declares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many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other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besides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length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toUpperCase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0" dirty="0">
                <a:latin typeface="Arial"/>
                <a:cs typeface="Arial"/>
              </a:rPr>
              <a:t>Collectively, </a:t>
            </a:r>
            <a:r>
              <a:rPr sz="1300" b="1" spc="15" dirty="0">
                <a:latin typeface="Arial"/>
                <a:cs typeface="Arial"/>
              </a:rPr>
              <a:t>the </a:t>
            </a:r>
            <a:r>
              <a:rPr sz="1300" b="1" u="sng" spc="15" dirty="0">
                <a:latin typeface="Arial"/>
                <a:cs typeface="Arial"/>
              </a:rPr>
              <a:t>methods form the </a:t>
            </a:r>
            <a:r>
              <a:rPr sz="1300" b="1" u="sng" spc="10" dirty="0">
                <a:latin typeface="Arial"/>
                <a:cs typeface="Arial"/>
              </a:rPr>
              <a:t>public interface of </a:t>
            </a:r>
            <a:r>
              <a:rPr sz="1300" b="1" u="sng" spc="15" dirty="0">
                <a:latin typeface="Arial"/>
                <a:cs typeface="Arial"/>
              </a:rPr>
              <a:t>the</a:t>
            </a:r>
            <a:r>
              <a:rPr sz="1300" b="1" u="sng" spc="30" dirty="0">
                <a:latin typeface="Arial"/>
                <a:cs typeface="Arial"/>
              </a:rPr>
              <a:t> </a:t>
            </a:r>
            <a:r>
              <a:rPr sz="1300" b="1" u="sng" spc="10" dirty="0">
                <a:latin typeface="Arial"/>
                <a:cs typeface="Arial"/>
              </a:rPr>
              <a:t>class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 marR="146685">
              <a:lnSpc>
                <a:spcPct val="1412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lang="en-CA" sz="1300" b="1" spc="10" dirty="0">
                <a:latin typeface="Arial"/>
                <a:cs typeface="Arial"/>
              </a:rPr>
              <a:t>public interface of </a:t>
            </a:r>
            <a:r>
              <a:rPr lang="en-CA" sz="1300" b="1" spc="15" dirty="0">
                <a:latin typeface="Arial"/>
                <a:cs typeface="Arial"/>
              </a:rPr>
              <a:t>a class </a:t>
            </a:r>
            <a:r>
              <a:rPr lang="en-CA" sz="1300" b="1" spc="10" dirty="0">
                <a:latin typeface="Arial"/>
                <a:cs typeface="Arial"/>
              </a:rPr>
              <a:t>specifies </a:t>
            </a:r>
            <a:r>
              <a:rPr lang="en-CA" sz="1600" b="1" u="sng" spc="15" dirty="0">
                <a:latin typeface="Arial"/>
                <a:cs typeface="Arial"/>
              </a:rPr>
              <a:t>what</a:t>
            </a:r>
            <a:r>
              <a:rPr lang="en-CA" sz="1300" b="1" spc="15" dirty="0">
                <a:latin typeface="Arial"/>
                <a:cs typeface="Arial"/>
              </a:rPr>
              <a:t> you can do with </a:t>
            </a:r>
            <a:r>
              <a:rPr lang="en-CA" sz="1300" b="1" spc="10" dirty="0">
                <a:latin typeface="Arial"/>
                <a:cs typeface="Arial"/>
              </a:rPr>
              <a:t>its objects</a:t>
            </a:r>
            <a:r>
              <a:rPr sz="1300" spc="10" dirty="0">
                <a:latin typeface="Arial"/>
                <a:cs typeface="Arial"/>
              </a:rPr>
              <a:t>. 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lang="en-CA" sz="1300" b="1" spc="15" dirty="0">
                <a:latin typeface="Arial"/>
                <a:cs typeface="Arial"/>
              </a:rPr>
              <a:t>hidden implementation describes </a:t>
            </a:r>
            <a:r>
              <a:rPr lang="en-CA" sz="1600" b="1" u="sng" spc="15" dirty="0">
                <a:latin typeface="Arial"/>
                <a:cs typeface="Arial"/>
              </a:rPr>
              <a:t>how</a:t>
            </a:r>
            <a:r>
              <a:rPr lang="en-CA" sz="1300" b="1" spc="20" dirty="0">
                <a:latin typeface="Arial"/>
                <a:cs typeface="Arial"/>
              </a:rPr>
              <a:t> </a:t>
            </a:r>
            <a:r>
              <a:rPr lang="en-CA" sz="1300" b="1" spc="15" dirty="0">
                <a:latin typeface="Arial"/>
                <a:cs typeface="Arial"/>
              </a:rPr>
              <a:t>these actions are </a:t>
            </a:r>
            <a:r>
              <a:rPr lang="en-CA" sz="1300" b="1" spc="10" dirty="0">
                <a:latin typeface="Arial"/>
                <a:cs typeface="Arial"/>
              </a:rPr>
              <a:t>carried</a:t>
            </a:r>
            <a:r>
              <a:rPr lang="en-CA" sz="1300" b="1" spc="-65" dirty="0">
                <a:latin typeface="Arial"/>
                <a:cs typeface="Arial"/>
              </a:rPr>
              <a:t> </a:t>
            </a:r>
            <a:r>
              <a:rPr lang="en-CA" sz="1300" b="1" spc="10" dirty="0">
                <a:latin typeface="Arial"/>
                <a:cs typeface="Arial"/>
              </a:rPr>
              <a:t>out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00347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553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A</a:t>
            </a:r>
            <a:r>
              <a:rPr spc="35" dirty="0"/>
              <a:t> </a:t>
            </a:r>
            <a:r>
              <a:rPr spc="95" dirty="0"/>
              <a:t>Representation</a:t>
            </a:r>
            <a:r>
              <a:rPr spc="35" dirty="0"/>
              <a:t> </a:t>
            </a:r>
            <a:r>
              <a:rPr spc="114" dirty="0"/>
              <a:t>of</a:t>
            </a:r>
            <a:r>
              <a:rPr spc="35" dirty="0"/>
              <a:t> </a:t>
            </a:r>
            <a:r>
              <a:rPr spc="150" dirty="0"/>
              <a:t>Two</a:t>
            </a:r>
            <a:r>
              <a:rPr spc="35" dirty="0"/>
              <a:t> </a:t>
            </a:r>
            <a:r>
              <a:rPr spc="275" dirty="0"/>
              <a:t>String</a:t>
            </a:r>
            <a:r>
              <a:rPr spc="30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50322" y="772998"/>
            <a:ext cx="4816475" cy="1950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300901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328879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1" y="2893075"/>
            <a:ext cx="3518535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54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 stores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20" dirty="0">
                <a:latin typeface="Arial"/>
                <a:cs typeface="Arial"/>
              </a:rPr>
              <a:t>own </a:t>
            </a:r>
            <a:r>
              <a:rPr sz="1300" spc="15" dirty="0">
                <a:latin typeface="Arial"/>
                <a:cs typeface="Arial"/>
              </a:rPr>
              <a:t>data.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Both objects support the </a:t>
            </a:r>
            <a:r>
              <a:rPr sz="1300" spc="20" dirty="0">
                <a:latin typeface="Arial"/>
                <a:cs typeface="Arial"/>
              </a:rPr>
              <a:t>same </a:t>
            </a:r>
            <a:r>
              <a:rPr sz="1300" spc="15" dirty="0">
                <a:latin typeface="Arial"/>
                <a:cs typeface="Arial"/>
              </a:rPr>
              <a:t>set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Those methods form </a:t>
            </a:r>
            <a:r>
              <a:rPr sz="1000" spc="5" dirty="0">
                <a:latin typeface="Arial"/>
                <a:cs typeface="Arial"/>
              </a:rPr>
              <a:t>the public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interface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5" dirty="0">
                <a:latin typeface="Arial"/>
                <a:cs typeface="Arial"/>
              </a:rPr>
              <a:t>Public interface is specified </a:t>
            </a:r>
            <a:r>
              <a:rPr sz="1000" spc="10" dirty="0">
                <a:latin typeface="Arial"/>
                <a:cs typeface="Arial"/>
              </a:rPr>
              <a:t>by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29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class.</a:t>
            </a:r>
            <a:endParaRPr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1844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605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</a:t>
            </a:r>
            <a:r>
              <a:rPr spc="-55" dirty="0"/>
              <a:t> </a:t>
            </a:r>
            <a:r>
              <a:rPr spc="150" dirty="0"/>
              <a:t>Arguments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473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3913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90554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18532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732535"/>
            <a:ext cx="6009999" cy="155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2110">
              <a:lnSpc>
                <a:spcPct val="118300"/>
              </a:lnSpc>
            </a:pPr>
            <a:r>
              <a:rPr sz="1300" spc="15" dirty="0">
                <a:latin typeface="Arial"/>
                <a:cs typeface="Arial"/>
              </a:rPr>
              <a:t>Most methods require values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give </a:t>
            </a:r>
            <a:r>
              <a:rPr sz="1300" spc="10" dirty="0">
                <a:latin typeface="Arial"/>
                <a:cs typeface="Arial"/>
              </a:rPr>
              <a:t>details </a:t>
            </a:r>
            <a:r>
              <a:rPr sz="1300" spc="15" dirty="0">
                <a:latin typeface="Arial"/>
                <a:cs typeface="Arial"/>
              </a:rPr>
              <a:t>about the work </a:t>
            </a:r>
            <a:r>
              <a:rPr sz="1300" spc="10" dirty="0">
                <a:latin typeface="Arial"/>
                <a:cs typeface="Arial"/>
              </a:rPr>
              <a:t>that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  method needs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do.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295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must supply the </a:t>
            </a:r>
            <a:r>
              <a:rPr sz="1300" spc="10" dirty="0">
                <a:latin typeface="Arial"/>
                <a:cs typeface="Arial"/>
              </a:rPr>
              <a:t>string that </a:t>
            </a:r>
            <a:r>
              <a:rPr sz="1300" spc="15" dirty="0">
                <a:latin typeface="Arial"/>
                <a:cs typeface="Arial"/>
              </a:rPr>
              <a:t>should be </a:t>
            </a:r>
            <a:r>
              <a:rPr sz="1300" spc="10" dirty="0">
                <a:latin typeface="Arial"/>
                <a:cs typeface="Arial"/>
              </a:rPr>
              <a:t>printed </a:t>
            </a: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you </a:t>
            </a:r>
            <a:r>
              <a:rPr sz="1300" spc="10" dirty="0">
                <a:latin typeface="Arial"/>
                <a:cs typeface="Arial"/>
              </a:rPr>
              <a:t>call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</a:rPr>
              <a:t>println</a:t>
            </a:r>
            <a:r>
              <a:rPr sz="1300" spc="10" dirty="0">
                <a:latin typeface="Arial"/>
                <a:cs typeface="Arial"/>
              </a:rPr>
              <a:t>  </a:t>
            </a:r>
            <a:r>
              <a:rPr sz="1300" spc="1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technical </a:t>
            </a:r>
            <a:r>
              <a:rPr sz="1300" spc="15" dirty="0">
                <a:latin typeface="Arial"/>
                <a:cs typeface="Arial"/>
              </a:rPr>
              <a:t>term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b="1" u="sng" spc="15" dirty="0">
                <a:latin typeface="Arial"/>
                <a:cs typeface="Arial"/>
              </a:rPr>
              <a:t>method </a:t>
            </a:r>
            <a:r>
              <a:rPr sz="1300" b="1" u="sng" spc="10" dirty="0">
                <a:latin typeface="Arial"/>
                <a:cs typeface="Arial"/>
              </a:rPr>
              <a:t>inputs</a:t>
            </a:r>
            <a:r>
              <a:rPr lang="en-CA" sz="1300" b="1" u="sng" spc="10" dirty="0">
                <a:latin typeface="Arial"/>
                <a:cs typeface="Arial"/>
              </a:rPr>
              <a:t> </a:t>
            </a:r>
            <a:r>
              <a:rPr lang="en-CA" sz="1300" spc="10" dirty="0">
                <a:latin typeface="Arial"/>
                <a:cs typeface="Arial"/>
              </a:rPr>
              <a:t>is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b="1" u="sng" spc="15" dirty="0">
                <a:latin typeface="Arial"/>
                <a:cs typeface="Arial"/>
              </a:rPr>
              <a:t>arguments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string </a:t>
            </a:r>
            <a:r>
              <a:rPr sz="1300" spc="20" dirty="0">
                <a:latin typeface="Courier" charset="0"/>
                <a:cs typeface="Courier" charset="0"/>
              </a:rPr>
              <a:t>greeting</a:t>
            </a:r>
            <a:r>
              <a:rPr sz="1300" spc="-45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argument </a:t>
            </a:r>
            <a:r>
              <a:rPr sz="1300" spc="10" dirty="0">
                <a:latin typeface="Arial"/>
                <a:cs typeface="Arial"/>
              </a:rPr>
              <a:t>of this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call: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553" y="2351680"/>
            <a:ext cx="5482590" cy="219291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1100" spc="-5" dirty="0">
                <a:latin typeface="Courier" charset="0"/>
                <a:cs typeface="Courier" charset="0"/>
              </a:rPr>
              <a:t>System.out.println(greeting);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20563" y="2669676"/>
            <a:ext cx="2870061" cy="1451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676400" y="4219544"/>
            <a:ext cx="419544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Passing an Argument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21109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709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</a:t>
            </a:r>
            <a:r>
              <a:rPr spc="-55" dirty="0"/>
              <a:t> </a:t>
            </a:r>
            <a:r>
              <a:rPr spc="150" dirty="0"/>
              <a:t>Arguments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577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5799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69833"/>
            <a:ext cx="5269865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Some </a:t>
            </a:r>
            <a:r>
              <a:rPr sz="1300" spc="15" dirty="0">
                <a:latin typeface="Arial"/>
                <a:cs typeface="Arial"/>
              </a:rPr>
              <a:t>methods require </a:t>
            </a:r>
            <a:r>
              <a:rPr sz="1300" spc="10" dirty="0">
                <a:latin typeface="Arial"/>
                <a:cs typeface="Arial"/>
              </a:rPr>
              <a:t>multiple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arguments.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CA" sz="1300" spc="15" dirty="0">
                <a:latin typeface="Arial"/>
                <a:cs typeface="Arial"/>
              </a:rPr>
              <a:t>Some</a:t>
            </a:r>
            <a:r>
              <a:rPr sz="1300" spc="15" dirty="0">
                <a:latin typeface="Arial"/>
                <a:cs typeface="Arial"/>
              </a:rPr>
              <a:t> methods </a:t>
            </a:r>
            <a:r>
              <a:rPr sz="1300" spc="10" dirty="0">
                <a:latin typeface="Arial"/>
                <a:cs typeface="Arial"/>
              </a:rPr>
              <a:t>don't </a:t>
            </a:r>
            <a:r>
              <a:rPr sz="1300" spc="15" dirty="0">
                <a:latin typeface="Arial"/>
                <a:cs typeface="Arial"/>
              </a:rPr>
              <a:t>require any arguments </a:t>
            </a:r>
            <a:r>
              <a:rPr sz="1300" spc="10" dirty="0">
                <a:latin typeface="Arial"/>
                <a:cs typeface="Arial"/>
              </a:rPr>
              <a:t>at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all.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Arial"/>
                <a:cs typeface="Arial"/>
              </a:rPr>
              <a:t>Example: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length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class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25"/>
              </a:spcBef>
            </a:pPr>
            <a:r>
              <a:rPr sz="1000" spc="5" dirty="0">
                <a:latin typeface="Arial"/>
                <a:cs typeface="Arial"/>
              </a:rPr>
              <a:t>All the information that the </a:t>
            </a:r>
            <a:r>
              <a:rPr sz="1000" spc="10" dirty="0">
                <a:latin typeface="Courier" charset="0"/>
                <a:cs typeface="Courier" charset="0"/>
              </a:rPr>
              <a:t>length</a:t>
            </a:r>
            <a:r>
              <a:rPr sz="1000" spc="-20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 </a:t>
            </a:r>
            <a:r>
              <a:rPr sz="1000" spc="5" dirty="0">
                <a:latin typeface="Arial"/>
                <a:cs typeface="Arial"/>
              </a:rPr>
              <a:t>requires to </a:t>
            </a:r>
            <a:r>
              <a:rPr sz="1000" spc="10" dirty="0">
                <a:latin typeface="Arial"/>
                <a:cs typeface="Arial"/>
              </a:rPr>
              <a:t>do </a:t>
            </a:r>
            <a:r>
              <a:rPr sz="1000" spc="5" dirty="0">
                <a:latin typeface="Arial"/>
                <a:cs typeface="Arial"/>
              </a:rPr>
              <a:t>its job is stored in the object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3292" y="1837985"/>
            <a:ext cx="2948613" cy="1589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394" y="3522583"/>
            <a:ext cx="40424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Invoking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length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Method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String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11419515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761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Return</a:t>
            </a:r>
            <a:r>
              <a:rPr spc="-55" dirty="0"/>
              <a:t> </a:t>
            </a:r>
            <a:r>
              <a:rPr spc="12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629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45341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7221" y="193357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246" y="15123"/>
                </a:moveTo>
                <a:lnTo>
                  <a:pt x="30246" y="24953"/>
                </a:lnTo>
                <a:lnTo>
                  <a:pt x="25202" y="30246"/>
                </a:lnTo>
                <a:lnTo>
                  <a:pt x="15123" y="30246"/>
                </a:lnTo>
                <a:lnTo>
                  <a:pt x="5043" y="30246"/>
                </a:lnTo>
                <a:lnTo>
                  <a:pt x="0" y="24953"/>
                </a:lnTo>
                <a:lnTo>
                  <a:pt x="0" y="15123"/>
                </a:lnTo>
                <a:lnTo>
                  <a:pt x="0" y="5293"/>
                </a:lnTo>
                <a:lnTo>
                  <a:pt x="5043" y="0"/>
                </a:lnTo>
                <a:lnTo>
                  <a:pt x="15123" y="0"/>
                </a:lnTo>
                <a:lnTo>
                  <a:pt x="25202" y="0"/>
                </a:lnTo>
                <a:lnTo>
                  <a:pt x="30246" y="5293"/>
                </a:lnTo>
                <a:lnTo>
                  <a:pt x="30246" y="15123"/>
                </a:lnTo>
                <a:close/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0" y="770354"/>
            <a:ext cx="3723999" cy="151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6835" algn="ctr">
              <a:lnSpc>
                <a:spcPct val="100000"/>
              </a:lnSpc>
            </a:pPr>
            <a:r>
              <a:rPr sz="1300" b="1" spc="20" dirty="0">
                <a:latin typeface="Arial"/>
                <a:cs typeface="Arial"/>
              </a:rPr>
              <a:t>Some </a:t>
            </a:r>
            <a:r>
              <a:rPr sz="1300" b="1" spc="15" dirty="0">
                <a:latin typeface="Arial"/>
                <a:cs typeface="Arial"/>
              </a:rPr>
              <a:t>methods carry out an action </a:t>
            </a:r>
            <a:r>
              <a:rPr sz="1300" b="1" spc="10" dirty="0">
                <a:latin typeface="Arial"/>
                <a:cs typeface="Arial"/>
              </a:rPr>
              <a:t>for</a:t>
            </a:r>
            <a:r>
              <a:rPr sz="1300" b="1" spc="-11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you.</a:t>
            </a:r>
            <a:endParaRPr sz="1300" b="1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Arial"/>
                <a:cs typeface="Arial"/>
              </a:rPr>
              <a:t>Example: </a:t>
            </a:r>
            <a:r>
              <a:rPr sz="1000" spc="10" dirty="0">
                <a:latin typeface="Courier" charset="0"/>
                <a:cs typeface="Courier" charset="0"/>
              </a:rPr>
              <a:t>println</a:t>
            </a:r>
            <a:r>
              <a:rPr sz="1000" spc="-4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CA" sz="1300" b="1" spc="15" dirty="0">
                <a:latin typeface="Arial"/>
                <a:cs typeface="Arial"/>
              </a:rPr>
              <a:t>  Some</a:t>
            </a:r>
            <a:r>
              <a:rPr sz="1300" b="1" spc="15" dirty="0">
                <a:latin typeface="Arial"/>
                <a:cs typeface="Arial"/>
              </a:rPr>
              <a:t> methods compute and </a:t>
            </a:r>
            <a:r>
              <a:rPr sz="1300" b="1" spc="10" dirty="0">
                <a:latin typeface="Arial"/>
                <a:cs typeface="Arial"/>
              </a:rPr>
              <a:t>return </a:t>
            </a:r>
            <a:r>
              <a:rPr sz="1300" b="1" spc="15" dirty="0">
                <a:latin typeface="Arial"/>
                <a:cs typeface="Arial"/>
              </a:rPr>
              <a:t>a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value.</a:t>
            </a:r>
            <a:endParaRPr sz="1300" b="1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Arial"/>
                <a:cs typeface="Arial"/>
              </a:rPr>
              <a:t>Example: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length</a:t>
            </a:r>
            <a:r>
              <a:rPr sz="1000" spc="-33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</a:t>
            </a:r>
            <a:endParaRPr sz="1000" dirty="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655"/>
              </a:spcBef>
            </a:pPr>
            <a:r>
              <a:rPr sz="1000" spc="10" dirty="0">
                <a:latin typeface="Arial"/>
                <a:cs typeface="Arial"/>
              </a:rPr>
              <a:t>returns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value: the </a:t>
            </a:r>
            <a:r>
              <a:rPr sz="1000" spc="15" dirty="0">
                <a:latin typeface="Arial"/>
                <a:cs typeface="Arial"/>
              </a:rPr>
              <a:t>number </a:t>
            </a:r>
            <a:r>
              <a:rPr sz="1000" spc="10" dirty="0">
                <a:latin typeface="Arial"/>
                <a:cs typeface="Arial"/>
              </a:rPr>
              <a:t>of characters in 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string.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1000" spc="10" dirty="0">
                <a:latin typeface="Arial"/>
                <a:cs typeface="Arial"/>
              </a:rPr>
              <a:t>You can </a:t>
            </a:r>
            <a:r>
              <a:rPr sz="1000" spc="5" dirty="0">
                <a:latin typeface="Arial"/>
                <a:cs typeface="Arial"/>
              </a:rPr>
              <a:t>store the return value in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variable: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0016" y="2292749"/>
            <a:ext cx="4960620" cy="209032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10"/>
              </a:spcBef>
            </a:pPr>
            <a:r>
              <a:rPr sz="1100" spc="10" dirty="0">
                <a:latin typeface="Courier" charset="0"/>
                <a:cs typeface="Courier" charset="0"/>
              </a:rPr>
              <a:t>int numberOfCharacters =</a:t>
            </a:r>
            <a:r>
              <a:rPr sz="1100" spc="-1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greeting.length()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2541" y="270107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001" y="2585133"/>
            <a:ext cx="578139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b="1" u="sng" spc="10" dirty="0">
                <a:latin typeface="Arial"/>
                <a:cs typeface="Arial"/>
              </a:rPr>
              <a:t>return </a:t>
            </a:r>
            <a:r>
              <a:rPr sz="1300" b="1" u="sng" spc="15" dirty="0">
                <a:latin typeface="Arial"/>
                <a:cs typeface="Arial"/>
              </a:rPr>
              <a:t>value </a:t>
            </a:r>
            <a:r>
              <a:rPr sz="1300" b="1" u="sng" spc="10" dirty="0">
                <a:latin typeface="Arial"/>
                <a:cs typeface="Arial"/>
              </a:rPr>
              <a:t>of </a:t>
            </a:r>
            <a:r>
              <a:rPr sz="1300" b="1" u="sng" spc="15" dirty="0">
                <a:latin typeface="Arial"/>
                <a:cs typeface="Arial"/>
              </a:rPr>
              <a:t>a method </a:t>
            </a:r>
            <a:r>
              <a:rPr sz="1300" b="1" u="sng" spc="10" dirty="0">
                <a:latin typeface="Arial"/>
                <a:cs typeface="Arial"/>
              </a:rPr>
              <a:t>is </a:t>
            </a:r>
            <a:r>
              <a:rPr sz="1300" b="1" u="sng" spc="15" dirty="0">
                <a:latin typeface="Arial"/>
                <a:cs typeface="Arial"/>
              </a:rPr>
              <a:t>a </a:t>
            </a:r>
            <a:r>
              <a:rPr sz="1300" b="1" u="sng" spc="10" dirty="0">
                <a:latin typeface="Arial"/>
                <a:cs typeface="Arial"/>
              </a:rPr>
              <a:t>result that </a:t>
            </a:r>
            <a:r>
              <a:rPr sz="1300" b="1" u="sng" spc="15" dirty="0">
                <a:latin typeface="Arial"/>
                <a:cs typeface="Arial"/>
              </a:rPr>
              <a:t>the method has</a:t>
            </a:r>
            <a:r>
              <a:rPr sz="1300" b="1" u="sng" spc="-10" dirty="0">
                <a:latin typeface="Arial"/>
                <a:cs typeface="Arial"/>
              </a:rPr>
              <a:t> </a:t>
            </a:r>
            <a:r>
              <a:rPr sz="1300" b="1" u="sng" spc="15" dirty="0">
                <a:latin typeface="Arial"/>
                <a:cs typeface="Arial"/>
              </a:rPr>
              <a:t>computed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0101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686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Return</a:t>
            </a:r>
            <a:r>
              <a:rPr spc="-55" dirty="0"/>
              <a:t> </a:t>
            </a:r>
            <a:r>
              <a:rPr spc="12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554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33348"/>
            <a:ext cx="509143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 also use the </a:t>
            </a:r>
            <a:r>
              <a:rPr sz="1300" spc="10" dirty="0">
                <a:latin typeface="Arial"/>
                <a:cs typeface="Arial"/>
              </a:rPr>
              <a:t>return </a:t>
            </a:r>
            <a:r>
              <a:rPr sz="1300" spc="15" dirty="0">
                <a:latin typeface="Arial"/>
                <a:cs typeface="Arial"/>
              </a:rPr>
              <a:t>value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one method as an argument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  </a:t>
            </a:r>
            <a:r>
              <a:rPr sz="1300" spc="15" dirty="0">
                <a:latin typeface="Arial"/>
                <a:cs typeface="Arial"/>
              </a:rPr>
              <a:t>another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278748"/>
            <a:ext cx="5482590" cy="203902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latin typeface="Courier" charset="0"/>
                <a:cs typeface="Courier" charset="0"/>
              </a:rPr>
              <a:t>System.out.println(greeting.length());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825" y="1542387"/>
            <a:ext cx="4145915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</a:pPr>
            <a:r>
              <a:rPr sz="1000" spc="10" dirty="0">
                <a:latin typeface="Arial"/>
                <a:cs typeface="Arial"/>
              </a:rPr>
              <a:t>The method </a:t>
            </a:r>
            <a:r>
              <a:rPr sz="1000" spc="5" dirty="0">
                <a:latin typeface="Arial"/>
                <a:cs typeface="Arial"/>
              </a:rPr>
              <a:t>call </a:t>
            </a:r>
            <a:r>
              <a:rPr sz="1000" spc="10" dirty="0">
                <a:latin typeface="Courier" charset="0"/>
                <a:cs typeface="Courier" charset="0"/>
              </a:rPr>
              <a:t>greeting.length()</a:t>
            </a:r>
            <a:r>
              <a:rPr sz="1000" spc="-28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returns </a:t>
            </a: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value - the integer 13. 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return value </a:t>
            </a:r>
            <a:r>
              <a:rPr sz="1000" spc="10" dirty="0">
                <a:latin typeface="Arial"/>
                <a:cs typeface="Arial"/>
              </a:rPr>
              <a:t>becomes an argument </a:t>
            </a:r>
            <a:r>
              <a:rPr sz="1000" spc="5" dirty="0">
                <a:latin typeface="Arial"/>
                <a:cs typeface="Arial"/>
              </a:rPr>
              <a:t>of the </a:t>
            </a:r>
            <a:r>
              <a:rPr sz="1000" spc="10" dirty="0">
                <a:latin typeface="Courier" charset="0"/>
                <a:cs typeface="Courier" charset="0"/>
              </a:rPr>
              <a:t>println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3738" y="2050851"/>
            <a:ext cx="4775061" cy="1469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5231" y="3733800"/>
            <a:ext cx="486473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Passing the Result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a Method </a:t>
            </a:r>
            <a:r>
              <a:rPr sz="1300" spc="10" dirty="0">
                <a:latin typeface="Arial"/>
                <a:cs typeface="Arial"/>
              </a:rPr>
              <a:t>Call to </a:t>
            </a:r>
            <a:r>
              <a:rPr sz="1300" spc="15" dirty="0">
                <a:latin typeface="Arial"/>
                <a:cs typeface="Arial"/>
              </a:rPr>
              <a:t>Another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30164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48001" y="1708053"/>
            <a:ext cx="4204059" cy="115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Constructs </a:t>
            </a:r>
            <a:r>
              <a:rPr sz="1000" spc="10" dirty="0">
                <a:latin typeface="Arial"/>
                <a:cs typeface="Arial"/>
              </a:rPr>
              <a:t>a new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by</a:t>
            </a:r>
            <a:endParaRPr lang="en-CA" sz="1000" dirty="0">
              <a:latin typeface="Arial"/>
              <a:cs typeface="Arial"/>
            </a:endParaRPr>
          </a:p>
          <a:p>
            <a:pPr marR="73025" algn="ctr">
              <a:lnSpc>
                <a:spcPct val="100000"/>
              </a:lnSpc>
              <a:spcBef>
                <a:spcPts val="655"/>
              </a:spcBef>
            </a:pPr>
            <a:r>
              <a:rPr lang="en-CA" sz="1000" spc="10" dirty="0">
                <a:latin typeface="Arial"/>
                <a:cs typeface="Arial"/>
              </a:rPr>
              <a:t>Replacing all occurrences of "</a:t>
            </a:r>
            <a:r>
              <a:rPr lang="en-CA" sz="1000" spc="10" dirty="0" err="1">
                <a:latin typeface="Arial"/>
                <a:cs typeface="Arial"/>
              </a:rPr>
              <a:t>issipp</a:t>
            </a:r>
            <a:r>
              <a:rPr lang="en-CA" sz="1000" spc="10" dirty="0">
                <a:latin typeface="Arial"/>
                <a:cs typeface="Arial"/>
              </a:rPr>
              <a:t>" </a:t>
            </a:r>
            <a:r>
              <a:rPr lang="en-CA" sz="1000" spc="10" dirty="0" err="1">
                <a:latin typeface="Arial"/>
                <a:cs typeface="Arial"/>
              </a:rPr>
              <a:t>in"Mississippi</a:t>
            </a:r>
            <a:r>
              <a:rPr lang="en-CA" sz="1000" spc="10" dirty="0">
                <a:latin typeface="Arial"/>
                <a:cs typeface="Arial"/>
              </a:rPr>
              <a:t>" with</a:t>
            </a:r>
            <a:r>
              <a:rPr lang="en-CA" sz="1000" spc="50" dirty="0">
                <a:latin typeface="Arial"/>
                <a:cs typeface="Arial"/>
              </a:rPr>
              <a:t> </a:t>
            </a:r>
            <a:r>
              <a:rPr lang="en-CA" sz="1000" spc="10" dirty="0">
                <a:latin typeface="Arial"/>
                <a:cs typeface="Arial"/>
              </a:rPr>
              <a:t>"our"</a:t>
            </a:r>
            <a:endParaRPr lang="en-CA" sz="1000" dirty="0">
              <a:latin typeface="Arial"/>
              <a:cs typeface="Arial"/>
            </a:endParaRPr>
          </a:p>
          <a:p>
            <a:pPr marL="317500" marR="680085">
              <a:lnSpc>
                <a:spcPct val="134000"/>
              </a:lnSpc>
              <a:spcBef>
                <a:spcPts val="285"/>
              </a:spcBef>
            </a:pPr>
            <a:r>
              <a:rPr sz="1000" spc="10" dirty="0">
                <a:latin typeface="Arial"/>
                <a:cs typeface="Arial"/>
              </a:rPr>
              <a:t>Returns </a:t>
            </a:r>
            <a:r>
              <a:rPr sz="1000" spc="5" dirty="0">
                <a:latin typeface="Arial"/>
                <a:cs typeface="Arial"/>
              </a:rPr>
              <a:t>the constructed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object "Missouri"  </a:t>
            </a:r>
            <a:r>
              <a:rPr sz="1000" spc="10" dirty="0">
                <a:latin typeface="Arial"/>
                <a:cs typeface="Arial"/>
              </a:rPr>
              <a:t>And saves </a:t>
            </a:r>
            <a:r>
              <a:rPr sz="1000" spc="5" dirty="0">
                <a:latin typeface="Arial"/>
                <a:cs typeface="Arial"/>
              </a:rPr>
              <a:t>the return value in the </a:t>
            </a:r>
            <a:r>
              <a:rPr sz="1000" spc="10" dirty="0">
                <a:latin typeface="Arial"/>
                <a:cs typeface="Arial"/>
              </a:rPr>
              <a:t>same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variable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could pass the </a:t>
            </a:r>
            <a:r>
              <a:rPr sz="1300" spc="10" dirty="0">
                <a:latin typeface="Arial"/>
                <a:cs typeface="Arial"/>
              </a:rPr>
              <a:t>return </a:t>
            </a:r>
            <a:r>
              <a:rPr sz="1300" spc="15" dirty="0">
                <a:latin typeface="Arial"/>
                <a:cs typeface="Arial"/>
              </a:rPr>
              <a:t>value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another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06679" y="58738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Return </a:t>
            </a:r>
            <a:r>
              <a:rPr spc="125" dirty="0"/>
              <a:t>Values </a:t>
            </a:r>
            <a:r>
              <a:rPr spc="-110" dirty="0"/>
              <a:t>- </a:t>
            </a:r>
            <a:r>
              <a:rPr spc="195" dirty="0"/>
              <a:t>replace</a:t>
            </a:r>
            <a:r>
              <a:rPr spc="-30" dirty="0"/>
              <a:t> </a:t>
            </a:r>
            <a:r>
              <a:rPr spc="120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122633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050" y="780402"/>
            <a:ext cx="365188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Example: assume </a:t>
            </a:r>
            <a:r>
              <a:rPr sz="1100" spc="5" dirty="0">
                <a:latin typeface="Courier" charset="0"/>
                <a:cs typeface="Courier" charset="0"/>
              </a:rPr>
              <a:t>String river =</a:t>
            </a:r>
            <a:r>
              <a:rPr sz="1100" spc="-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"Mississippi";</a:t>
            </a:r>
            <a:endParaRPr sz="11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Then the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statement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392692"/>
            <a:ext cx="5482590" cy="219291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1100" dirty="0">
                <a:latin typeface="Courier" charset="0"/>
                <a:cs typeface="Courier" charset="0"/>
              </a:rPr>
              <a:t>river = river.replace("issipp",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"our");</a:t>
            </a:r>
          </a:p>
        </p:txBody>
      </p:sp>
      <p:sp>
        <p:nvSpPr>
          <p:cNvPr id="8" name="object 8"/>
          <p:cNvSpPr/>
          <p:nvPr/>
        </p:nvSpPr>
        <p:spPr>
          <a:xfrm>
            <a:off x="861060" y="27432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7553" y="2889885"/>
            <a:ext cx="5482590" cy="219291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1100" spc="-5" dirty="0">
                <a:latin typeface="Courier" charset="0"/>
                <a:cs typeface="Courier" charset="0"/>
              </a:rPr>
              <a:t>System.out.println(river.replace("issipp",</a:t>
            </a:r>
            <a:r>
              <a:rPr sz="1100" spc="13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"our"))</a:t>
            </a:r>
            <a:endParaRPr sz="11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248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749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322" y="886434"/>
            <a:ext cx="1648333" cy="148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Objects </a:t>
            </a:r>
            <a:r>
              <a:rPr spc="135" dirty="0"/>
              <a:t>and</a:t>
            </a:r>
            <a:r>
              <a:rPr spc="-105" dirty="0"/>
              <a:t> </a:t>
            </a:r>
            <a:r>
              <a:rPr spc="165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6729" y="1079576"/>
            <a:ext cx="379793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part </a:t>
            </a:r>
            <a:r>
              <a:rPr sz="1100" spc="5" dirty="0">
                <a:latin typeface="Arial"/>
                <a:cs typeface="Arial"/>
              </a:rPr>
              <a:t>a home </a:t>
            </a:r>
            <a:r>
              <a:rPr sz="1100" dirty="0">
                <a:latin typeface="Arial"/>
                <a:cs typeface="Arial"/>
              </a:rPr>
              <a:t>builder </a:t>
            </a:r>
            <a:r>
              <a:rPr sz="1100" spc="5" dirty="0">
                <a:latin typeface="Arial"/>
                <a:cs typeface="Arial"/>
              </a:rPr>
              <a:t>uses, such as a furnace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water  </a:t>
            </a:r>
            <a:r>
              <a:rPr sz="1100" dirty="0">
                <a:latin typeface="Arial"/>
                <a:cs typeface="Arial"/>
              </a:rPr>
              <a:t>heater, fulfills </a:t>
            </a:r>
            <a:r>
              <a:rPr sz="1100" spc="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 function. Similarly, </a:t>
            </a:r>
            <a:r>
              <a:rPr sz="1100" spc="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build  </a:t>
            </a:r>
            <a:r>
              <a:rPr sz="1100" spc="5" dirty="0">
                <a:latin typeface="Arial"/>
                <a:cs typeface="Arial"/>
              </a:rPr>
              <a:t>programs from </a:t>
            </a:r>
            <a:r>
              <a:rPr sz="1100" dirty="0">
                <a:latin typeface="Arial"/>
                <a:cs typeface="Arial"/>
              </a:rPr>
              <a:t>objects,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which has a </a:t>
            </a:r>
            <a:r>
              <a:rPr sz="1100" dirty="0">
                <a:latin typeface="Arial"/>
                <a:cs typeface="Arial"/>
              </a:rPr>
              <a:t>particular  </a:t>
            </a:r>
            <a:r>
              <a:rPr sz="1100" spc="5" dirty="0">
                <a:latin typeface="Arial"/>
                <a:cs typeface="Arial"/>
              </a:rPr>
              <a:t>behavior.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2541" y="263802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91024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19002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0" y="2522080"/>
            <a:ext cx="6133972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Java, you </a:t>
            </a:r>
            <a:r>
              <a:rPr sz="1300" spc="10" dirty="0">
                <a:latin typeface="Arial"/>
                <a:cs typeface="Arial"/>
              </a:rPr>
              <a:t>build </a:t>
            </a:r>
            <a:r>
              <a:rPr sz="1300" b="1" spc="15" dirty="0">
                <a:latin typeface="Arial"/>
                <a:cs typeface="Arial"/>
              </a:rPr>
              <a:t>programs </a:t>
            </a:r>
            <a:r>
              <a:rPr sz="1300" b="1" spc="10" dirty="0">
                <a:latin typeface="Arial"/>
                <a:cs typeface="Arial"/>
              </a:rPr>
              <a:t>for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i="1" spc="10" dirty="0">
                <a:latin typeface="Arial"/>
                <a:cs typeface="Arial"/>
              </a:rPr>
              <a:t>objects</a:t>
            </a:r>
            <a:r>
              <a:rPr sz="1300" i="1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5" dirty="0">
                <a:latin typeface="Arial"/>
                <a:cs typeface="Arial"/>
              </a:rPr>
              <a:t>Each </a:t>
            </a:r>
            <a:r>
              <a:rPr sz="1300" b="1" spc="15" dirty="0">
                <a:latin typeface="Arial"/>
                <a:cs typeface="Arial"/>
              </a:rPr>
              <a:t>object has </a:t>
            </a:r>
            <a:r>
              <a:rPr sz="1300" b="1" spc="10" dirty="0">
                <a:latin typeface="Arial"/>
                <a:cs typeface="Arial"/>
              </a:rPr>
              <a:t>certain</a:t>
            </a:r>
            <a:r>
              <a:rPr sz="1300" b="1" spc="-65" dirty="0">
                <a:latin typeface="Arial"/>
                <a:cs typeface="Arial"/>
              </a:rPr>
              <a:t> </a:t>
            </a:r>
            <a:r>
              <a:rPr lang="en-CA" sz="1300" b="1" spc="-65" dirty="0">
                <a:latin typeface="Arial"/>
                <a:cs typeface="Arial"/>
              </a:rPr>
              <a:t>properties/characteristics/data and </a:t>
            </a:r>
            <a:r>
              <a:rPr sz="1300" b="1" spc="15" dirty="0">
                <a:latin typeface="Arial"/>
                <a:cs typeface="Arial"/>
              </a:rPr>
              <a:t>behaviors</a:t>
            </a:r>
            <a:r>
              <a:rPr lang="en-CA" sz="1300" b="1" spc="15" dirty="0">
                <a:latin typeface="Arial"/>
                <a:cs typeface="Arial"/>
              </a:rPr>
              <a:t>/methods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 </a:t>
            </a:r>
            <a:r>
              <a:rPr sz="1300" b="1" spc="15" dirty="0">
                <a:latin typeface="Arial"/>
                <a:cs typeface="Arial"/>
              </a:rPr>
              <a:t>manipulate the object </a:t>
            </a:r>
            <a:r>
              <a:rPr sz="1300" b="1" spc="10" dirty="0">
                <a:latin typeface="Arial"/>
                <a:cs typeface="Arial"/>
              </a:rPr>
              <a:t>to </a:t>
            </a:r>
            <a:r>
              <a:rPr sz="1300" b="1" spc="15" dirty="0">
                <a:latin typeface="Arial"/>
                <a:cs typeface="Arial"/>
              </a:rPr>
              <a:t>get </a:t>
            </a:r>
            <a:r>
              <a:rPr sz="1300" b="1" spc="10" dirty="0">
                <a:latin typeface="Arial"/>
                <a:cs typeface="Arial"/>
              </a:rPr>
              <a:t>certain</a:t>
            </a:r>
            <a:r>
              <a:rPr sz="1300" b="1" spc="-7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effects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14032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894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</a:t>
            </a:r>
            <a:r>
              <a:rPr spc="-25" dirty="0"/>
              <a:t> </a:t>
            </a:r>
            <a:r>
              <a:rPr spc="95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762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65890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71687"/>
            <a:ext cx="2953385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declare a method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class,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specify</a:t>
            </a:r>
            <a:endParaRPr sz="1300" dirty="0">
              <a:latin typeface="Arial"/>
              <a:cs typeface="Arial"/>
            </a:endParaRPr>
          </a:p>
          <a:p>
            <a:pPr marL="317500" marR="1050925">
              <a:lnSpc>
                <a:spcPct val="134000"/>
              </a:lnSpc>
              <a:spcBef>
                <a:spcPts val="415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types of 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arguments  The </a:t>
            </a:r>
            <a:r>
              <a:rPr sz="1000" spc="5" dirty="0">
                <a:latin typeface="Arial"/>
                <a:cs typeface="Arial"/>
              </a:rPr>
              <a:t>return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value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300" spc="15" dirty="0">
                <a:latin typeface="Arial"/>
                <a:cs typeface="Arial"/>
              </a:rPr>
              <a:t>Example: </a:t>
            </a:r>
            <a:r>
              <a:rPr sz="1300" spc="20" dirty="0">
                <a:latin typeface="Courier" charset="0"/>
                <a:cs typeface="Courier" charset="0"/>
              </a:rPr>
              <a:t>public int</a:t>
            </a:r>
            <a:r>
              <a:rPr sz="1300" spc="-6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length()</a:t>
            </a:r>
            <a:endParaRPr sz="13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There </a:t>
            </a:r>
            <a:r>
              <a:rPr sz="1000" spc="5" dirty="0">
                <a:latin typeface="Arial"/>
                <a:cs typeface="Arial"/>
              </a:rPr>
              <a:t>are </a:t>
            </a:r>
            <a:r>
              <a:rPr sz="1000" spc="10" dirty="0">
                <a:latin typeface="Arial"/>
                <a:cs typeface="Arial"/>
              </a:rPr>
              <a:t>no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arguments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return value </a:t>
            </a:r>
            <a:r>
              <a:rPr sz="1000" spc="10" dirty="0">
                <a:latin typeface="Arial"/>
                <a:cs typeface="Arial"/>
              </a:rPr>
              <a:t>has </a:t>
            </a:r>
            <a:r>
              <a:rPr sz="1000" spc="5" dirty="0">
                <a:latin typeface="Arial"/>
                <a:cs typeface="Arial"/>
              </a:rPr>
              <a:t>the type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int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C516C9E-9E5A-294A-A2C3-6FFD4C7922B1}"/>
              </a:ext>
            </a:extLst>
          </p:cNvPr>
          <p:cNvSpPr/>
          <p:nvPr/>
        </p:nvSpPr>
        <p:spPr>
          <a:xfrm>
            <a:off x="714529" y="262476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05C0540-504E-8C49-8DD7-4900ABC800AB}"/>
              </a:ext>
            </a:extLst>
          </p:cNvPr>
          <p:cNvSpPr txBox="1"/>
          <p:nvPr/>
        </p:nvSpPr>
        <p:spPr>
          <a:xfrm>
            <a:off x="849989" y="2465040"/>
            <a:ext cx="5169811" cy="1167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spc="15" dirty="0">
                <a:latin typeface="Arial"/>
                <a:cs typeface="Arial"/>
              </a:rPr>
              <a:t>Example: </a:t>
            </a:r>
            <a:r>
              <a:rPr sz="1300" spc="20" dirty="0">
                <a:latin typeface="Courier" charset="0"/>
                <a:cs typeface="Courier" charset="0"/>
              </a:rPr>
              <a:t>public String replace(String</a:t>
            </a:r>
            <a:r>
              <a:rPr sz="130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target,  </a:t>
            </a:r>
            <a:r>
              <a:rPr lang="en-CA" sz="1300" spc="20" dirty="0">
                <a:latin typeface="Courier" charset="0"/>
                <a:cs typeface="Courier" charset="0"/>
              </a:rPr>
              <a:t>			  String </a:t>
            </a:r>
            <a:r>
              <a:rPr sz="1300" spc="20" dirty="0">
                <a:latin typeface="Courier" charset="0"/>
                <a:cs typeface="Courier" charset="0"/>
              </a:rPr>
              <a:t>replacement)</a:t>
            </a:r>
            <a:endParaRPr sz="13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Has two arguments, </a:t>
            </a:r>
            <a:r>
              <a:rPr sz="1000" spc="10" dirty="0">
                <a:latin typeface="Courier" charset="0"/>
                <a:cs typeface="Courier" charset="0"/>
              </a:rPr>
              <a:t>target</a:t>
            </a:r>
            <a:r>
              <a:rPr sz="1000" spc="-40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10" dirty="0">
                <a:latin typeface="Courier" charset="0"/>
                <a:cs typeface="Courier" charset="0"/>
              </a:rPr>
              <a:t>replacement</a:t>
            </a:r>
            <a:endParaRPr sz="10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Both arguments have </a:t>
            </a:r>
            <a:r>
              <a:rPr sz="1000" spc="5" dirty="0">
                <a:latin typeface="Arial"/>
                <a:cs typeface="Arial"/>
              </a:rPr>
              <a:t>type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endParaRPr sz="10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405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returned value is another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string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0FB8CD8-5C2E-6A45-B03F-386AC92D841D}"/>
              </a:ext>
            </a:extLst>
          </p:cNvPr>
          <p:cNvSpPr/>
          <p:nvPr/>
        </p:nvSpPr>
        <p:spPr>
          <a:xfrm>
            <a:off x="714529" y="384974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95E822C-B6C0-1A40-8F58-15C0C7E52379}"/>
              </a:ext>
            </a:extLst>
          </p:cNvPr>
          <p:cNvSpPr txBox="1"/>
          <p:nvPr/>
        </p:nvSpPr>
        <p:spPr>
          <a:xfrm>
            <a:off x="4358631" y="3733800"/>
            <a:ext cx="74041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Courier" charset="0"/>
                <a:cs typeface="Courier" charset="0"/>
              </a:rPr>
              <a:t>output)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0F4795F-1C42-8042-9B28-1DF8B1D7D501}"/>
              </a:ext>
            </a:extLst>
          </p:cNvPr>
          <p:cNvSpPr txBox="1"/>
          <p:nvPr/>
        </p:nvSpPr>
        <p:spPr>
          <a:xfrm>
            <a:off x="849989" y="3733800"/>
            <a:ext cx="3432175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Example: </a:t>
            </a:r>
            <a:r>
              <a:rPr sz="1300" spc="20" dirty="0">
                <a:latin typeface="Courier" charset="0"/>
                <a:cs typeface="Courier" charset="0"/>
              </a:rPr>
              <a:t>public void</a:t>
            </a:r>
            <a:r>
              <a:rPr sz="1300" spc="-6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println(String</a:t>
            </a:r>
            <a:endParaRPr sz="13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Arial"/>
                <a:cs typeface="Arial"/>
              </a:rPr>
              <a:t>Has an argument </a:t>
            </a:r>
            <a:r>
              <a:rPr sz="1000" spc="5" dirty="0">
                <a:latin typeface="Arial"/>
                <a:cs typeface="Arial"/>
              </a:rPr>
              <a:t>of type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endParaRPr sz="10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No </a:t>
            </a:r>
            <a:r>
              <a:rPr sz="1000" spc="5" dirty="0">
                <a:latin typeface="Arial"/>
                <a:cs typeface="Arial"/>
              </a:rPr>
              <a:t>return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value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Uses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keyword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void</a:t>
            </a:r>
            <a:endParaRPr sz="10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0564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871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</a:t>
            </a:r>
            <a:r>
              <a:rPr spc="-25" dirty="0"/>
              <a:t> </a:t>
            </a:r>
            <a:r>
              <a:rPr spc="95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739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54327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35203"/>
            <a:ext cx="5502142" cy="85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20" dirty="0">
                <a:latin typeface="Arial"/>
                <a:cs typeface="Arial"/>
              </a:rPr>
              <a:t>A </a:t>
            </a:r>
            <a:r>
              <a:rPr sz="1300" b="1" spc="15" dirty="0">
                <a:latin typeface="Arial"/>
                <a:cs typeface="Arial"/>
              </a:rPr>
              <a:t>class can declare two methods with the </a:t>
            </a:r>
            <a:r>
              <a:rPr lang="en-CA" sz="1600" b="1" u="sng" spc="20" dirty="0">
                <a:latin typeface="Arial"/>
                <a:cs typeface="Arial"/>
              </a:rPr>
              <a:t>same name</a:t>
            </a:r>
            <a:r>
              <a:rPr lang="en-CA" sz="1600" b="1" spc="20" dirty="0">
                <a:latin typeface="Arial"/>
                <a:cs typeface="Arial"/>
              </a:rPr>
              <a:t> </a:t>
            </a:r>
            <a:r>
              <a:rPr lang="en-CA" sz="1300" spc="15" dirty="0">
                <a:latin typeface="Arial"/>
                <a:cs typeface="Arial"/>
              </a:rPr>
              <a:t>and</a:t>
            </a:r>
            <a:r>
              <a:rPr sz="1300" b="1" spc="-110" dirty="0">
                <a:latin typeface="Arial"/>
                <a:cs typeface="Arial"/>
              </a:rPr>
              <a:t> </a:t>
            </a:r>
            <a:r>
              <a:rPr lang="en-CA" sz="1600" b="1" u="sng" spc="10" dirty="0">
                <a:latin typeface="Arial"/>
                <a:cs typeface="Arial"/>
              </a:rPr>
              <a:t>different </a:t>
            </a:r>
            <a:r>
              <a:rPr lang="en-CA" sz="1600" b="1" u="sng" spc="15" dirty="0">
                <a:latin typeface="Arial"/>
                <a:cs typeface="Arial"/>
              </a:rPr>
              <a:t>argument</a:t>
            </a:r>
            <a:r>
              <a:rPr lang="en-CA" sz="1600" b="1" u="sng" spc="-75" dirty="0">
                <a:latin typeface="Arial"/>
                <a:cs typeface="Arial"/>
              </a:rPr>
              <a:t> </a:t>
            </a:r>
            <a:r>
              <a:rPr lang="en-CA" sz="1600" b="1" u="sng" spc="15" dirty="0">
                <a:latin typeface="Arial"/>
                <a:cs typeface="Arial"/>
              </a:rPr>
              <a:t>types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declares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another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410" y="1589488"/>
            <a:ext cx="5482590" cy="203902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1000" dirty="0">
                <a:latin typeface="Courier" charset="0"/>
                <a:cs typeface="Courier" charset="0"/>
              </a:rPr>
              <a:t>public void println(int</a:t>
            </a:r>
            <a:r>
              <a:rPr sz="1000" spc="-105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output)</a:t>
            </a:r>
          </a:p>
        </p:txBody>
      </p:sp>
      <p:sp>
        <p:nvSpPr>
          <p:cNvPr id="8" name="object 8"/>
          <p:cNvSpPr/>
          <p:nvPr/>
        </p:nvSpPr>
        <p:spPr>
          <a:xfrm>
            <a:off x="712541" y="219839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1818088"/>
            <a:ext cx="5502142" cy="772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Used </a:t>
            </a:r>
            <a:r>
              <a:rPr sz="1000" spc="5" dirty="0">
                <a:latin typeface="Arial"/>
                <a:cs typeface="Arial"/>
              </a:rPr>
              <a:t>to print </a:t>
            </a:r>
            <a:r>
              <a:rPr sz="1000" spc="10" dirty="0">
                <a:latin typeface="Arial"/>
                <a:cs typeface="Arial"/>
              </a:rPr>
              <a:t>an </a:t>
            </a:r>
            <a:r>
              <a:rPr sz="1000" spc="5" dirty="0">
                <a:latin typeface="Arial"/>
                <a:cs typeface="Arial"/>
              </a:rPr>
              <a:t>integer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value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595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b="1" u="sng" spc="15" dirty="0">
                <a:latin typeface="Arial"/>
                <a:cs typeface="Arial"/>
              </a:rPr>
              <a:t>overloaded</a:t>
            </a:r>
            <a:r>
              <a:rPr sz="1300" spc="15" dirty="0">
                <a:latin typeface="Arial"/>
                <a:cs typeface="Arial"/>
              </a:rPr>
              <a:t> because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b="1" u="sng" spc="10" dirty="0">
                <a:latin typeface="Arial"/>
                <a:cs typeface="Arial"/>
              </a:rPr>
              <a:t>refers to </a:t>
            </a:r>
            <a:r>
              <a:rPr sz="1300" b="1" u="sng" spc="15" dirty="0">
                <a:latin typeface="Arial"/>
                <a:cs typeface="Arial"/>
              </a:rPr>
              <a:t>more than one method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FB107-1A65-5044-A280-8C13EEFAA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31746"/>
            <a:ext cx="2844942" cy="29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2684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034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Constructing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0676"/>
            <a:ext cx="391223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Objects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Rectangle</a:t>
            </a:r>
            <a:r>
              <a:rPr sz="1100" spc="-4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 describe rectangular shapes.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Picture 5" descr="horstmann_6e_figun_02_p046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6741"/>
            <a:ext cx="2762038" cy="415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71413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086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Constructing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382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478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0" y="707069"/>
            <a:ext cx="5400399" cy="1074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4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Rectangle</a:t>
            </a:r>
            <a:r>
              <a:rPr sz="1300" spc="-5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object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contains a set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numbers.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The numbers </a:t>
            </a:r>
            <a:r>
              <a:rPr sz="1000" spc="5" dirty="0">
                <a:latin typeface="Arial"/>
                <a:cs typeface="Arial"/>
              </a:rPr>
              <a:t>describe 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rectangle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spc="15" dirty="0">
                <a:latin typeface="Arial"/>
                <a:cs typeface="Arial"/>
              </a:rPr>
              <a:t>Each rectangle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described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by:</a:t>
            </a:r>
            <a:endParaRPr sz="1300" dirty="0">
              <a:latin typeface="Arial"/>
              <a:cs typeface="Arial"/>
            </a:endParaRPr>
          </a:p>
          <a:p>
            <a:pPr marL="317500" marR="922019">
              <a:lnSpc>
                <a:spcPct val="138900"/>
              </a:lnSpc>
              <a:spcBef>
                <a:spcPts val="355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x-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y-coordinates of its top-left corner</a:t>
            </a:r>
            <a:r>
              <a:rPr lang="en-CA" sz="1000" spc="5" dirty="0">
                <a:latin typeface="Arial"/>
                <a:cs typeface="Arial"/>
              </a:rPr>
              <a:t>, its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width</a:t>
            </a:r>
            <a:r>
              <a:rPr lang="en-CA" sz="1000" dirty="0">
                <a:latin typeface="Arial"/>
                <a:cs typeface="Arial"/>
              </a:rPr>
              <a:t> </a:t>
            </a:r>
            <a:r>
              <a:rPr lang="en-CA" sz="1000" spc="10" dirty="0">
                <a:latin typeface="Arial"/>
                <a:cs typeface="Arial"/>
              </a:rPr>
              <a:t>an</a:t>
            </a:r>
            <a:r>
              <a:rPr sz="1000" spc="1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height.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FBB239B-F86B-A646-8BC3-A1396CB1E801}"/>
              </a:ext>
            </a:extLst>
          </p:cNvPr>
          <p:cNvSpPr/>
          <p:nvPr/>
        </p:nvSpPr>
        <p:spPr>
          <a:xfrm>
            <a:off x="737057" y="225594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1904D65-DF35-864A-AA05-A7B4C636DBB4}"/>
              </a:ext>
            </a:extLst>
          </p:cNvPr>
          <p:cNvSpPr txBox="1"/>
          <p:nvPr/>
        </p:nvSpPr>
        <p:spPr>
          <a:xfrm>
            <a:off x="872517" y="2103747"/>
            <a:ext cx="557593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the computer, a </a:t>
            </a:r>
            <a:r>
              <a:rPr sz="1300" spc="20" dirty="0">
                <a:latin typeface="Courier" charset="0"/>
                <a:cs typeface="Courier" charset="0"/>
              </a:rPr>
              <a:t>Rectangle</a:t>
            </a:r>
            <a:r>
              <a:rPr sz="1300" spc="-5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 block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20" dirty="0">
                <a:latin typeface="Arial"/>
                <a:cs typeface="Arial"/>
              </a:rPr>
              <a:t>memory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holds </a:t>
            </a:r>
            <a:r>
              <a:rPr sz="1300" spc="10" dirty="0">
                <a:latin typeface="Arial"/>
                <a:cs typeface="Arial"/>
              </a:rPr>
              <a:t>four  </a:t>
            </a:r>
            <a:r>
              <a:rPr sz="1300" spc="15" dirty="0">
                <a:latin typeface="Arial"/>
                <a:cs typeface="Arial"/>
              </a:rPr>
              <a:t>numbers.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045D5EF-BDB0-1440-8ABE-EFC1ABDC8CF3}"/>
              </a:ext>
            </a:extLst>
          </p:cNvPr>
          <p:cNvSpPr/>
          <p:nvPr/>
        </p:nvSpPr>
        <p:spPr>
          <a:xfrm>
            <a:off x="436769" y="2899612"/>
            <a:ext cx="6222860" cy="1527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55315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190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Constructing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814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91902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325800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353778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8100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0" y="745952"/>
            <a:ext cx="5628999" cy="3153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5605">
              <a:lnSpc>
                <a:spcPct val="1183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lang="en-CA" sz="1600" b="1" u="sng" spc="20" dirty="0">
                <a:latin typeface="Courier" charset="0"/>
                <a:cs typeface="Courier" charset="0"/>
              </a:rPr>
              <a:t>new</a:t>
            </a:r>
            <a:r>
              <a:rPr sz="1300" b="1" spc="-570" dirty="0">
                <a:latin typeface="Courier" charset="0"/>
                <a:cs typeface="Courier" charset="0"/>
              </a:rPr>
              <a:t> </a:t>
            </a:r>
            <a:r>
              <a:rPr lang="en-CA" sz="1300" spc="15" dirty="0">
                <a:latin typeface="Arial"/>
                <a:cs typeface="Arial"/>
              </a:rPr>
              <a:t>operator</a:t>
            </a:r>
            <a:r>
              <a:rPr sz="1300" b="1" spc="15" dirty="0">
                <a:latin typeface="Arial"/>
                <a:cs typeface="Arial"/>
              </a:rPr>
              <a:t>, followed by a class </a:t>
            </a:r>
            <a:r>
              <a:rPr sz="1300" b="1" spc="20" dirty="0">
                <a:latin typeface="Arial"/>
                <a:cs typeface="Arial"/>
              </a:rPr>
              <a:t>name </a:t>
            </a:r>
            <a:r>
              <a:rPr sz="1300" b="1" spc="15" dirty="0">
                <a:latin typeface="Arial"/>
                <a:cs typeface="Arial"/>
              </a:rPr>
              <a:t>and arguments, </a:t>
            </a:r>
            <a:r>
              <a:rPr sz="1300" b="1" spc="10" dirty="0">
                <a:latin typeface="Arial"/>
                <a:cs typeface="Arial"/>
              </a:rPr>
              <a:t>to </a:t>
            </a:r>
            <a:r>
              <a:rPr sz="1300" b="1" spc="15" dirty="0">
                <a:latin typeface="Arial"/>
                <a:cs typeface="Arial"/>
              </a:rPr>
              <a:t>construct </a:t>
            </a:r>
            <a:r>
              <a:rPr sz="1300" b="1" spc="20" dirty="0">
                <a:latin typeface="Arial"/>
                <a:cs typeface="Arial"/>
              </a:rPr>
              <a:t>new</a:t>
            </a:r>
            <a:r>
              <a:rPr sz="1300" b="1" spc="-7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objects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20" dirty="0">
                <a:latin typeface="Courier" charset="0"/>
                <a:cs typeface="Courier" charset="0"/>
              </a:rPr>
              <a:t>new Rectangle(5, 10, 20,</a:t>
            </a:r>
            <a:r>
              <a:rPr sz="1300" spc="-7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30)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0" dirty="0">
                <a:latin typeface="Arial"/>
                <a:cs typeface="Arial"/>
              </a:rPr>
              <a:t>Detail:</a:t>
            </a:r>
            <a:endParaRPr sz="13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new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operator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makes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Rectangle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  <a:p>
            <a:pPr marL="481965" marR="171450" indent="-201930">
              <a:lnSpc>
                <a:spcPct val="117300"/>
              </a:lnSpc>
              <a:spcBef>
                <a:spcPts val="295"/>
              </a:spcBef>
              <a:buAutoNum type="arabicPeriod"/>
              <a:tabLst>
                <a:tab pos="482600" algn="l"/>
              </a:tabLst>
            </a:pP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uses the parameters </a:t>
            </a:r>
            <a:r>
              <a:rPr sz="1100" spc="10" dirty="0">
                <a:latin typeface="Arial"/>
                <a:cs typeface="Arial"/>
              </a:rPr>
              <a:t>(in this </a:t>
            </a:r>
            <a:r>
              <a:rPr sz="1100" spc="15" dirty="0">
                <a:latin typeface="Arial"/>
                <a:cs typeface="Arial"/>
              </a:rPr>
              <a:t>case, </a:t>
            </a:r>
            <a:r>
              <a:rPr sz="1100" spc="10" dirty="0">
                <a:latin typeface="Courier" charset="0"/>
                <a:cs typeface="Courier" charset="0"/>
              </a:rPr>
              <a:t>5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5" dirty="0">
                <a:latin typeface="Courier" charset="0"/>
                <a:cs typeface="Courier" charset="0"/>
              </a:rPr>
              <a:t>10</a:t>
            </a:r>
            <a:r>
              <a:rPr sz="1100" spc="15" dirty="0">
                <a:latin typeface="Arial"/>
                <a:cs typeface="Arial"/>
              </a:rPr>
              <a:t>, </a:t>
            </a:r>
            <a:r>
              <a:rPr sz="1100" spc="15" dirty="0">
                <a:latin typeface="Courier" charset="0"/>
                <a:cs typeface="Courier" charset="0"/>
              </a:rPr>
              <a:t>20</a:t>
            </a:r>
            <a:r>
              <a:rPr sz="1100" spc="15" dirty="0">
                <a:latin typeface="Arial"/>
                <a:cs typeface="Arial"/>
              </a:rPr>
              <a:t>, and </a:t>
            </a:r>
            <a:r>
              <a:rPr sz="1100" spc="15" dirty="0">
                <a:latin typeface="Courier" charset="0"/>
                <a:cs typeface="Courier" charset="0"/>
              </a:rPr>
              <a:t>30</a:t>
            </a:r>
            <a:r>
              <a:rPr sz="1100" spc="15" dirty="0">
                <a:latin typeface="Arial"/>
                <a:cs typeface="Arial"/>
              </a:rPr>
              <a:t>) </a:t>
            </a:r>
            <a:r>
              <a:rPr sz="1100" spc="10" dirty="0">
                <a:latin typeface="Arial"/>
                <a:cs typeface="Arial"/>
              </a:rPr>
              <a:t>to initialize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data 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returns the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b="1" spc="15" dirty="0">
                <a:latin typeface="Arial"/>
                <a:cs typeface="Arial"/>
              </a:rPr>
              <a:t>process </a:t>
            </a:r>
            <a:r>
              <a:rPr sz="1300" b="1" spc="10" dirty="0">
                <a:latin typeface="Arial"/>
                <a:cs typeface="Arial"/>
              </a:rPr>
              <a:t>of </a:t>
            </a:r>
            <a:r>
              <a:rPr sz="1300" b="1" spc="15" dirty="0">
                <a:latin typeface="Arial"/>
                <a:cs typeface="Arial"/>
              </a:rPr>
              <a:t>creating a </a:t>
            </a:r>
            <a:r>
              <a:rPr sz="1300" b="1" spc="20" dirty="0">
                <a:latin typeface="Arial"/>
                <a:cs typeface="Arial"/>
              </a:rPr>
              <a:t>new </a:t>
            </a:r>
            <a:r>
              <a:rPr sz="1300" b="1" spc="15" dirty="0">
                <a:latin typeface="Arial"/>
                <a:cs typeface="Arial"/>
              </a:rPr>
              <a:t>object </a:t>
            </a:r>
            <a:r>
              <a:rPr sz="1300" b="1" spc="10" dirty="0">
                <a:latin typeface="Arial"/>
                <a:cs typeface="Arial"/>
              </a:rPr>
              <a:t>is called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lang="en-CA" sz="1600" b="1" u="sng" spc="10" dirty="0">
                <a:latin typeface="Arial"/>
                <a:cs typeface="Arial"/>
              </a:rPr>
              <a:t>construction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37400"/>
              </a:lnSpc>
              <a:spcBef>
                <a:spcPts val="6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four </a:t>
            </a:r>
            <a:r>
              <a:rPr sz="1300" spc="15" dirty="0">
                <a:latin typeface="Arial"/>
                <a:cs typeface="Arial"/>
              </a:rPr>
              <a:t>values </a:t>
            </a:r>
            <a:r>
              <a:rPr sz="1300" spc="10" dirty="0">
                <a:latin typeface="Arial"/>
                <a:cs typeface="Arial"/>
              </a:rPr>
              <a:t>5, </a:t>
            </a:r>
            <a:r>
              <a:rPr sz="1300" spc="15" dirty="0">
                <a:latin typeface="Arial"/>
                <a:cs typeface="Arial"/>
              </a:rPr>
              <a:t>10, 20, and 30 are </a:t>
            </a:r>
            <a:r>
              <a:rPr sz="1300" spc="10" dirty="0">
                <a:latin typeface="Arial"/>
                <a:cs typeface="Arial"/>
              </a:rPr>
              <a:t>called </a:t>
            </a:r>
            <a:r>
              <a:rPr sz="1300" spc="15" dirty="0">
                <a:latin typeface="Arial"/>
                <a:cs typeface="Arial"/>
              </a:rPr>
              <a:t>the construction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arguments.  </a:t>
            </a:r>
            <a:r>
              <a:rPr sz="1300" b="1" spc="15" dirty="0">
                <a:latin typeface="Arial"/>
                <a:cs typeface="Arial"/>
              </a:rPr>
              <a:t>Usually the output </a:t>
            </a:r>
            <a:r>
              <a:rPr sz="1300" b="1" spc="10" dirty="0">
                <a:latin typeface="Arial"/>
                <a:cs typeface="Arial"/>
              </a:rPr>
              <a:t>of </a:t>
            </a:r>
            <a:r>
              <a:rPr sz="1300" b="1" spc="15" dirty="0">
                <a:latin typeface="Arial"/>
                <a:cs typeface="Arial"/>
              </a:rPr>
              <a:t>the </a:t>
            </a:r>
            <a:r>
              <a:rPr sz="1300" b="1" spc="20" dirty="0">
                <a:latin typeface="Arial"/>
                <a:cs typeface="Arial"/>
              </a:rPr>
              <a:t>new </a:t>
            </a:r>
            <a:r>
              <a:rPr sz="1300" b="1" spc="15" dirty="0">
                <a:latin typeface="Arial"/>
                <a:cs typeface="Arial"/>
              </a:rPr>
              <a:t>operator </a:t>
            </a:r>
            <a:r>
              <a:rPr sz="1300" b="1" spc="10" dirty="0">
                <a:latin typeface="Arial"/>
                <a:cs typeface="Arial"/>
              </a:rPr>
              <a:t>is </a:t>
            </a:r>
            <a:r>
              <a:rPr sz="1300" b="1" spc="15" dirty="0">
                <a:latin typeface="Arial"/>
                <a:cs typeface="Arial"/>
              </a:rPr>
              <a:t>stored </a:t>
            </a:r>
            <a:r>
              <a:rPr sz="1300" b="1" spc="10" dirty="0">
                <a:latin typeface="Arial"/>
                <a:cs typeface="Arial"/>
              </a:rPr>
              <a:t>in </a:t>
            </a:r>
            <a:r>
              <a:rPr sz="1300" b="1" spc="15" dirty="0">
                <a:latin typeface="Arial"/>
                <a:cs typeface="Arial"/>
              </a:rPr>
              <a:t>a</a:t>
            </a:r>
            <a:r>
              <a:rPr sz="1300" b="1" spc="-10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variable</a:t>
            </a:r>
            <a:r>
              <a:rPr sz="1300" spc="10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553" y="3934276"/>
            <a:ext cx="5482590" cy="21544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Rectangle box = new Rectangle(</a:t>
            </a:r>
            <a:r>
              <a:rPr lang="en-CA" sz="1100" dirty="0">
                <a:latin typeface="Courier" charset="0"/>
                <a:cs typeface="Courier" charset="0"/>
              </a:rPr>
              <a:t>5, 10, 20,</a:t>
            </a:r>
            <a:r>
              <a:rPr lang="en-CA" sz="1100" spc="-105" dirty="0">
                <a:latin typeface="Courier" charset="0"/>
                <a:cs typeface="Courier" charset="0"/>
              </a:rPr>
              <a:t> </a:t>
            </a:r>
            <a:r>
              <a:rPr lang="en-CA" sz="1100" dirty="0">
                <a:latin typeface="Courier" charset="0"/>
                <a:cs typeface="Courier" charset="0"/>
              </a:rPr>
              <a:t>30</a:t>
            </a:r>
            <a:r>
              <a:rPr sz="1100" dirty="0">
                <a:latin typeface="Courier" charset="0"/>
                <a:cs typeface="Courier" charset="0"/>
              </a:rPr>
              <a:t>);</a:t>
            </a:r>
          </a:p>
        </p:txBody>
      </p:sp>
      <p:sp>
        <p:nvSpPr>
          <p:cNvPr id="11" name="object 11"/>
          <p:cNvSpPr/>
          <p:nvPr/>
        </p:nvSpPr>
        <p:spPr>
          <a:xfrm>
            <a:off x="712541" y="433882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8001" y="4222883"/>
            <a:ext cx="165417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Additional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constructor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553" y="4508956"/>
            <a:ext cx="5482590" cy="21544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new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Rectangle()</a:t>
            </a:r>
          </a:p>
        </p:txBody>
      </p:sp>
    </p:spTree>
    <p:extLst>
      <p:ext uri="{BB962C8B-B14F-4D97-AF65-F5344CB8AC3E}">
        <p14:creationId xmlns:p14="http://schemas.microsoft.com/office/powerpoint/2010/main" val="61726061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242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>
                <a:solidFill>
                  <a:srgbClr val="125859"/>
                </a:solidFill>
              </a:rPr>
              <a:t>Syntax </a:t>
            </a:r>
            <a:r>
              <a:rPr spc="5" dirty="0">
                <a:solidFill>
                  <a:srgbClr val="125859"/>
                </a:solidFill>
              </a:rPr>
              <a:t>2.3 </a:t>
            </a:r>
            <a:r>
              <a:rPr spc="75" dirty="0"/>
              <a:t>Object</a:t>
            </a:r>
            <a:r>
              <a:rPr spc="-20" dirty="0"/>
              <a:t> </a:t>
            </a:r>
            <a:r>
              <a:rPr spc="110" dirty="0"/>
              <a:t>Construction</a:t>
            </a:r>
          </a:p>
        </p:txBody>
      </p:sp>
      <p:pic>
        <p:nvPicPr>
          <p:cNvPr id="5" name="Picture 4" descr="horstmann_6e_syn_02_0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4" y="1371600"/>
            <a:ext cx="6679790" cy="257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3B33CB-37A6-0540-884D-F31B082E66EC}"/>
                  </a:ext>
                </a:extLst>
              </p14:cNvPr>
              <p14:cNvContentPartPr/>
              <p14:nvPr/>
            </p14:nvContentPartPr>
            <p14:xfrm>
              <a:off x="4183200" y="2460600"/>
              <a:ext cx="306000" cy="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3B33CB-37A6-0540-884D-F31B082E6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7000" y="2444400"/>
                <a:ext cx="338400" cy="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20852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300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Accessor </a:t>
            </a:r>
            <a:r>
              <a:rPr spc="135" dirty="0"/>
              <a:t>and </a:t>
            </a:r>
            <a:r>
              <a:rPr spc="114" dirty="0"/>
              <a:t>Mutator</a:t>
            </a:r>
            <a:r>
              <a:rPr spc="-215" dirty="0"/>
              <a:t> </a:t>
            </a:r>
            <a:r>
              <a:rPr spc="150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168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210910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39495"/>
            <a:ext cx="5502142" cy="147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b="1" u="sng" spc="15" dirty="0">
                <a:latin typeface="Arial"/>
                <a:cs typeface="Arial"/>
              </a:rPr>
              <a:t>Accessor</a:t>
            </a:r>
            <a:r>
              <a:rPr sz="1300" b="1" spc="15" dirty="0">
                <a:latin typeface="Arial"/>
                <a:cs typeface="Arial"/>
              </a:rPr>
              <a:t> method: </a:t>
            </a:r>
            <a:r>
              <a:rPr sz="1300" b="1" u="sng" spc="15" dirty="0">
                <a:latin typeface="Arial"/>
                <a:cs typeface="Arial"/>
              </a:rPr>
              <a:t>does not change the </a:t>
            </a:r>
            <a:r>
              <a:rPr sz="1300" b="1" u="sng" spc="10" dirty="0">
                <a:latin typeface="Arial"/>
                <a:cs typeface="Arial"/>
              </a:rPr>
              <a:t>internal </a:t>
            </a:r>
            <a:r>
              <a:rPr sz="1300" b="1" u="sng" spc="15" dirty="0">
                <a:latin typeface="Arial"/>
                <a:cs typeface="Arial"/>
              </a:rPr>
              <a:t>data </a:t>
            </a:r>
            <a:r>
              <a:rPr sz="1300" b="1" u="sng" spc="10" dirty="0">
                <a:latin typeface="Arial"/>
                <a:cs typeface="Arial"/>
              </a:rPr>
              <a:t>of </a:t>
            </a:r>
            <a:r>
              <a:rPr sz="1300" b="1" u="sng" spc="15" dirty="0">
                <a:latin typeface="Arial"/>
                <a:cs typeface="Arial"/>
              </a:rPr>
              <a:t>the object </a:t>
            </a:r>
            <a:r>
              <a:rPr sz="1300" spc="15" dirty="0">
                <a:latin typeface="Arial"/>
                <a:cs typeface="Arial"/>
              </a:rPr>
              <a:t>on which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invoked.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Returns </a:t>
            </a:r>
            <a:r>
              <a:rPr sz="1000" spc="5" dirty="0">
                <a:latin typeface="Arial"/>
                <a:cs typeface="Arial"/>
              </a:rPr>
              <a:t>information </a:t>
            </a:r>
            <a:r>
              <a:rPr sz="1000" spc="10" dirty="0">
                <a:latin typeface="Arial"/>
                <a:cs typeface="Arial"/>
              </a:rPr>
              <a:t>about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object</a:t>
            </a:r>
            <a:endParaRPr sz="1000" dirty="0">
              <a:latin typeface="Arial"/>
              <a:cs typeface="Arial"/>
            </a:endParaRPr>
          </a:p>
          <a:p>
            <a:pPr marL="317500" marR="2026920">
              <a:lnSpc>
                <a:spcPct val="138900"/>
              </a:lnSpc>
            </a:pPr>
            <a:r>
              <a:rPr sz="1000" spc="10" dirty="0">
                <a:latin typeface="Arial"/>
                <a:cs typeface="Arial"/>
              </a:rPr>
              <a:t>Example: </a:t>
            </a:r>
            <a:r>
              <a:rPr sz="1000" spc="10" dirty="0">
                <a:latin typeface="Courier" charset="0"/>
                <a:cs typeface="Courier" charset="0"/>
              </a:rPr>
              <a:t>length </a:t>
            </a:r>
            <a:r>
              <a:rPr sz="1000" spc="10" dirty="0">
                <a:latin typeface="Arial"/>
                <a:cs typeface="Arial"/>
              </a:rPr>
              <a:t>method </a:t>
            </a:r>
            <a:r>
              <a:rPr sz="1000" spc="5" dirty="0">
                <a:latin typeface="Arial"/>
                <a:cs typeface="Arial"/>
              </a:rPr>
              <a:t>of the </a:t>
            </a:r>
            <a:r>
              <a:rPr sz="1000" spc="10" dirty="0">
                <a:latin typeface="Courier" charset="0"/>
                <a:cs typeface="Courier" charset="0"/>
              </a:rPr>
              <a:t>String </a:t>
            </a:r>
            <a:r>
              <a:rPr sz="1000" spc="5" dirty="0">
                <a:latin typeface="Arial"/>
                <a:cs typeface="Arial"/>
              </a:rPr>
              <a:t>class  </a:t>
            </a:r>
            <a:r>
              <a:rPr sz="1000" spc="10" dirty="0">
                <a:latin typeface="Arial"/>
                <a:cs typeface="Arial"/>
              </a:rPr>
              <a:t>Example: </a:t>
            </a:r>
            <a:r>
              <a:rPr sz="1000" spc="10" dirty="0">
                <a:latin typeface="Courier" charset="0"/>
                <a:cs typeface="Courier" charset="0"/>
              </a:rPr>
              <a:t>double width =</a:t>
            </a:r>
            <a:r>
              <a:rPr sz="1000" spc="-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box.getWidth();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b="1" u="sng" spc="15" dirty="0">
                <a:latin typeface="Arial"/>
                <a:cs typeface="Arial"/>
              </a:rPr>
              <a:t>Mutator</a:t>
            </a:r>
            <a:r>
              <a:rPr sz="1300" b="1" spc="15" dirty="0">
                <a:latin typeface="Arial"/>
                <a:cs typeface="Arial"/>
              </a:rPr>
              <a:t> method: </a:t>
            </a:r>
            <a:r>
              <a:rPr sz="1300" b="1" u="sng" spc="15" dirty="0">
                <a:latin typeface="Arial"/>
                <a:cs typeface="Arial"/>
              </a:rPr>
              <a:t>changes the data </a:t>
            </a:r>
            <a:r>
              <a:rPr sz="1300" b="1" u="sng" spc="10" dirty="0">
                <a:latin typeface="Arial"/>
                <a:cs typeface="Arial"/>
              </a:rPr>
              <a:t>of </a:t>
            </a:r>
            <a:r>
              <a:rPr sz="1300" b="1" u="sng" spc="15" dirty="0">
                <a:latin typeface="Arial"/>
                <a:cs typeface="Arial"/>
              </a:rPr>
              <a:t>the</a:t>
            </a:r>
            <a:r>
              <a:rPr sz="1300" b="1" u="sng" spc="-65" dirty="0">
                <a:latin typeface="Arial"/>
                <a:cs typeface="Arial"/>
              </a:rPr>
              <a:t> </a:t>
            </a:r>
            <a:r>
              <a:rPr sz="1300" b="1" u="sng" spc="15" dirty="0">
                <a:latin typeface="Arial"/>
                <a:cs typeface="Arial"/>
              </a:rPr>
              <a:t>object</a:t>
            </a:r>
            <a:endParaRPr sz="1300" b="1" u="sng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553" y="2279237"/>
            <a:ext cx="5482590" cy="21544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box.translate(15,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25);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825" y="2590822"/>
            <a:ext cx="21494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top-left corner is </a:t>
            </a:r>
            <a:r>
              <a:rPr sz="1000" spc="10" dirty="0">
                <a:latin typeface="Arial"/>
                <a:cs typeface="Arial"/>
              </a:rPr>
              <a:t>now </a:t>
            </a:r>
            <a:r>
              <a:rPr sz="1000" spc="5" dirty="0">
                <a:latin typeface="Arial"/>
                <a:cs typeface="Arial"/>
              </a:rPr>
              <a:t>at (20,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35).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6187" y="2920377"/>
            <a:ext cx="3334486" cy="1875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48069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352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93979" y="756302"/>
            <a:ext cx="28886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does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sequence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statements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6" y="979166"/>
            <a:ext cx="7840763" cy="719428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180" marR="3572510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Courier" charset="0"/>
                <a:cs typeface="Courier" charset="0"/>
              </a:rPr>
              <a:t>Rectangle box = new Rectangle(5, 10, 20,</a:t>
            </a:r>
            <a:r>
              <a:rPr sz="1100" spc="-8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30);  System.out.println("Before: " + box.getX());  box.translate(25, 40);  System.out.println("After: " +</a:t>
            </a:r>
            <a:r>
              <a:rPr sz="1100" spc="-8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box.getX());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468" y="2023275"/>
            <a:ext cx="71310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5" dirty="0">
                <a:latin typeface="Arial"/>
                <a:cs typeface="Arial"/>
              </a:rPr>
              <a:t>Before: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5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0" dirty="0">
                <a:latin typeface="Arial"/>
                <a:cs typeface="Arial"/>
              </a:rPr>
              <a:t>After: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30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2222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404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93979" y="756823"/>
            <a:ext cx="28886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does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sequence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statements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6" y="979686"/>
            <a:ext cx="7612163" cy="719428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180" marR="3419475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Courier" charset="0"/>
                <a:cs typeface="Courier" charset="0"/>
              </a:rPr>
              <a:t>Rectangle box = new Rectangle(5, 10, 20, 30);  System.out.println("Before: " +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box.getWidth());  box.translate(25, 40);  System.out.println("After: " +</a:t>
            </a:r>
            <a:r>
              <a:rPr sz="1100" spc="-8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box.getWidth());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2362200"/>
            <a:ext cx="5440045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Before: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20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0" dirty="0">
                <a:latin typeface="Arial"/>
                <a:cs typeface="Arial"/>
              </a:rPr>
              <a:t>After: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20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ts val="1910"/>
              </a:lnSpc>
              <a:spcBef>
                <a:spcPts val="55"/>
              </a:spcBef>
            </a:pPr>
            <a:r>
              <a:rPr sz="1300" spc="15" dirty="0">
                <a:latin typeface="Arial"/>
                <a:cs typeface="Arial"/>
              </a:rPr>
              <a:t>Moving the rectangle does not </a:t>
            </a:r>
            <a:r>
              <a:rPr sz="1300" spc="10" dirty="0">
                <a:latin typeface="Arial"/>
                <a:cs typeface="Arial"/>
              </a:rPr>
              <a:t>affect its </a:t>
            </a:r>
            <a:r>
              <a:rPr sz="1300" spc="15" dirty="0">
                <a:latin typeface="Arial"/>
                <a:cs typeface="Arial"/>
              </a:rPr>
              <a:t>width or </a:t>
            </a:r>
            <a:r>
              <a:rPr sz="1300" spc="10" dirty="0">
                <a:latin typeface="Arial"/>
                <a:cs typeface="Arial"/>
              </a:rPr>
              <a:t>height. </a:t>
            </a: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change  the width and height with the </a:t>
            </a:r>
            <a:r>
              <a:rPr sz="1300" spc="20" dirty="0">
                <a:latin typeface="Courier" charset="0"/>
                <a:cs typeface="Courier" charset="0"/>
              </a:rPr>
              <a:t>setSize</a:t>
            </a:r>
            <a:r>
              <a:rPr sz="1300" spc="-54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82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456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93979" y="757344"/>
            <a:ext cx="28886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does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sequence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statements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6" y="980207"/>
            <a:ext cx="7459763" cy="757900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180" marR="3674745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Courier" charset="0"/>
                <a:cs typeface="Courier" charset="0"/>
              </a:rPr>
              <a:t>String greeting = "Hello"; </a:t>
            </a:r>
            <a:r>
              <a:rPr lang="en-CA" sz="1100" spc="10" dirty="0" err="1">
                <a:latin typeface="Courier" charset="0"/>
                <a:cs typeface="Courier" charset="0"/>
              </a:rPr>
              <a:t>System.out.println</a:t>
            </a:r>
            <a:r>
              <a:rPr lang="en-CA" sz="1100" spc="10" dirty="0">
                <a:latin typeface="Courier" charset="0"/>
                <a:cs typeface="Courier" charset="0"/>
              </a:rPr>
              <a:t>(greeting);</a:t>
            </a:r>
          </a:p>
          <a:p>
            <a:pPr marL="43180" marR="3674745">
              <a:lnSpc>
                <a:spcPct val="100000"/>
              </a:lnSpc>
              <a:spcBef>
                <a:spcPts val="330"/>
              </a:spcBef>
            </a:pPr>
            <a:r>
              <a:rPr sz="1100" spc="10" dirty="0" err="1">
                <a:latin typeface="Courier" charset="0"/>
                <a:cs typeface="Courier" charset="0"/>
              </a:rPr>
              <a:t>System.out.println</a:t>
            </a:r>
            <a:r>
              <a:rPr sz="1100" spc="10" dirty="0">
                <a:latin typeface="Courier" charset="0"/>
                <a:cs typeface="Courier" charset="0"/>
              </a:rPr>
              <a:t>(greeting.toUpperCase());  System.out.println(greeting);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1828800"/>
            <a:ext cx="5486400" cy="144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  <a:p>
            <a:pPr marL="12700">
              <a:spcBef>
                <a:spcPts val="345"/>
              </a:spcBef>
            </a:pPr>
            <a:r>
              <a:rPr lang="en-CA" sz="1300" spc="20" dirty="0">
                <a:latin typeface="Courier" charset="0"/>
                <a:cs typeface="Courier" charset="0"/>
              </a:rPr>
              <a:t>Hello</a:t>
            </a:r>
            <a:endParaRPr lang="en-CA"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HELLO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CA" sz="1300" spc="20" dirty="0">
                <a:latin typeface="Courier" charset="0"/>
                <a:cs typeface="Courier" charset="0"/>
              </a:rPr>
              <a:t>H</a:t>
            </a:r>
            <a:r>
              <a:rPr sz="1300" spc="20" dirty="0">
                <a:latin typeface="Courier" charset="0"/>
                <a:cs typeface="Courier" charset="0"/>
              </a:rPr>
              <a:t>ello</a:t>
            </a:r>
            <a:endParaRPr sz="13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300" b="1" spc="15" dirty="0">
                <a:latin typeface="Arial"/>
                <a:cs typeface="Arial"/>
              </a:rPr>
              <a:t>Note </a:t>
            </a:r>
            <a:r>
              <a:rPr sz="1300" b="1" spc="10" dirty="0">
                <a:latin typeface="Arial"/>
                <a:cs typeface="Arial"/>
              </a:rPr>
              <a:t>that calling </a:t>
            </a:r>
            <a:r>
              <a:rPr sz="1300" b="1" u="sng" spc="20" dirty="0">
                <a:latin typeface="Courier" charset="0"/>
                <a:cs typeface="Courier" charset="0"/>
              </a:rPr>
              <a:t>toUpperCase</a:t>
            </a:r>
            <a:r>
              <a:rPr sz="1300" b="1" u="sng" spc="-475" dirty="0">
                <a:latin typeface="Courier" charset="0"/>
                <a:cs typeface="Courier" charset="0"/>
              </a:rPr>
              <a:t> </a:t>
            </a:r>
            <a:r>
              <a:rPr sz="1300" b="1" u="sng" spc="15" dirty="0">
                <a:latin typeface="Arial"/>
                <a:cs typeface="Arial"/>
              </a:rPr>
              <a:t>doesn't modify the </a:t>
            </a:r>
            <a:r>
              <a:rPr sz="1300" b="1" u="sng" spc="10" dirty="0">
                <a:latin typeface="Arial"/>
                <a:cs typeface="Arial"/>
              </a:rPr>
              <a:t>string</a:t>
            </a:r>
            <a:r>
              <a:rPr sz="1300" b="1" spc="10" dirty="0">
                <a:latin typeface="Arial"/>
                <a:cs typeface="Arial"/>
              </a:rPr>
              <a:t>.</a:t>
            </a:r>
            <a:endParaRPr sz="13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7899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776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0" dirty="0"/>
              <a:t>Using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7644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38307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688" y="187835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7688" y="209008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239632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7688" y="26571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688" y="286136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724242"/>
            <a:ext cx="6238599" cy="2239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b="1" spc="15" dirty="0">
                <a:latin typeface="Arial"/>
                <a:cs typeface="Arial"/>
              </a:rPr>
              <a:t>Object</a:t>
            </a:r>
            <a:r>
              <a:rPr sz="1300" spc="15" dirty="0">
                <a:latin typeface="Arial"/>
                <a:cs typeface="Arial"/>
              </a:rPr>
              <a:t>: an </a:t>
            </a:r>
            <a:r>
              <a:rPr sz="1300" spc="10" dirty="0">
                <a:latin typeface="Arial"/>
                <a:cs typeface="Arial"/>
              </a:rPr>
              <a:t>entity in </a:t>
            </a:r>
            <a:r>
              <a:rPr sz="1300" spc="15" dirty="0">
                <a:latin typeface="Arial"/>
                <a:cs typeface="Arial"/>
              </a:rPr>
              <a:t>your program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you can </a:t>
            </a:r>
            <a:r>
              <a:rPr sz="1300" b="1" spc="15" dirty="0">
                <a:latin typeface="Arial"/>
                <a:cs typeface="Arial"/>
              </a:rPr>
              <a:t>manipulate by </a:t>
            </a:r>
            <a:r>
              <a:rPr sz="1300" b="1" spc="10" dirty="0">
                <a:latin typeface="Arial"/>
                <a:cs typeface="Arial"/>
              </a:rPr>
              <a:t>calling </a:t>
            </a:r>
            <a:r>
              <a:rPr sz="1300" b="1" spc="15" dirty="0">
                <a:latin typeface="Arial"/>
                <a:cs typeface="Arial"/>
              </a:rPr>
              <a:t>one or more </a:t>
            </a:r>
            <a:r>
              <a:rPr sz="1300" b="1" spc="10" dirty="0">
                <a:latin typeface="Arial"/>
                <a:cs typeface="Arial"/>
              </a:rPr>
              <a:t>of its</a:t>
            </a:r>
            <a:r>
              <a:rPr sz="1300" b="1" spc="-6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methods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 marR="42545">
              <a:lnSpc>
                <a:spcPct val="118300"/>
              </a:lnSpc>
              <a:spcBef>
                <a:spcPts val="295"/>
              </a:spcBef>
            </a:pPr>
            <a:r>
              <a:rPr sz="1300" b="1" spc="15" dirty="0">
                <a:latin typeface="Arial"/>
                <a:cs typeface="Arial"/>
              </a:rPr>
              <a:t>Method</a:t>
            </a:r>
            <a:r>
              <a:rPr sz="1300" spc="15" dirty="0">
                <a:latin typeface="Arial"/>
                <a:cs typeface="Arial"/>
              </a:rPr>
              <a:t>: consists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b="1" spc="15" dirty="0">
                <a:latin typeface="Arial"/>
                <a:cs typeface="Arial"/>
              </a:rPr>
              <a:t>a sequence </a:t>
            </a:r>
            <a:r>
              <a:rPr sz="1300" b="1" spc="10" dirty="0">
                <a:latin typeface="Arial"/>
                <a:cs typeface="Arial"/>
              </a:rPr>
              <a:t>of instructions that </a:t>
            </a:r>
            <a:r>
              <a:rPr sz="1300" b="1" spc="15" dirty="0">
                <a:latin typeface="Arial"/>
                <a:cs typeface="Arial"/>
              </a:rPr>
              <a:t>can access the data </a:t>
            </a:r>
            <a:r>
              <a:rPr sz="1300" b="1" spc="10" dirty="0">
                <a:latin typeface="Arial"/>
                <a:cs typeface="Arial"/>
              </a:rPr>
              <a:t>of </a:t>
            </a:r>
            <a:r>
              <a:rPr sz="1300" b="1" spc="15" dirty="0">
                <a:latin typeface="Arial"/>
                <a:cs typeface="Arial"/>
              </a:rPr>
              <a:t>an</a:t>
            </a:r>
            <a:r>
              <a:rPr sz="1300" b="1" spc="-6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object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7500" marR="2683510">
              <a:lnSpc>
                <a:spcPct val="138900"/>
              </a:lnSpc>
              <a:spcBef>
                <a:spcPts val="355"/>
              </a:spcBef>
            </a:pPr>
            <a:r>
              <a:rPr lang="en-CA" sz="1000" spc="10" dirty="0">
                <a:latin typeface="Arial"/>
                <a:cs typeface="Arial"/>
              </a:rPr>
              <a:t>As a user, 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do </a:t>
            </a:r>
            <a:r>
              <a:rPr sz="1000" b="1" spc="5" dirty="0">
                <a:latin typeface="Arial"/>
                <a:cs typeface="Arial"/>
              </a:rPr>
              <a:t>not </a:t>
            </a:r>
            <a:r>
              <a:rPr sz="1000" b="1" spc="10" dirty="0">
                <a:latin typeface="Arial"/>
                <a:cs typeface="Arial"/>
              </a:rPr>
              <a:t>know what </a:t>
            </a:r>
            <a:r>
              <a:rPr sz="1000" b="1" spc="5" dirty="0">
                <a:latin typeface="Arial"/>
                <a:cs typeface="Arial"/>
              </a:rPr>
              <a:t>the instructions are  </a:t>
            </a:r>
            <a:r>
              <a:rPr sz="1000" spc="10" dirty="0">
                <a:latin typeface="Arial"/>
                <a:cs typeface="Arial"/>
              </a:rPr>
              <a:t>You </a:t>
            </a:r>
            <a:r>
              <a:rPr sz="1000" b="1" spc="10" dirty="0">
                <a:latin typeface="Arial"/>
                <a:cs typeface="Arial"/>
              </a:rPr>
              <a:t>do know </a:t>
            </a:r>
            <a:r>
              <a:rPr sz="1000" b="1" spc="5" dirty="0">
                <a:latin typeface="Arial"/>
                <a:cs typeface="Arial"/>
              </a:rPr>
              <a:t>that the behavior is well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defined</a:t>
            </a:r>
            <a:endParaRPr sz="1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CA" sz="1300" spc="15" dirty="0">
                <a:latin typeface="Arial"/>
                <a:cs typeface="Arial"/>
              </a:rPr>
              <a:t>For instance, </a:t>
            </a:r>
            <a:r>
              <a:rPr sz="1300" spc="20" dirty="0" err="1">
                <a:latin typeface="Courier" charset="0"/>
                <a:cs typeface="Courier" charset="0"/>
              </a:rPr>
              <a:t>System.out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has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You do </a:t>
            </a:r>
            <a:r>
              <a:rPr sz="1000" spc="5" dirty="0">
                <a:latin typeface="Arial"/>
                <a:cs typeface="Arial"/>
              </a:rPr>
              <a:t>not </a:t>
            </a:r>
            <a:r>
              <a:rPr sz="1000" spc="10" dirty="0">
                <a:latin typeface="Arial"/>
                <a:cs typeface="Arial"/>
              </a:rPr>
              <a:t>know how </a:t>
            </a:r>
            <a:r>
              <a:rPr sz="1000" spc="5" dirty="0">
                <a:latin typeface="Arial"/>
                <a:cs typeface="Arial"/>
              </a:rPr>
              <a:t>it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works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05"/>
              </a:spcBef>
            </a:pPr>
            <a:r>
              <a:rPr sz="1000" spc="10" dirty="0">
                <a:latin typeface="Arial"/>
                <a:cs typeface="Arial"/>
              </a:rPr>
              <a:t>What </a:t>
            </a:r>
            <a:r>
              <a:rPr sz="1000" spc="5" dirty="0">
                <a:latin typeface="Arial"/>
                <a:cs typeface="Arial"/>
              </a:rPr>
              <a:t>important is that it </a:t>
            </a:r>
            <a:r>
              <a:rPr sz="1000" spc="10" dirty="0">
                <a:latin typeface="Arial"/>
                <a:cs typeface="Arial"/>
              </a:rPr>
              <a:t>does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work you </a:t>
            </a:r>
            <a:r>
              <a:rPr sz="1000" spc="5" dirty="0">
                <a:latin typeface="Arial"/>
                <a:cs typeface="Arial"/>
              </a:rPr>
              <a:t>request of it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001" y="4735212"/>
            <a:ext cx="395541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1 </a:t>
            </a:r>
            <a:r>
              <a:rPr sz="1300" spc="15" dirty="0">
                <a:latin typeface="Arial"/>
                <a:cs typeface="Arial"/>
              </a:rPr>
              <a:t>Representation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System.out</a:t>
            </a:r>
            <a:r>
              <a:rPr sz="1300" spc="-50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14" name="Picture 13" descr="horstmann_6e_fig_02_0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1" y="2956902"/>
            <a:ext cx="3653719" cy="160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581262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508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93979" y="765426"/>
            <a:ext cx="5743575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toUpperCase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method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String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accessor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mutator?</a:t>
            </a:r>
            <a:endParaRPr sz="1100" dirty="0">
              <a:latin typeface="Arial"/>
              <a:cs typeface="Arial"/>
            </a:endParaRPr>
          </a:p>
          <a:p>
            <a:pPr marL="266700" marR="5080">
              <a:lnSpc>
                <a:spcPct val="118300"/>
              </a:lnSpc>
              <a:spcBef>
                <a:spcPts val="51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Arial"/>
                <a:cs typeface="Arial"/>
              </a:rPr>
              <a:t>An </a:t>
            </a:r>
            <a:r>
              <a:rPr sz="1300" spc="15" dirty="0">
                <a:latin typeface="Arial"/>
                <a:cs typeface="Arial"/>
              </a:rPr>
              <a:t>accessor </a:t>
            </a:r>
            <a:r>
              <a:rPr sz="1300" spc="30" dirty="0">
                <a:latin typeface="Arial"/>
                <a:cs typeface="Arial"/>
              </a:rPr>
              <a:t>—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5" dirty="0">
                <a:latin typeface="Arial"/>
                <a:cs typeface="Arial"/>
              </a:rPr>
              <a:t>doesn't modify the </a:t>
            </a:r>
            <a:r>
              <a:rPr sz="1300" spc="10" dirty="0">
                <a:latin typeface="Arial"/>
                <a:cs typeface="Arial"/>
              </a:rPr>
              <a:t>original string </a:t>
            </a:r>
            <a:r>
              <a:rPr sz="1300" spc="15" dirty="0">
                <a:latin typeface="Arial"/>
                <a:cs typeface="Arial"/>
              </a:rPr>
              <a:t>but returns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  </a:t>
            </a:r>
            <a:r>
              <a:rPr sz="1300" spc="20" dirty="0">
                <a:latin typeface="Arial"/>
                <a:cs typeface="Arial"/>
              </a:rPr>
              <a:t>new </a:t>
            </a:r>
            <a:r>
              <a:rPr sz="1300" spc="10" dirty="0">
                <a:latin typeface="Arial"/>
                <a:cs typeface="Arial"/>
              </a:rPr>
              <a:t>string </a:t>
            </a:r>
            <a:r>
              <a:rPr sz="1300" spc="15" dirty="0">
                <a:latin typeface="Arial"/>
                <a:cs typeface="Arial"/>
              </a:rPr>
              <a:t>with uppercase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letters.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622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567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P</a:t>
            </a:r>
            <a:r>
              <a:rPr spc="110" dirty="0"/>
              <a:t>a</a:t>
            </a:r>
            <a:r>
              <a:rPr spc="50" dirty="0"/>
              <a:t>c</a:t>
            </a:r>
            <a:r>
              <a:rPr spc="165" dirty="0"/>
              <a:t>k</a:t>
            </a:r>
            <a:r>
              <a:rPr spc="110" dirty="0"/>
              <a:t>a</a:t>
            </a:r>
            <a:r>
              <a:rPr spc="290" dirty="0"/>
              <a:t>g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435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7413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6147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1" y="778418"/>
            <a:ext cx="4493260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Java </a:t>
            </a:r>
            <a:r>
              <a:rPr sz="1300" b="1" spc="15" dirty="0">
                <a:latin typeface="Arial"/>
                <a:cs typeface="Arial"/>
              </a:rPr>
              <a:t>classes are grouped </a:t>
            </a:r>
            <a:r>
              <a:rPr sz="1300" b="1" spc="10" dirty="0">
                <a:latin typeface="Arial"/>
                <a:cs typeface="Arial"/>
              </a:rPr>
              <a:t>into</a:t>
            </a:r>
            <a:r>
              <a:rPr sz="1300" b="1" spc="-6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packages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ts val="226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Rectangle </a:t>
            </a:r>
            <a:r>
              <a:rPr sz="1300" spc="15" dirty="0">
                <a:latin typeface="Arial"/>
                <a:cs typeface="Arial"/>
              </a:rPr>
              <a:t>class belongs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package </a:t>
            </a:r>
            <a:r>
              <a:rPr sz="1300" spc="15" dirty="0">
                <a:latin typeface="Courier" charset="0"/>
                <a:cs typeface="Courier" charset="0"/>
              </a:rPr>
              <a:t>java.awt</a:t>
            </a:r>
            <a:r>
              <a:rPr sz="1300" spc="15" dirty="0">
                <a:latin typeface="Arial"/>
                <a:cs typeface="Arial"/>
              </a:rPr>
              <a:t>.  To use the </a:t>
            </a:r>
            <a:r>
              <a:rPr sz="1300" spc="20" dirty="0">
                <a:latin typeface="Courier" charset="0"/>
                <a:cs typeface="Courier" charset="0"/>
              </a:rPr>
              <a:t>Rectangle</a:t>
            </a:r>
            <a:r>
              <a:rPr sz="1300" spc="-5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you must import the package: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553" y="1624045"/>
            <a:ext cx="5482590" cy="21544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import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java.awt.Rectangle;</a:t>
            </a:r>
          </a:p>
        </p:txBody>
      </p:sp>
      <p:sp>
        <p:nvSpPr>
          <p:cNvPr id="9" name="object 9"/>
          <p:cNvSpPr/>
          <p:nvPr/>
        </p:nvSpPr>
        <p:spPr>
          <a:xfrm>
            <a:off x="712541" y="203615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541" y="231592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1920217"/>
            <a:ext cx="5222875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Put the </a:t>
            </a:r>
            <a:r>
              <a:rPr sz="1300" spc="10" dirty="0">
                <a:latin typeface="Arial"/>
                <a:cs typeface="Arial"/>
              </a:rPr>
              <a:t>line </a:t>
            </a:r>
            <a:r>
              <a:rPr sz="1300" b="1" spc="10" dirty="0">
                <a:latin typeface="Arial"/>
                <a:cs typeface="Arial"/>
              </a:rPr>
              <a:t>at </a:t>
            </a:r>
            <a:r>
              <a:rPr sz="1300" b="1" spc="15" dirty="0">
                <a:latin typeface="Arial"/>
                <a:cs typeface="Arial"/>
              </a:rPr>
              <a:t>the top </a:t>
            </a:r>
            <a:r>
              <a:rPr sz="1300" b="1" spc="10" dirty="0">
                <a:latin typeface="Arial"/>
                <a:cs typeface="Arial"/>
              </a:rPr>
              <a:t>of </a:t>
            </a:r>
            <a:r>
              <a:rPr sz="1300" b="1" spc="15" dirty="0">
                <a:latin typeface="Arial"/>
                <a:cs typeface="Arial"/>
              </a:rPr>
              <a:t>your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program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0" dirty="0">
                <a:latin typeface="Arial"/>
                <a:cs typeface="Arial"/>
              </a:rPr>
              <a:t>don't </a:t>
            </a:r>
            <a:r>
              <a:rPr sz="1300" spc="15" dirty="0">
                <a:latin typeface="Arial"/>
                <a:cs typeface="Arial"/>
              </a:rPr>
              <a:t>need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import classes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java.lang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package such as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5" dirty="0">
                <a:latin typeface="Courier" charset="0"/>
                <a:cs typeface="Courier" charset="0"/>
              </a:rPr>
              <a:t>System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77914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619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>
                <a:solidFill>
                  <a:srgbClr val="125859"/>
                </a:solidFill>
              </a:rPr>
              <a:t>Syntax </a:t>
            </a:r>
            <a:r>
              <a:rPr spc="5" dirty="0">
                <a:solidFill>
                  <a:srgbClr val="125859"/>
                </a:solidFill>
              </a:rPr>
              <a:t>2.4 </a:t>
            </a:r>
            <a:r>
              <a:rPr spc="130" dirty="0"/>
              <a:t>Importing </a:t>
            </a:r>
            <a:r>
              <a:rPr spc="110" dirty="0"/>
              <a:t>a </a:t>
            </a:r>
            <a:r>
              <a:rPr spc="170" dirty="0"/>
              <a:t>Class </a:t>
            </a:r>
            <a:r>
              <a:rPr spc="125" dirty="0"/>
              <a:t>from </a:t>
            </a:r>
            <a:r>
              <a:rPr spc="110" dirty="0"/>
              <a:t>a</a:t>
            </a:r>
            <a:r>
              <a:rPr spc="-340" dirty="0"/>
              <a:t> </a:t>
            </a:r>
            <a:r>
              <a:rPr spc="114" dirty="0"/>
              <a:t>Package</a:t>
            </a:r>
          </a:p>
        </p:txBody>
      </p:sp>
      <p:pic>
        <p:nvPicPr>
          <p:cNvPr id="5" name="Picture 4" descr="horstmann_6e_syn_02_04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6" y="1295400"/>
            <a:ext cx="5257800" cy="19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41570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00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93979" y="773948"/>
            <a:ext cx="5912485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Random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declared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java.util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package.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need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order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class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your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program?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7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Arial"/>
                <a:cs typeface="Arial"/>
              </a:rPr>
              <a:t>Add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statement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481707"/>
            <a:ext cx="5482590" cy="21544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import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java.util.Random;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8001" y="1777880"/>
            <a:ext cx="2021839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at </a:t>
            </a:r>
            <a:r>
              <a:rPr sz="1300" spc="15" dirty="0">
                <a:latin typeface="Arial"/>
                <a:cs typeface="Arial"/>
              </a:rPr>
              <a:t>the top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your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program.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776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312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Implementing </a:t>
            </a:r>
            <a:r>
              <a:rPr spc="110" dirty="0"/>
              <a:t>a </a:t>
            </a:r>
            <a:r>
              <a:rPr spc="114" dirty="0"/>
              <a:t>Test</a:t>
            </a:r>
            <a:r>
              <a:rPr spc="-145" dirty="0"/>
              <a:t> </a:t>
            </a:r>
            <a:r>
              <a:rPr spc="135" dirty="0"/>
              <a:t>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180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7402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11776"/>
            <a:ext cx="4356735" cy="201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400"/>
              </a:lnSpc>
            </a:pP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test </a:t>
            </a:r>
            <a:r>
              <a:rPr sz="1300" spc="15" dirty="0">
                <a:latin typeface="Arial"/>
                <a:cs typeface="Arial"/>
              </a:rPr>
              <a:t>program </a:t>
            </a:r>
            <a:r>
              <a:rPr sz="1300" spc="10" dirty="0">
                <a:latin typeface="Arial"/>
                <a:cs typeface="Arial"/>
              </a:rPr>
              <a:t>verifies that </a:t>
            </a:r>
            <a:r>
              <a:rPr sz="1300" spc="15" dirty="0">
                <a:latin typeface="Arial"/>
                <a:cs typeface="Arial"/>
              </a:rPr>
              <a:t>methods behave as expected.  Steps </a:t>
            </a:r>
            <a:r>
              <a:rPr sz="1300" spc="10" dirty="0">
                <a:latin typeface="Arial"/>
                <a:cs typeface="Arial"/>
              </a:rPr>
              <a:t>in writing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tester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endParaRPr sz="13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Provide a </a:t>
            </a:r>
            <a:r>
              <a:rPr sz="1100" spc="10" dirty="0">
                <a:latin typeface="Arial"/>
                <a:cs typeface="Arial"/>
              </a:rPr>
              <a:t>tester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class.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Supply a </a:t>
            </a:r>
            <a:r>
              <a:rPr sz="1100" spc="20" dirty="0">
                <a:latin typeface="Courier" charset="0"/>
                <a:cs typeface="Courier" charset="0"/>
              </a:rPr>
              <a:t>main</a:t>
            </a:r>
            <a:r>
              <a:rPr sz="1100" spc="-44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method.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Inside the </a:t>
            </a:r>
            <a:r>
              <a:rPr sz="1100" spc="20" dirty="0">
                <a:latin typeface="Courier" charset="0"/>
                <a:cs typeface="Courier" charset="0"/>
              </a:rPr>
              <a:t>main</a:t>
            </a:r>
            <a:r>
              <a:rPr sz="1100" spc="-44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method, construct one or more </a:t>
            </a:r>
            <a:r>
              <a:rPr sz="1100" spc="10" dirty="0">
                <a:latin typeface="Arial"/>
                <a:cs typeface="Arial"/>
              </a:rPr>
              <a:t>objects.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Apply methods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objects.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Display the </a:t>
            </a:r>
            <a:r>
              <a:rPr sz="1100" spc="10" dirty="0">
                <a:latin typeface="Arial"/>
                <a:cs typeface="Arial"/>
              </a:rPr>
              <a:t>results of </a:t>
            </a:r>
            <a:r>
              <a:rPr sz="1100" spc="15" dirty="0">
                <a:latin typeface="Arial"/>
                <a:cs typeface="Arial"/>
              </a:rPr>
              <a:t>the method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calls.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Display the values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you expect </a:t>
            </a:r>
            <a:r>
              <a:rPr sz="1100" spc="10" dirty="0">
                <a:latin typeface="Arial"/>
                <a:cs typeface="Arial"/>
              </a:rPr>
              <a:t>to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get.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876065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237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Implementing </a:t>
            </a:r>
            <a:r>
              <a:rPr spc="110" dirty="0"/>
              <a:t>a </a:t>
            </a:r>
            <a:r>
              <a:rPr spc="114" dirty="0"/>
              <a:t>Test</a:t>
            </a:r>
            <a:r>
              <a:rPr spc="-145" dirty="0"/>
              <a:t> </a:t>
            </a:r>
            <a:r>
              <a:rPr spc="135" dirty="0"/>
              <a:t>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105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85124"/>
            <a:ext cx="3697604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Code </a:t>
            </a:r>
            <a:r>
              <a:rPr sz="1300" spc="10" dirty="0">
                <a:latin typeface="Arial"/>
                <a:cs typeface="Arial"/>
              </a:rPr>
              <a:t>to test </a:t>
            </a:r>
            <a:r>
              <a:rPr sz="1300" spc="15" dirty="0">
                <a:latin typeface="Arial"/>
                <a:cs typeface="Arial"/>
              </a:rPr>
              <a:t>the behavior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translate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2" y="1063630"/>
            <a:ext cx="7438247" cy="1569660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Rectangle box = new Rectangle(5, 10, 20,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30);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7625" marR="4071620">
              <a:lnSpc>
                <a:spcPct val="100000"/>
              </a:lnSpc>
            </a:pPr>
            <a:r>
              <a:rPr sz="1100" dirty="0">
                <a:latin typeface="Courier" charset="0"/>
                <a:cs typeface="Courier" charset="0"/>
              </a:rPr>
              <a:t>// Move the rectangle  box.translate(15,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25);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7625" marR="2602230">
              <a:lnSpc>
                <a:spcPct val="100000"/>
              </a:lnSpc>
            </a:pPr>
            <a:r>
              <a:rPr sz="1100" dirty="0">
                <a:latin typeface="Courier" charset="0"/>
                <a:cs typeface="Courier" charset="0"/>
              </a:rPr>
              <a:t>// Print information about the moved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rectangle  System.out.print("x: ");  System.out.println(box.getX());  System.out.println("Expected: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20");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297187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25165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2774315"/>
            <a:ext cx="556196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200"/>
              </a:lnSpc>
            </a:pPr>
            <a:r>
              <a:rPr sz="1300" spc="15" dirty="0">
                <a:latin typeface="Arial"/>
                <a:cs typeface="Arial"/>
              </a:rPr>
              <a:t>Place the code </a:t>
            </a:r>
            <a:r>
              <a:rPr sz="1300" spc="10" dirty="0">
                <a:latin typeface="Arial"/>
                <a:cs typeface="Arial"/>
              </a:rPr>
              <a:t>inside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main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MoveTester </a:t>
            </a:r>
            <a:r>
              <a:rPr sz="1300" spc="15" dirty="0">
                <a:latin typeface="Arial"/>
                <a:cs typeface="Arial"/>
              </a:rPr>
              <a:t>class  Determining the expected </a:t>
            </a:r>
            <a:r>
              <a:rPr sz="1300" spc="10" dirty="0">
                <a:latin typeface="Arial"/>
                <a:cs typeface="Arial"/>
              </a:rPr>
              <a:t>result in </a:t>
            </a:r>
            <a:r>
              <a:rPr sz="1300" spc="15" dirty="0">
                <a:latin typeface="Arial"/>
                <a:cs typeface="Arial"/>
              </a:rPr>
              <a:t>advance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important </a:t>
            </a:r>
            <a:r>
              <a:rPr sz="1300" spc="10" dirty="0">
                <a:latin typeface="Arial"/>
                <a:cs typeface="Arial"/>
              </a:rPr>
              <a:t>part of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testing.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5306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862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Object</a:t>
            </a:r>
            <a:r>
              <a:rPr spc="-15" dirty="0"/>
              <a:t> </a:t>
            </a:r>
            <a:r>
              <a:rPr spc="85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730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0" y="781377"/>
            <a:ext cx="4712987" cy="715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An </a:t>
            </a:r>
            <a:r>
              <a:rPr sz="1300" b="1" spc="15" dirty="0">
                <a:latin typeface="Arial"/>
                <a:cs typeface="Arial"/>
              </a:rPr>
              <a:t>object </a:t>
            </a:r>
            <a:r>
              <a:rPr sz="1300" b="1" spc="10" dirty="0">
                <a:latin typeface="Arial"/>
                <a:cs typeface="Arial"/>
              </a:rPr>
              <a:t>variable is </a:t>
            </a:r>
            <a:r>
              <a:rPr sz="1300" b="1" spc="15" dirty="0">
                <a:latin typeface="Arial"/>
                <a:cs typeface="Arial"/>
              </a:rPr>
              <a:t>a </a:t>
            </a:r>
            <a:r>
              <a:rPr sz="1300" b="1" spc="10" dirty="0">
                <a:latin typeface="Arial"/>
                <a:cs typeface="Arial"/>
              </a:rPr>
              <a:t>variable </a:t>
            </a:r>
            <a:r>
              <a:rPr sz="1300" b="1" spc="15" dirty="0">
                <a:latin typeface="Arial"/>
                <a:cs typeface="Arial"/>
              </a:rPr>
              <a:t>whose type </a:t>
            </a:r>
            <a:r>
              <a:rPr sz="1300" b="1" spc="10" dirty="0">
                <a:latin typeface="Arial"/>
                <a:cs typeface="Arial"/>
              </a:rPr>
              <a:t>is </a:t>
            </a:r>
            <a:r>
              <a:rPr sz="1300" b="1" spc="15" dirty="0">
                <a:latin typeface="Arial"/>
                <a:cs typeface="Arial"/>
              </a:rPr>
              <a:t>a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class</a:t>
            </a:r>
            <a:endParaRPr sz="1300" b="1" dirty="0">
              <a:latin typeface="Arial"/>
              <a:cs typeface="Arial"/>
            </a:endParaRPr>
          </a:p>
          <a:p>
            <a:pPr marL="317500" marR="1405255">
              <a:lnSpc>
                <a:spcPct val="134000"/>
              </a:lnSpc>
              <a:spcBef>
                <a:spcPts val="415"/>
              </a:spcBef>
            </a:pPr>
            <a:r>
              <a:rPr sz="1000" b="1" spc="10" dirty="0">
                <a:latin typeface="Arial"/>
                <a:cs typeface="Arial"/>
              </a:rPr>
              <a:t>Does </a:t>
            </a:r>
            <a:r>
              <a:rPr sz="1000" b="1" spc="5" dirty="0">
                <a:latin typeface="Arial"/>
                <a:cs typeface="Arial"/>
              </a:rPr>
              <a:t>not actually hold </a:t>
            </a:r>
            <a:r>
              <a:rPr sz="1000" b="1" spc="10" dirty="0">
                <a:latin typeface="Arial"/>
                <a:cs typeface="Arial"/>
              </a:rPr>
              <a:t>an </a:t>
            </a:r>
            <a:r>
              <a:rPr sz="1000" b="1" spc="5" dirty="0">
                <a:latin typeface="Arial"/>
                <a:cs typeface="Arial"/>
              </a:rPr>
              <a:t>object.  </a:t>
            </a:r>
            <a:endParaRPr lang="en-CA" sz="1000" b="1" spc="5" dirty="0">
              <a:latin typeface="Arial"/>
              <a:cs typeface="Arial"/>
            </a:endParaRPr>
          </a:p>
          <a:p>
            <a:pPr marL="317500" marR="1405255">
              <a:lnSpc>
                <a:spcPct val="134000"/>
              </a:lnSpc>
              <a:spcBef>
                <a:spcPts val="415"/>
              </a:spcBef>
            </a:pPr>
            <a:r>
              <a:rPr sz="1000" b="1" spc="10" dirty="0">
                <a:latin typeface="Arial"/>
                <a:cs typeface="Arial"/>
              </a:rPr>
              <a:t>Holds </a:t>
            </a:r>
            <a:r>
              <a:rPr sz="1000" b="1" spc="5" dirty="0">
                <a:latin typeface="Arial"/>
                <a:cs typeface="Arial"/>
              </a:rPr>
              <a:t>the </a:t>
            </a:r>
            <a:r>
              <a:rPr sz="1000" b="1" spc="10" dirty="0">
                <a:latin typeface="Arial"/>
                <a:cs typeface="Arial"/>
              </a:rPr>
              <a:t>memory </a:t>
            </a:r>
            <a:r>
              <a:rPr sz="1000" b="1" spc="5" dirty="0">
                <a:latin typeface="Arial"/>
                <a:cs typeface="Arial"/>
              </a:rPr>
              <a:t>location of </a:t>
            </a:r>
            <a:r>
              <a:rPr sz="1000" b="1" spc="10" dirty="0">
                <a:latin typeface="Arial"/>
                <a:cs typeface="Arial"/>
              </a:rPr>
              <a:t>an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object</a:t>
            </a:r>
            <a:endParaRPr sz="1000" b="1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2568" y="1699445"/>
            <a:ext cx="2870061" cy="1367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0003" y="3352800"/>
            <a:ext cx="46951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An </a:t>
            </a:r>
            <a:r>
              <a:rPr sz="1300" spc="15" dirty="0">
                <a:latin typeface="Arial"/>
                <a:cs typeface="Arial"/>
              </a:rPr>
              <a:t>Object Variable Containing an Object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Reference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CCE7A97-1058-B843-94C2-778B74BBFEA0}"/>
              </a:ext>
            </a:extLst>
          </p:cNvPr>
          <p:cNvSpPr/>
          <p:nvPr/>
        </p:nvSpPr>
        <p:spPr>
          <a:xfrm>
            <a:off x="712541" y="401402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377CF11-014F-424F-A7CF-4DD091338ADE}"/>
              </a:ext>
            </a:extLst>
          </p:cNvPr>
          <p:cNvSpPr/>
          <p:nvPr/>
        </p:nvSpPr>
        <p:spPr>
          <a:xfrm>
            <a:off x="712541" y="428624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96C6D79-1023-B841-9B75-D7B248C9568E}"/>
              </a:ext>
            </a:extLst>
          </p:cNvPr>
          <p:cNvSpPr txBox="1"/>
          <p:nvPr/>
        </p:nvSpPr>
        <p:spPr>
          <a:xfrm>
            <a:off x="848000" y="3823999"/>
            <a:ext cx="4485999" cy="548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400"/>
              </a:lnSpc>
            </a:pPr>
            <a:r>
              <a:rPr sz="1300" b="1" spc="15" dirty="0">
                <a:latin typeface="Arial"/>
                <a:cs typeface="Arial"/>
              </a:rPr>
              <a:t>Object reference: </a:t>
            </a:r>
            <a:r>
              <a:rPr sz="1300" spc="15" dirty="0">
                <a:latin typeface="Arial"/>
                <a:cs typeface="Arial"/>
              </a:rPr>
              <a:t>describes the </a:t>
            </a:r>
            <a:r>
              <a:rPr sz="1300" b="1" spc="10" dirty="0">
                <a:latin typeface="Arial"/>
                <a:cs typeface="Arial"/>
              </a:rPr>
              <a:t>location of </a:t>
            </a:r>
            <a:r>
              <a:rPr sz="1300" b="1" spc="15" dirty="0">
                <a:latin typeface="Arial"/>
                <a:cs typeface="Arial"/>
              </a:rPr>
              <a:t>an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object  </a:t>
            </a:r>
            <a:r>
              <a:rPr sz="1300" spc="10" dirty="0">
                <a:latin typeface="Arial"/>
                <a:cs typeface="Arial"/>
              </a:rPr>
              <a:t>After this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statement: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9388234-605E-EE4E-969D-415533820054}"/>
              </a:ext>
            </a:extLst>
          </p:cNvPr>
          <p:cNvSpPr txBox="1"/>
          <p:nvPr/>
        </p:nvSpPr>
        <p:spPr>
          <a:xfrm>
            <a:off x="867553" y="4456380"/>
            <a:ext cx="5482590" cy="21544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Rectangle box = new Rectangle(5, 10, 20,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30);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A5C7161-69F4-E043-901B-1C692A632884}"/>
              </a:ext>
            </a:extLst>
          </p:cNvPr>
          <p:cNvSpPr txBox="1"/>
          <p:nvPr/>
        </p:nvSpPr>
        <p:spPr>
          <a:xfrm>
            <a:off x="1152825" y="4708686"/>
            <a:ext cx="4291965" cy="403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</a:pPr>
            <a:r>
              <a:rPr sz="1000" spc="5" dirty="0">
                <a:latin typeface="Arial"/>
                <a:cs typeface="Arial"/>
              </a:rPr>
              <a:t>Variable </a:t>
            </a:r>
            <a:r>
              <a:rPr sz="1000" spc="10" dirty="0">
                <a:latin typeface="Arial"/>
                <a:cs typeface="Arial"/>
              </a:rPr>
              <a:t>box </a:t>
            </a:r>
            <a:r>
              <a:rPr sz="1000" spc="5" dirty="0">
                <a:latin typeface="Arial"/>
                <a:cs typeface="Arial"/>
              </a:rPr>
              <a:t>refers to the </a:t>
            </a:r>
            <a:r>
              <a:rPr sz="1000" spc="10" dirty="0">
                <a:latin typeface="Courier" charset="0"/>
                <a:cs typeface="Courier" charset="0"/>
              </a:rPr>
              <a:t>Rectangle</a:t>
            </a:r>
            <a:r>
              <a:rPr sz="1000" spc="-23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object returned </a:t>
            </a:r>
            <a:r>
              <a:rPr sz="1000" spc="10" dirty="0">
                <a:latin typeface="Arial"/>
                <a:cs typeface="Arial"/>
              </a:rPr>
              <a:t>by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new </a:t>
            </a:r>
            <a:r>
              <a:rPr sz="1000" spc="5" dirty="0">
                <a:latin typeface="Arial"/>
                <a:cs typeface="Arial"/>
              </a:rPr>
              <a:t>operator  </a:t>
            </a:r>
            <a:r>
              <a:rPr sz="1000" b="1" spc="10" dirty="0">
                <a:latin typeface="Arial"/>
                <a:cs typeface="Arial"/>
              </a:rPr>
              <a:t>The box </a:t>
            </a:r>
            <a:r>
              <a:rPr sz="1000" b="1" spc="5" dirty="0">
                <a:latin typeface="Arial"/>
                <a:cs typeface="Arial"/>
              </a:rPr>
              <a:t>variable </a:t>
            </a:r>
            <a:r>
              <a:rPr sz="1000" b="1" spc="10" dirty="0">
                <a:latin typeface="Arial"/>
                <a:cs typeface="Arial"/>
              </a:rPr>
              <a:t>does </a:t>
            </a:r>
            <a:r>
              <a:rPr sz="1000" b="1" spc="5" dirty="0">
                <a:latin typeface="Arial"/>
                <a:cs typeface="Arial"/>
              </a:rPr>
              <a:t>not contain the object. It refers to the</a:t>
            </a:r>
            <a:r>
              <a:rPr sz="1000" b="1" spc="7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object.</a:t>
            </a:r>
            <a:endParaRPr sz="1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732068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12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Object</a:t>
            </a:r>
            <a:r>
              <a:rPr spc="-15" dirty="0"/>
              <a:t> </a:t>
            </a:r>
            <a:r>
              <a:rPr spc="8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050" y="782594"/>
            <a:ext cx="335915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Multiple object variables </a:t>
            </a:r>
            <a:r>
              <a:rPr sz="1100" spc="5" dirty="0">
                <a:latin typeface="Arial"/>
                <a:cs typeface="Arial"/>
              </a:rPr>
              <a:t>can </a:t>
            </a:r>
            <a:r>
              <a:rPr sz="1100" dirty="0">
                <a:latin typeface="Arial"/>
                <a:cs typeface="Arial"/>
              </a:rPr>
              <a:t>refer to </a:t>
            </a:r>
            <a:r>
              <a:rPr sz="1100" spc="5" dirty="0">
                <a:latin typeface="Arial"/>
                <a:cs typeface="Arial"/>
              </a:rPr>
              <a:t>the same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6" y="1111315"/>
            <a:ext cx="7612163" cy="380873"/>
          </a:xfrm>
          <a:prstGeom prst="rect">
            <a:avLst/>
          </a:prstGeom>
          <a:ln w="7561">
            <a:noFill/>
          </a:ln>
        </p:spPr>
        <p:txBody>
          <a:bodyPr vert="horz" wrap="square" lIns="0" tIns="41910" rIns="0" bIns="0" rtlCol="0">
            <a:spAutoFit/>
          </a:bodyPr>
          <a:lstStyle/>
          <a:p>
            <a:pPr marL="43180" marR="3572510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Courier" charset="0"/>
                <a:cs typeface="Courier" charset="0"/>
              </a:rPr>
              <a:t>Rectangle box = new Rectangle(5, 10, 20,</a:t>
            </a:r>
            <a:r>
              <a:rPr sz="1100" spc="-8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30);  Rectangle box2 =</a:t>
            </a:r>
            <a:r>
              <a:rPr sz="1100" spc="-9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box;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5625" y="1945416"/>
            <a:ext cx="3083948" cy="130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07834" y="3532851"/>
            <a:ext cx="389953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Two Object Variables Referring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the Same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812100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637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N</a:t>
            </a:r>
            <a:r>
              <a:rPr spc="130" dirty="0"/>
              <a:t>u</a:t>
            </a:r>
            <a:r>
              <a:rPr spc="220" dirty="0"/>
              <a:t>m</a:t>
            </a:r>
            <a:r>
              <a:rPr spc="160" dirty="0"/>
              <a:t>b</a:t>
            </a:r>
            <a:r>
              <a:rPr spc="35" dirty="0"/>
              <a:t>e</a:t>
            </a:r>
            <a:r>
              <a:rPr spc="60" dirty="0"/>
              <a:t>r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506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6727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0" y="779129"/>
            <a:ext cx="3647799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Numbers are not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objects.</a:t>
            </a:r>
            <a:endParaRPr sz="13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b="1" spc="20" dirty="0">
                <a:latin typeface="Arial"/>
                <a:cs typeface="Arial"/>
              </a:rPr>
              <a:t>Number </a:t>
            </a:r>
            <a:r>
              <a:rPr sz="1300" b="1" spc="15" dirty="0">
                <a:latin typeface="Arial"/>
                <a:cs typeface="Arial"/>
              </a:rPr>
              <a:t>variables </a:t>
            </a:r>
            <a:r>
              <a:rPr sz="1300" b="1" spc="10" dirty="0">
                <a:latin typeface="Arial"/>
                <a:cs typeface="Arial"/>
              </a:rPr>
              <a:t>actually </a:t>
            </a:r>
            <a:r>
              <a:rPr sz="1300" b="1" spc="15" dirty="0">
                <a:latin typeface="Arial"/>
                <a:cs typeface="Arial"/>
              </a:rPr>
              <a:t>store</a:t>
            </a:r>
            <a:r>
              <a:rPr sz="1300" b="1" spc="-7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numbers.</a:t>
            </a:r>
            <a:endParaRPr sz="1300" b="1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5968" y="1514809"/>
            <a:ext cx="1803261" cy="360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5629" y="2133600"/>
            <a:ext cx="35839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A Number </a:t>
            </a:r>
            <a:r>
              <a:rPr sz="1300" spc="15" dirty="0">
                <a:latin typeface="Arial"/>
                <a:cs typeface="Arial"/>
              </a:rPr>
              <a:t>Variable Stores a</a:t>
            </a:r>
            <a:r>
              <a:rPr sz="1300" spc="-130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Number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80582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562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Copying</a:t>
            </a:r>
            <a:r>
              <a:rPr spc="-50" dirty="0"/>
              <a:t> </a:t>
            </a:r>
            <a:r>
              <a:rPr spc="150" dirty="0"/>
              <a:t>Numbers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431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0" y="778380"/>
            <a:ext cx="479079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you copy a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200" u="sng" spc="5" dirty="0">
                <a:latin typeface="Arial"/>
                <a:cs typeface="Arial"/>
              </a:rPr>
              <a:t>the original </a:t>
            </a:r>
            <a:r>
              <a:rPr sz="1200" u="sng" spc="10" dirty="0">
                <a:latin typeface="Arial"/>
                <a:cs typeface="Arial"/>
              </a:rPr>
              <a:t>and </a:t>
            </a:r>
            <a:r>
              <a:rPr sz="1200" u="sng" spc="5" dirty="0">
                <a:latin typeface="Arial"/>
                <a:cs typeface="Arial"/>
              </a:rPr>
              <a:t>the </a:t>
            </a:r>
            <a:r>
              <a:rPr sz="1200" u="sng" spc="10" dirty="0">
                <a:latin typeface="Arial"/>
                <a:cs typeface="Arial"/>
              </a:rPr>
              <a:t>copy </a:t>
            </a:r>
            <a:r>
              <a:rPr sz="1200" u="sng" spc="5" dirty="0">
                <a:latin typeface="Arial"/>
                <a:cs typeface="Arial"/>
              </a:rPr>
              <a:t>of the </a:t>
            </a:r>
            <a:r>
              <a:rPr sz="1200" u="sng" spc="10" dirty="0">
                <a:latin typeface="Arial"/>
                <a:cs typeface="Arial"/>
              </a:rPr>
              <a:t>number </a:t>
            </a:r>
            <a:r>
              <a:rPr sz="1200" u="sng" spc="5" dirty="0">
                <a:latin typeface="Arial"/>
                <a:cs typeface="Arial"/>
              </a:rPr>
              <a:t>are </a:t>
            </a:r>
            <a:r>
              <a:rPr sz="1200" b="1" u="sng" spc="10" dirty="0">
                <a:latin typeface="Arial"/>
                <a:cs typeface="Arial"/>
              </a:rPr>
              <a:t>independent </a:t>
            </a:r>
            <a:r>
              <a:rPr sz="1200" b="1" u="sng" spc="5" dirty="0">
                <a:latin typeface="Arial"/>
                <a:cs typeface="Arial"/>
              </a:rPr>
              <a:t>values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7932" y="1362774"/>
            <a:ext cx="120978" cy="12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0377" y="1506437"/>
            <a:ext cx="120978" cy="12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5854" y="1336663"/>
            <a:ext cx="5384165" cy="482953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800" dirty="0">
                <a:latin typeface="Courier" charset="0"/>
                <a:cs typeface="Courier" charset="0"/>
              </a:rPr>
              <a:t>int luckyNumber =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13;</a:t>
            </a:r>
          </a:p>
          <a:p>
            <a:pPr marL="50800" marR="3418840">
              <a:lnSpc>
                <a:spcPct val="117800"/>
              </a:lnSpc>
            </a:pPr>
            <a:r>
              <a:rPr sz="800" dirty="0">
                <a:latin typeface="Courier" charset="0"/>
                <a:cs typeface="Courier" charset="0"/>
              </a:rPr>
              <a:t>int luckyNumber2 =</a:t>
            </a:r>
            <a:r>
              <a:rPr sz="800" spc="-9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luckyNumber;  luckyNumber2 =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12;</a:t>
            </a:r>
          </a:p>
        </p:txBody>
      </p:sp>
      <p:sp>
        <p:nvSpPr>
          <p:cNvPr id="9" name="object 9"/>
          <p:cNvSpPr/>
          <p:nvPr/>
        </p:nvSpPr>
        <p:spPr>
          <a:xfrm>
            <a:off x="2126462" y="1650112"/>
            <a:ext cx="120978" cy="120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0377" y="2037481"/>
            <a:ext cx="1504683" cy="1602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66986" y="3758286"/>
            <a:ext cx="218122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Copying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Numbers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4537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829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</a:t>
            </a:r>
            <a:r>
              <a:rPr spc="60" dirty="0"/>
              <a:t>l</a:t>
            </a:r>
            <a:r>
              <a:rPr spc="110" dirty="0"/>
              <a:t>a</a:t>
            </a:r>
            <a:r>
              <a:rPr spc="250" dirty="0"/>
              <a:t>ss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7698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4919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223806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52540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04715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541" y="356134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001" y="761032"/>
            <a:ext cx="5705199" cy="290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A </a:t>
            </a:r>
            <a:r>
              <a:rPr sz="1300" b="1" spc="15" dirty="0">
                <a:latin typeface="Arial"/>
                <a:cs typeface="Arial"/>
              </a:rPr>
              <a:t>class describes a set </a:t>
            </a:r>
            <a:r>
              <a:rPr sz="1300" b="1" spc="10" dirty="0">
                <a:latin typeface="Arial"/>
                <a:cs typeface="Arial"/>
              </a:rPr>
              <a:t>of </a:t>
            </a:r>
            <a:r>
              <a:rPr sz="1300" b="1" spc="15" dirty="0">
                <a:latin typeface="Arial"/>
                <a:cs typeface="Arial"/>
              </a:rPr>
              <a:t>objects with the </a:t>
            </a:r>
            <a:r>
              <a:rPr sz="1300" b="1" spc="20" dirty="0">
                <a:latin typeface="Arial"/>
                <a:cs typeface="Arial"/>
              </a:rPr>
              <a:t>same</a:t>
            </a:r>
            <a:r>
              <a:rPr sz="1300" b="1" spc="-15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behavior</a:t>
            </a:r>
            <a:r>
              <a:rPr lang="en-CA" sz="1300" b="1" spc="15" dirty="0">
                <a:latin typeface="Arial"/>
                <a:cs typeface="Arial"/>
              </a:rPr>
              <a:t> (Blueprint)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580"/>
              </a:spcBef>
            </a:pPr>
            <a:r>
              <a:rPr lang="en-CA" sz="1300" spc="20" dirty="0">
                <a:latin typeface="Arial"/>
                <a:cs typeface="Arial"/>
              </a:rPr>
              <a:t>For instance, following are s</a:t>
            </a:r>
            <a:r>
              <a:rPr sz="1300" spc="20" dirty="0">
                <a:latin typeface="Arial"/>
                <a:cs typeface="Arial"/>
              </a:rPr>
              <a:t>om</a:t>
            </a:r>
            <a:r>
              <a:rPr lang="en-CA" sz="1300" spc="20" dirty="0">
                <a:latin typeface="Arial"/>
                <a:cs typeface="Arial"/>
              </a:rPr>
              <a:t>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objects</a:t>
            </a:r>
            <a:r>
              <a:rPr lang="en-CA" sz="1300" spc="15" dirty="0">
                <a:latin typeface="Arial"/>
                <a:cs typeface="Arial"/>
              </a:rPr>
              <a:t> of the String class: </a:t>
            </a:r>
            <a:endParaRPr sz="1300" dirty="0">
              <a:latin typeface="Arial"/>
              <a:cs typeface="Arial"/>
            </a:endParaRPr>
          </a:p>
          <a:p>
            <a:pPr marL="317500" marR="3868420">
              <a:lnSpc>
                <a:spcPct val="128200"/>
              </a:lnSpc>
              <a:spcBef>
                <a:spcPts val="575"/>
              </a:spcBef>
            </a:pPr>
            <a:r>
              <a:rPr sz="1200" dirty="0">
                <a:latin typeface="Courier" charset="0"/>
                <a:cs typeface="Courier" charset="0"/>
              </a:rPr>
              <a:t>"Hello</a:t>
            </a:r>
            <a:r>
              <a:rPr sz="1200" spc="-10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World"  "Goodbye"  "Mississippi"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 invoke the </a:t>
            </a:r>
            <a:r>
              <a:rPr sz="1300" spc="20" dirty="0">
                <a:latin typeface="Arial"/>
                <a:cs typeface="Arial"/>
              </a:rPr>
              <a:t>same </a:t>
            </a:r>
            <a:r>
              <a:rPr sz="1300" spc="15" dirty="0">
                <a:latin typeface="Arial"/>
                <a:cs typeface="Arial"/>
              </a:rPr>
              <a:t>methods on </a:t>
            </a:r>
            <a:r>
              <a:rPr sz="1300" spc="10" dirty="0">
                <a:latin typeface="Arial"/>
                <a:cs typeface="Arial"/>
              </a:rPr>
              <a:t>all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strings.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415"/>
              </a:spcBef>
            </a:pPr>
            <a:r>
              <a:rPr sz="1300" spc="20" dirty="0">
                <a:latin typeface="Courier" charset="0"/>
                <a:cs typeface="Courier" charset="0"/>
              </a:rPr>
              <a:t>System.out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member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that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writes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  console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window.</a:t>
            </a:r>
            <a:endParaRPr sz="1300" dirty="0">
              <a:latin typeface="Arial"/>
              <a:cs typeface="Arial"/>
            </a:endParaRPr>
          </a:p>
          <a:p>
            <a:pPr marL="12700" marR="281305">
              <a:lnSpc>
                <a:spcPct val="118300"/>
              </a:lnSpc>
              <a:spcBef>
                <a:spcPts val="415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 construct other objects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52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</a:t>
            </a:r>
            <a:r>
              <a:rPr sz="1300" spc="10" dirty="0">
                <a:latin typeface="Arial"/>
                <a:cs typeface="Arial"/>
              </a:rPr>
              <a:t>that write to  different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destinations.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0" dirty="0">
                <a:latin typeface="Arial"/>
                <a:cs typeface="Arial"/>
              </a:rPr>
              <a:t>All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have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print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EF9B15D-0BBB-184B-965D-D31D96CEDCC3}"/>
              </a:ext>
            </a:extLst>
          </p:cNvPr>
          <p:cNvSpPr/>
          <p:nvPr/>
        </p:nvSpPr>
        <p:spPr>
          <a:xfrm>
            <a:off x="712541" y="394499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518B52DF-2699-2F47-AA9F-CB15623804C1}"/>
              </a:ext>
            </a:extLst>
          </p:cNvPr>
          <p:cNvSpPr/>
          <p:nvPr/>
        </p:nvSpPr>
        <p:spPr>
          <a:xfrm>
            <a:off x="712541" y="445918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6EA3FEE-82C0-D741-8A72-9090223ECA15}"/>
              </a:ext>
            </a:extLst>
          </p:cNvPr>
          <p:cNvSpPr/>
          <p:nvPr/>
        </p:nvSpPr>
        <p:spPr>
          <a:xfrm>
            <a:off x="1037688" y="472006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36BE1E5A-FEBD-5F49-A750-C7BF89FAE34C}"/>
              </a:ext>
            </a:extLst>
          </p:cNvPr>
          <p:cNvSpPr/>
          <p:nvPr/>
        </p:nvSpPr>
        <p:spPr>
          <a:xfrm>
            <a:off x="1037688" y="49317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B486E37-95F6-E54B-B93F-7B10FED836DC}"/>
              </a:ext>
            </a:extLst>
          </p:cNvPr>
          <p:cNvSpPr txBox="1"/>
          <p:nvPr/>
        </p:nvSpPr>
        <p:spPr>
          <a:xfrm>
            <a:off x="848001" y="3785267"/>
            <a:ext cx="5441315" cy="1347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spc="15" dirty="0">
                <a:latin typeface="Arial"/>
                <a:cs typeface="Arial"/>
              </a:rPr>
              <a:t>Objects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have a completely </a:t>
            </a:r>
            <a:r>
              <a:rPr sz="1300" spc="10" dirty="0">
                <a:latin typeface="Arial"/>
                <a:cs typeface="Arial"/>
              </a:rPr>
              <a:t>different </a:t>
            </a:r>
            <a:r>
              <a:rPr sz="1300" spc="15" dirty="0">
                <a:latin typeface="Arial"/>
                <a:cs typeface="Arial"/>
              </a:rPr>
              <a:t>behavior  than the objects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51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CA" sz="1600" b="1" spc="10" dirty="0">
                <a:latin typeface="Arial"/>
                <a:cs typeface="Arial"/>
              </a:rPr>
              <a:t>Different </a:t>
            </a:r>
            <a:r>
              <a:rPr lang="en-CA" sz="1600" b="1" spc="15" dirty="0">
                <a:latin typeface="Arial"/>
                <a:cs typeface="Arial"/>
              </a:rPr>
              <a:t>classes have </a:t>
            </a:r>
            <a:r>
              <a:rPr lang="en-CA" sz="1600" b="1" spc="10" dirty="0">
                <a:latin typeface="Arial"/>
                <a:cs typeface="Arial"/>
              </a:rPr>
              <a:t>different</a:t>
            </a:r>
            <a:r>
              <a:rPr lang="en-CA" sz="1600" b="1" spc="30" dirty="0">
                <a:latin typeface="Arial"/>
                <a:cs typeface="Arial"/>
              </a:rPr>
              <a:t> </a:t>
            </a:r>
            <a:r>
              <a:rPr lang="en-CA" sz="1600" b="1" spc="10" dirty="0">
                <a:latin typeface="Arial"/>
                <a:cs typeface="Arial"/>
              </a:rPr>
              <a:t>responsibilities</a:t>
            </a:r>
            <a:endParaRPr lang="en-CA" sz="1600" b="1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200" spc="1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string </a:t>
            </a:r>
            <a:r>
              <a:rPr sz="1200" spc="10" dirty="0">
                <a:latin typeface="Arial"/>
                <a:cs typeface="Arial"/>
              </a:rPr>
              <a:t>knows about </a:t>
            </a:r>
            <a:r>
              <a:rPr sz="1200" spc="5" dirty="0">
                <a:latin typeface="Arial"/>
                <a:cs typeface="Arial"/>
              </a:rPr>
              <a:t>the letters that it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contains</a:t>
            </a:r>
            <a:endParaRPr sz="12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200" spc="1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string doesn't </a:t>
            </a:r>
            <a:r>
              <a:rPr sz="1200" spc="10" dirty="0">
                <a:latin typeface="Arial"/>
                <a:cs typeface="Arial"/>
              </a:rPr>
              <a:t>know how </a:t>
            </a:r>
            <a:r>
              <a:rPr sz="1200" spc="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send </a:t>
            </a:r>
            <a:r>
              <a:rPr sz="1200" spc="5" dirty="0">
                <a:latin typeface="Arial"/>
                <a:cs typeface="Arial"/>
              </a:rPr>
              <a:t>itself to </a:t>
            </a:r>
            <a:r>
              <a:rPr sz="1200" spc="1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console </a:t>
            </a:r>
            <a:r>
              <a:rPr sz="1200" spc="10" dirty="0">
                <a:latin typeface="Arial"/>
                <a:cs typeface="Arial"/>
              </a:rPr>
              <a:t>window </a:t>
            </a:r>
            <a:r>
              <a:rPr sz="1200" spc="5" dirty="0">
                <a:latin typeface="Arial"/>
                <a:cs typeface="Arial"/>
              </a:rPr>
              <a:t>or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file.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082933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70016" y="1305667"/>
            <a:ext cx="4960620" cy="473591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44450" marR="2421255">
              <a:lnSpc>
                <a:spcPct val="134700"/>
              </a:lnSpc>
              <a:spcBef>
                <a:spcPts val="285"/>
              </a:spcBef>
            </a:pPr>
            <a:r>
              <a:rPr sz="700" spc="10" dirty="0">
                <a:latin typeface="Courier" charset="0"/>
                <a:cs typeface="Courier" charset="0"/>
              </a:rPr>
              <a:t>Rectangle box = new Rectangle(5, 10, 20, 30);  Rectangle box2 =</a:t>
            </a:r>
            <a:r>
              <a:rPr sz="700" spc="-5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box;</a:t>
            </a:r>
            <a:endParaRPr sz="7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700" spc="10" dirty="0">
                <a:latin typeface="Courier" charset="0"/>
                <a:cs typeface="Courier" charset="0"/>
              </a:rPr>
              <a:t>box2.translate(15,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25);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06679" y="59487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Copying </a:t>
            </a:r>
            <a:r>
              <a:rPr spc="75" dirty="0"/>
              <a:t>Object</a:t>
            </a:r>
            <a:r>
              <a:rPr spc="-130" dirty="0"/>
              <a:t> </a:t>
            </a:r>
            <a:r>
              <a:rPr spc="85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356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0" y="777631"/>
            <a:ext cx="509559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you copy an object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reference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200" u="sng" spc="5" dirty="0">
                <a:latin typeface="Arial"/>
                <a:cs typeface="Arial"/>
              </a:rPr>
              <a:t>both the original </a:t>
            </a:r>
            <a:r>
              <a:rPr sz="1200" u="sng" spc="10" dirty="0">
                <a:latin typeface="Arial"/>
                <a:cs typeface="Arial"/>
              </a:rPr>
              <a:t>and </a:t>
            </a:r>
            <a:r>
              <a:rPr sz="1200" u="sng" spc="5" dirty="0">
                <a:latin typeface="Arial"/>
                <a:cs typeface="Arial"/>
              </a:rPr>
              <a:t>the </a:t>
            </a:r>
            <a:r>
              <a:rPr sz="1200" u="sng" spc="10" dirty="0">
                <a:latin typeface="Arial"/>
                <a:cs typeface="Arial"/>
              </a:rPr>
              <a:t>copy </a:t>
            </a:r>
            <a:r>
              <a:rPr sz="1200" u="sng" spc="5" dirty="0">
                <a:latin typeface="Arial"/>
                <a:cs typeface="Arial"/>
              </a:rPr>
              <a:t>are </a:t>
            </a:r>
            <a:r>
              <a:rPr sz="1200" b="1" u="sng" spc="5" dirty="0">
                <a:latin typeface="Arial"/>
                <a:cs typeface="Arial"/>
              </a:rPr>
              <a:t>references to the </a:t>
            </a:r>
            <a:r>
              <a:rPr sz="1200" b="1" u="sng" spc="10" dirty="0">
                <a:latin typeface="Arial"/>
                <a:cs typeface="Arial"/>
              </a:rPr>
              <a:t>same</a:t>
            </a:r>
            <a:r>
              <a:rPr sz="1200" b="1" u="sng" spc="75" dirty="0">
                <a:latin typeface="Arial"/>
                <a:cs typeface="Arial"/>
              </a:rPr>
              <a:t> </a:t>
            </a:r>
            <a:r>
              <a:rPr sz="1200" b="1" u="sng" spc="5" dirty="0">
                <a:latin typeface="Arial"/>
                <a:cs typeface="Arial"/>
              </a:rPr>
              <a:t>object</a:t>
            </a:r>
            <a:endParaRPr sz="1200" b="1" u="sng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9179" y="1332510"/>
            <a:ext cx="120978" cy="12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1476173"/>
            <a:ext cx="120978" cy="12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9390" y="1619848"/>
            <a:ext cx="120978" cy="120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2117" y="1801955"/>
            <a:ext cx="2956418" cy="33193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09164" y="5215179"/>
            <a:ext cx="289687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Copying Object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References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560643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950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V</a:t>
            </a:r>
            <a:r>
              <a:rPr spc="110" dirty="0"/>
              <a:t>a</a:t>
            </a:r>
            <a:r>
              <a:rPr spc="60" dirty="0"/>
              <a:t>r</a:t>
            </a:r>
            <a:r>
              <a:rPr spc="55" dirty="0"/>
              <a:t>i</a:t>
            </a:r>
            <a:r>
              <a:rPr spc="110" dirty="0"/>
              <a:t>a</a:t>
            </a:r>
            <a:r>
              <a:rPr spc="160" dirty="0"/>
              <a:t>b</a:t>
            </a:r>
            <a:r>
              <a:rPr spc="60" dirty="0"/>
              <a:t>l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7818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5796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680613"/>
            <a:ext cx="430022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2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b="1" spc="15" dirty="0">
                <a:latin typeface="Arial"/>
                <a:cs typeface="Arial"/>
              </a:rPr>
              <a:t>variable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store a value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you want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use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later  </a:t>
            </a:r>
            <a:r>
              <a:rPr sz="1300" spc="15" dirty="0">
                <a:latin typeface="Arial"/>
                <a:cs typeface="Arial"/>
              </a:rPr>
              <a:t>To declare a </a:t>
            </a:r>
            <a:r>
              <a:rPr sz="1300" spc="10" dirty="0">
                <a:latin typeface="Arial"/>
                <a:cs typeface="Arial"/>
              </a:rPr>
              <a:t>variable </a:t>
            </a:r>
            <a:r>
              <a:rPr sz="1300" spc="20" dirty="0">
                <a:latin typeface="Arial"/>
                <a:cs typeface="Arial"/>
              </a:rPr>
              <a:t>named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width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553" y="1533309"/>
            <a:ext cx="5482590" cy="296235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urier" charset="0"/>
                <a:cs typeface="Courier" charset="0"/>
              </a:rPr>
              <a:t>int width =</a:t>
            </a:r>
            <a:r>
              <a:rPr sz="1600" spc="-100" dirty="0">
                <a:latin typeface="Courier" charset="0"/>
                <a:cs typeface="Courier" charset="0"/>
              </a:rPr>
              <a:t> </a:t>
            </a:r>
            <a:r>
              <a:rPr sz="1600" dirty="0">
                <a:latin typeface="Courier" charset="0"/>
                <a:cs typeface="Courier" charset="0"/>
              </a:rPr>
              <a:t>20;</a:t>
            </a:r>
          </a:p>
        </p:txBody>
      </p:sp>
      <p:sp>
        <p:nvSpPr>
          <p:cNvPr id="8" name="object 8"/>
          <p:cNvSpPr/>
          <p:nvPr/>
        </p:nvSpPr>
        <p:spPr>
          <a:xfrm>
            <a:off x="712541" y="301846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2866266"/>
            <a:ext cx="54019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15" dirty="0">
                <a:latin typeface="Arial"/>
                <a:cs typeface="Arial"/>
              </a:rPr>
              <a:t>Like a </a:t>
            </a:r>
            <a:r>
              <a:rPr sz="1300" spc="10" dirty="0">
                <a:latin typeface="Arial"/>
                <a:cs typeface="Arial"/>
              </a:rPr>
              <a:t>variable in </a:t>
            </a:r>
            <a:r>
              <a:rPr sz="1300" spc="15" dirty="0">
                <a:latin typeface="Arial"/>
                <a:cs typeface="Arial"/>
              </a:rPr>
              <a:t>a computer program, a parking space has an </a:t>
            </a:r>
            <a:r>
              <a:rPr sz="1300" spc="10" dirty="0">
                <a:latin typeface="Arial"/>
                <a:cs typeface="Arial"/>
              </a:rPr>
              <a:t>identifier  </a:t>
            </a:r>
            <a:r>
              <a:rPr sz="1300" spc="15" dirty="0">
                <a:latin typeface="Arial"/>
                <a:cs typeface="Arial"/>
              </a:rPr>
              <a:t>and a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contents.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3739" y="3359354"/>
            <a:ext cx="2653982" cy="1822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8E596-C895-FF42-ACC7-273669ABDA03}"/>
              </a:ext>
            </a:extLst>
          </p:cNvPr>
          <p:cNvSpPr txBox="1"/>
          <p:nvPr/>
        </p:nvSpPr>
        <p:spPr>
          <a:xfrm>
            <a:off x="292747" y="2163239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9F86F-89DA-BC44-8518-51ECADCB4088}"/>
              </a:ext>
            </a:extLst>
          </p:cNvPr>
          <p:cNvSpPr txBox="1"/>
          <p:nvPr/>
        </p:nvSpPr>
        <p:spPr>
          <a:xfrm>
            <a:off x="1383648" y="216113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2AF61-4FE8-424E-8C31-CB09F8C058EE}"/>
              </a:ext>
            </a:extLst>
          </p:cNvPr>
          <p:cNvSpPr txBox="1"/>
          <p:nvPr/>
        </p:nvSpPr>
        <p:spPr>
          <a:xfrm>
            <a:off x="2590800" y="21611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1153C-27D6-7847-9B1C-E9F3A1AE2398}"/>
              </a:ext>
            </a:extLst>
          </p:cNvPr>
          <p:cNvCxnSpPr>
            <a:stCxn id="11" idx="0"/>
          </p:cNvCxnSpPr>
          <p:nvPr/>
        </p:nvCxnSpPr>
        <p:spPr>
          <a:xfrm flipV="1">
            <a:off x="606679" y="1829544"/>
            <a:ext cx="313932" cy="33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7E8C6F-A8C5-7749-8C87-1BD821A1415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55705" y="1829544"/>
            <a:ext cx="0" cy="33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3FE511-D9C1-7F44-B21F-2AC02E1CBCA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590800" y="1834952"/>
            <a:ext cx="352020" cy="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44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977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Variable</a:t>
            </a:r>
            <a:r>
              <a:rPr spc="5" dirty="0"/>
              <a:t> </a:t>
            </a:r>
            <a:r>
              <a:rPr spc="95" dirty="0"/>
              <a:t>Declaration</a:t>
            </a:r>
          </a:p>
        </p:txBody>
      </p:sp>
      <p:pic>
        <p:nvPicPr>
          <p:cNvPr id="5" name="Picture 4" descr="horstmann_6e_syn_02_0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7" y="1219200"/>
            <a:ext cx="591265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38708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083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T</a:t>
            </a:r>
            <a:r>
              <a:rPr spc="100" dirty="0"/>
              <a:t>y</a:t>
            </a:r>
            <a:r>
              <a:rPr spc="155" dirty="0"/>
              <a:t>p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708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51469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214986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42964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06481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7688" y="333325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688" y="35449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771133"/>
            <a:ext cx="5705200" cy="2931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b="1" spc="20" dirty="0">
                <a:latin typeface="Courier" charset="0"/>
                <a:cs typeface="Courier" charset="0"/>
              </a:rPr>
              <a:t>int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type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b="1" spc="15" dirty="0">
                <a:latin typeface="Arial"/>
                <a:cs typeface="Arial"/>
              </a:rPr>
              <a:t>numbers </a:t>
            </a:r>
            <a:r>
              <a:rPr sz="1300" b="1" spc="10" dirty="0">
                <a:latin typeface="Arial"/>
                <a:cs typeface="Arial"/>
              </a:rPr>
              <a:t>that </a:t>
            </a:r>
            <a:r>
              <a:rPr sz="1300" b="1" spc="15" dirty="0">
                <a:latin typeface="Arial"/>
                <a:cs typeface="Arial"/>
              </a:rPr>
              <a:t>cannot have a </a:t>
            </a:r>
            <a:r>
              <a:rPr sz="1300" b="1" spc="10" dirty="0">
                <a:latin typeface="Arial"/>
                <a:cs typeface="Arial"/>
              </a:rPr>
              <a:t>fractional part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latin typeface="Arial"/>
                <a:cs typeface="Arial"/>
              </a:rPr>
              <a:t>int  </a:t>
            </a:r>
            <a:r>
              <a:rPr sz="1200" dirty="0">
                <a:latin typeface="Courier" charset="0"/>
                <a:cs typeface="Courier" charset="0"/>
              </a:rPr>
              <a:t>width =</a:t>
            </a:r>
            <a:r>
              <a:rPr sz="1200" spc="-4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20;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b="1" spc="15" dirty="0">
                <a:latin typeface="Arial"/>
                <a:cs typeface="Arial"/>
              </a:rPr>
              <a:t>double</a:t>
            </a:r>
            <a:r>
              <a:rPr sz="1300" spc="15" dirty="0">
                <a:latin typeface="Arial"/>
                <a:cs typeface="Arial"/>
              </a:rPr>
              <a:t> type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b="1" spc="10" dirty="0">
                <a:latin typeface="Arial"/>
                <a:cs typeface="Arial"/>
              </a:rPr>
              <a:t>floating point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numbers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latin typeface="Arial"/>
                <a:cs typeface="Arial"/>
              </a:rPr>
              <a:t>double  </a:t>
            </a:r>
            <a:r>
              <a:rPr sz="1200" dirty="0">
                <a:latin typeface="Courier" charset="0"/>
                <a:cs typeface="Courier" charset="0"/>
              </a:rPr>
              <a:t>milesPerGallon =</a:t>
            </a:r>
            <a:r>
              <a:rPr sz="1200" spc="-5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22.5;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00" spc="15" dirty="0">
                <a:latin typeface="Arial"/>
                <a:cs typeface="Arial"/>
              </a:rPr>
              <a:t>Numbers can be combined by </a:t>
            </a:r>
            <a:r>
              <a:rPr sz="1300" spc="10" dirty="0">
                <a:latin typeface="Arial"/>
                <a:cs typeface="Arial"/>
              </a:rPr>
              <a:t>arithmetic </a:t>
            </a:r>
            <a:r>
              <a:rPr sz="1300" spc="15" dirty="0">
                <a:latin typeface="Arial"/>
                <a:cs typeface="Arial"/>
              </a:rPr>
              <a:t>operators such as </a:t>
            </a:r>
            <a:r>
              <a:rPr sz="1300" spc="10" dirty="0">
                <a:latin typeface="Courier" charset="0"/>
                <a:cs typeface="Courier" charset="0"/>
              </a:rPr>
              <a:t>+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0" dirty="0">
                <a:latin typeface="Courier" charset="0"/>
                <a:cs typeface="Courier" charset="0"/>
              </a:rPr>
              <a:t>-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*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Another type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endParaRPr sz="13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Arial"/>
                <a:cs typeface="Arial"/>
              </a:rPr>
              <a:t>String  </a:t>
            </a:r>
            <a:r>
              <a:rPr sz="1200" dirty="0">
                <a:latin typeface="Courier" charset="0"/>
                <a:cs typeface="Courier" charset="0"/>
              </a:rPr>
              <a:t>greeting =</a:t>
            </a:r>
            <a:r>
              <a:rPr sz="1200" spc="-5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"Hello";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300" spc="20" dirty="0">
                <a:latin typeface="Arial"/>
                <a:cs typeface="Arial"/>
              </a:rPr>
              <a:t>A </a:t>
            </a:r>
            <a:r>
              <a:rPr sz="1300" b="1" spc="15" dirty="0">
                <a:latin typeface="Arial"/>
                <a:cs typeface="Arial"/>
              </a:rPr>
              <a:t>type </a:t>
            </a:r>
            <a:r>
              <a:rPr sz="1300" b="1" spc="10" dirty="0">
                <a:latin typeface="Arial"/>
                <a:cs typeface="Arial"/>
              </a:rPr>
              <a:t>specifies </a:t>
            </a:r>
            <a:r>
              <a:rPr sz="1300" b="1" spc="15" dirty="0">
                <a:latin typeface="Arial"/>
                <a:cs typeface="Arial"/>
              </a:rPr>
              <a:t>the operations </a:t>
            </a:r>
            <a:r>
              <a:rPr sz="1300" b="1" spc="10" dirty="0">
                <a:latin typeface="Arial"/>
                <a:cs typeface="Arial"/>
              </a:rPr>
              <a:t>that </a:t>
            </a:r>
            <a:r>
              <a:rPr sz="1300" b="1" spc="15" dirty="0">
                <a:latin typeface="Arial"/>
                <a:cs typeface="Arial"/>
              </a:rPr>
              <a:t>can be </a:t>
            </a:r>
            <a:r>
              <a:rPr sz="1300" b="1" spc="10" dirty="0">
                <a:latin typeface="Arial"/>
                <a:cs typeface="Arial"/>
              </a:rPr>
              <a:t>carried </a:t>
            </a:r>
            <a:r>
              <a:rPr sz="1300" b="1" spc="15" dirty="0">
                <a:latin typeface="Arial"/>
                <a:cs typeface="Arial"/>
              </a:rPr>
              <a:t>out with </a:t>
            </a:r>
            <a:r>
              <a:rPr sz="1300" b="1" spc="10" dirty="0">
                <a:latin typeface="Arial"/>
                <a:cs typeface="Arial"/>
              </a:rPr>
              <a:t>its</a:t>
            </a:r>
            <a:r>
              <a:rPr sz="1300" b="1" spc="-7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values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7500" marR="1955800">
              <a:lnSpc>
                <a:spcPct val="138900"/>
              </a:lnSpc>
              <a:spcBef>
                <a:spcPts val="415"/>
              </a:spcBef>
            </a:pPr>
            <a:r>
              <a:rPr sz="1000" spc="10" dirty="0">
                <a:latin typeface="Arial"/>
                <a:cs typeface="Arial"/>
              </a:rPr>
              <a:t>You can </a:t>
            </a:r>
            <a:r>
              <a:rPr sz="1000" spc="5" dirty="0">
                <a:latin typeface="Arial"/>
                <a:cs typeface="Arial"/>
              </a:rPr>
              <a:t>multiply the value </a:t>
            </a:r>
            <a:r>
              <a:rPr sz="1000" spc="10" dirty="0">
                <a:latin typeface="Courier" charset="0"/>
                <a:cs typeface="Courier" charset="0"/>
              </a:rPr>
              <a:t>width</a:t>
            </a:r>
            <a:r>
              <a:rPr sz="1000" spc="-33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by a number  </a:t>
            </a:r>
            <a:endParaRPr lang="en-CA" sz="1000" spc="10" dirty="0">
              <a:latin typeface="Arial"/>
              <a:cs typeface="Arial"/>
            </a:endParaRPr>
          </a:p>
          <a:p>
            <a:pPr marL="317500" marR="1955800">
              <a:lnSpc>
                <a:spcPct val="138900"/>
              </a:lnSpc>
              <a:spcBef>
                <a:spcPts val="415"/>
              </a:spcBef>
            </a:pPr>
            <a:r>
              <a:rPr sz="1000" spc="10" dirty="0">
                <a:latin typeface="Arial"/>
                <a:cs typeface="Arial"/>
              </a:rPr>
              <a:t>You can </a:t>
            </a:r>
            <a:r>
              <a:rPr sz="1000" spc="5" dirty="0">
                <a:latin typeface="Arial"/>
                <a:cs typeface="Arial"/>
              </a:rPr>
              <a:t>not multiply </a:t>
            </a:r>
            <a:r>
              <a:rPr sz="1000" spc="10" dirty="0">
                <a:latin typeface="Courier" charset="0"/>
                <a:cs typeface="Courier" charset="0"/>
              </a:rPr>
              <a:t>greeting</a:t>
            </a:r>
            <a:r>
              <a:rPr sz="1000" spc="-37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by a number.</a:t>
            </a:r>
            <a:endParaRPr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208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110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N</a:t>
            </a:r>
            <a:r>
              <a:rPr spc="110" dirty="0"/>
              <a:t>a</a:t>
            </a:r>
            <a:r>
              <a:rPr spc="220" dirty="0"/>
              <a:t>m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7978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5200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688" y="14128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7688" y="180607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689742"/>
            <a:ext cx="5168265" cy="1212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9165">
              <a:lnSpc>
                <a:spcPct val="137400"/>
              </a:lnSpc>
            </a:pPr>
            <a:r>
              <a:rPr sz="1300" spc="15" dirty="0">
                <a:latin typeface="Arial"/>
                <a:cs typeface="Arial"/>
              </a:rPr>
              <a:t>Pick a </a:t>
            </a:r>
            <a:r>
              <a:rPr sz="1300" spc="20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variable that </a:t>
            </a:r>
            <a:r>
              <a:rPr sz="1300" spc="15" dirty="0">
                <a:latin typeface="Arial"/>
                <a:cs typeface="Arial"/>
              </a:rPr>
              <a:t>describes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15" dirty="0">
                <a:latin typeface="Arial"/>
                <a:cs typeface="Arial"/>
              </a:rPr>
              <a:t>purpose.  Rules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Arial"/>
                <a:cs typeface="Arial"/>
              </a:rPr>
              <a:t>names </a:t>
            </a:r>
            <a:r>
              <a:rPr sz="1300" spc="10" dirty="0">
                <a:latin typeface="Arial"/>
                <a:cs typeface="Arial"/>
              </a:rPr>
              <a:t>of variables, </a:t>
            </a:r>
            <a:r>
              <a:rPr sz="1300" spc="15" dirty="0">
                <a:latin typeface="Arial"/>
                <a:cs typeface="Arial"/>
              </a:rPr>
              <a:t>methods, and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classes:</a:t>
            </a:r>
            <a:endParaRPr sz="1300" dirty="0">
              <a:latin typeface="Arial"/>
              <a:cs typeface="Arial"/>
            </a:endParaRPr>
          </a:p>
          <a:p>
            <a:pPr marL="317500" marR="5080">
              <a:lnSpc>
                <a:spcPct val="114100"/>
              </a:lnSpc>
              <a:spcBef>
                <a:spcPts val="655"/>
              </a:spcBef>
            </a:pPr>
            <a:r>
              <a:rPr sz="1000" b="1" spc="10" dirty="0">
                <a:latin typeface="Arial"/>
                <a:cs typeface="Arial"/>
              </a:rPr>
              <a:t>Must </a:t>
            </a:r>
            <a:r>
              <a:rPr sz="1000" b="1" spc="5" dirty="0">
                <a:latin typeface="Arial"/>
                <a:cs typeface="Arial"/>
              </a:rPr>
              <a:t>start with </a:t>
            </a:r>
            <a:r>
              <a:rPr sz="1000" b="1" spc="10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letter or the </a:t>
            </a:r>
            <a:r>
              <a:rPr sz="1000" b="1" spc="10" dirty="0">
                <a:latin typeface="Arial"/>
                <a:cs typeface="Arial"/>
              </a:rPr>
              <a:t>underscore </a:t>
            </a:r>
            <a:r>
              <a:rPr sz="1000" b="1" spc="5" dirty="0">
                <a:latin typeface="Arial"/>
                <a:cs typeface="Arial"/>
              </a:rPr>
              <a:t>(_) character, </a:t>
            </a:r>
            <a:r>
              <a:rPr sz="1000" b="1" spc="10" dirty="0">
                <a:latin typeface="Arial"/>
                <a:cs typeface="Arial"/>
              </a:rPr>
              <a:t>and </a:t>
            </a:r>
            <a:r>
              <a:rPr sz="1000" b="1" spc="5" dirty="0">
                <a:latin typeface="Arial"/>
                <a:cs typeface="Arial"/>
              </a:rPr>
              <a:t>the remaining characters  </a:t>
            </a:r>
            <a:r>
              <a:rPr sz="1000" b="1" spc="10" dirty="0">
                <a:latin typeface="Arial"/>
                <a:cs typeface="Arial"/>
              </a:rPr>
              <a:t>must be </a:t>
            </a:r>
            <a:r>
              <a:rPr sz="1000" b="1" spc="5" dirty="0">
                <a:latin typeface="Arial"/>
                <a:cs typeface="Arial"/>
              </a:rPr>
              <a:t>letters, </a:t>
            </a:r>
            <a:r>
              <a:rPr sz="1000" b="1" spc="10" dirty="0">
                <a:latin typeface="Arial"/>
                <a:cs typeface="Arial"/>
              </a:rPr>
              <a:t>numbers, </a:t>
            </a:r>
            <a:r>
              <a:rPr sz="1000" b="1" spc="5" dirty="0">
                <a:latin typeface="Arial"/>
                <a:cs typeface="Arial"/>
              </a:rPr>
              <a:t>or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underscores.</a:t>
            </a:r>
            <a:endParaRPr sz="1000" b="1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25"/>
              </a:spcBef>
            </a:pPr>
            <a:r>
              <a:rPr sz="1000" b="1" spc="10" dirty="0">
                <a:latin typeface="Arial"/>
                <a:cs typeface="Arial"/>
              </a:rPr>
              <a:t>Cannot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use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other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symbols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such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as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0" dirty="0">
                <a:latin typeface="Courier" charset="0"/>
                <a:cs typeface="Courier" charset="0"/>
              </a:rPr>
              <a:t>?</a:t>
            </a:r>
            <a:r>
              <a:rPr sz="1000" b="1" spc="-325" dirty="0">
                <a:latin typeface="Courier" charset="0"/>
                <a:cs typeface="Courier" charset="0"/>
              </a:rPr>
              <a:t> </a:t>
            </a:r>
            <a:r>
              <a:rPr sz="1000" b="1" spc="5" dirty="0">
                <a:latin typeface="Arial"/>
                <a:cs typeface="Arial"/>
              </a:rPr>
              <a:t>or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10" dirty="0">
                <a:latin typeface="Courier" charset="0"/>
                <a:cs typeface="Courier" charset="0"/>
              </a:rPr>
              <a:t>%</a:t>
            </a:r>
            <a:r>
              <a:rPr sz="1000" b="1" spc="-330" dirty="0">
                <a:latin typeface="Courier" charset="0"/>
                <a:cs typeface="Courier" charset="0"/>
              </a:rPr>
              <a:t> </a:t>
            </a:r>
            <a:r>
              <a:rPr sz="1000" b="1" spc="5" dirty="0">
                <a:latin typeface="Arial"/>
                <a:cs typeface="Arial"/>
              </a:rPr>
              <a:t>or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space</a:t>
            </a:r>
            <a:endParaRPr sz="1000" b="1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7221" y="30480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246" y="15123"/>
                </a:moveTo>
                <a:lnTo>
                  <a:pt x="30246" y="24953"/>
                </a:lnTo>
                <a:lnTo>
                  <a:pt x="25202" y="30246"/>
                </a:lnTo>
                <a:lnTo>
                  <a:pt x="15123" y="30246"/>
                </a:lnTo>
                <a:lnTo>
                  <a:pt x="5043" y="30246"/>
                </a:lnTo>
                <a:lnTo>
                  <a:pt x="0" y="24953"/>
                </a:lnTo>
                <a:lnTo>
                  <a:pt x="0" y="15123"/>
                </a:lnTo>
                <a:lnTo>
                  <a:pt x="0" y="5293"/>
                </a:lnTo>
                <a:lnTo>
                  <a:pt x="5043" y="0"/>
                </a:lnTo>
                <a:lnTo>
                  <a:pt x="15123" y="0"/>
                </a:lnTo>
                <a:lnTo>
                  <a:pt x="25202" y="0"/>
                </a:lnTo>
                <a:lnTo>
                  <a:pt x="30246" y="5293"/>
                </a:lnTo>
                <a:lnTo>
                  <a:pt x="30246" y="15123"/>
                </a:lnTo>
                <a:close/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0581" y="1952553"/>
            <a:ext cx="1187107" cy="975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688" y="32766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688" y="34883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541" y="38100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7688" y="40935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7688" y="43053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8623" y="3009648"/>
            <a:ext cx="5400399" cy="136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0">
              <a:lnSpc>
                <a:spcPct val="100000"/>
              </a:lnSpc>
            </a:pPr>
            <a:r>
              <a:rPr sz="800" b="1" spc="15" dirty="0">
                <a:latin typeface="Arial"/>
                <a:cs typeface="Arial"/>
              </a:rPr>
              <a:t>Use uppercase </a:t>
            </a:r>
            <a:r>
              <a:rPr sz="800" b="1" spc="10" dirty="0">
                <a:latin typeface="Arial"/>
                <a:cs typeface="Arial"/>
              </a:rPr>
              <a:t>letters to </a:t>
            </a:r>
            <a:r>
              <a:rPr sz="800" b="1" spc="15" dirty="0">
                <a:latin typeface="Arial"/>
                <a:cs typeface="Arial"/>
              </a:rPr>
              <a:t>denote word </a:t>
            </a:r>
            <a:r>
              <a:rPr sz="800" b="1" spc="10" dirty="0">
                <a:latin typeface="Arial"/>
                <a:cs typeface="Arial"/>
              </a:rPr>
              <a:t>boundaries, </a:t>
            </a:r>
            <a:r>
              <a:rPr sz="800" b="1" spc="15" dirty="0">
                <a:latin typeface="Arial"/>
                <a:cs typeface="Arial"/>
              </a:rPr>
              <a:t>as </a:t>
            </a:r>
            <a:r>
              <a:rPr sz="800" b="1" spc="10" dirty="0">
                <a:latin typeface="Arial"/>
                <a:cs typeface="Arial"/>
              </a:rPr>
              <a:t>in</a:t>
            </a:r>
            <a:r>
              <a:rPr sz="800" b="1" spc="-15" dirty="0">
                <a:latin typeface="Arial"/>
                <a:cs typeface="Arial"/>
              </a:rPr>
              <a:t> </a:t>
            </a:r>
            <a:r>
              <a:rPr sz="800" b="1" spc="10" dirty="0">
                <a:latin typeface="Arial"/>
                <a:cs typeface="Arial"/>
              </a:rPr>
              <a:t>milesPerGallon</a:t>
            </a:r>
            <a:r>
              <a:rPr sz="800" spc="10" dirty="0">
                <a:latin typeface="Arial"/>
                <a:cs typeface="Arial"/>
              </a:rPr>
              <a:t>.</a:t>
            </a:r>
            <a:r>
              <a:rPr lang="en-CA" sz="80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(Called </a:t>
            </a:r>
            <a:r>
              <a:rPr sz="800" spc="15" dirty="0">
                <a:latin typeface="Arial"/>
                <a:cs typeface="Arial"/>
              </a:rPr>
              <a:t>camel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case)</a:t>
            </a:r>
            <a:endParaRPr sz="8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635"/>
              </a:spcBef>
            </a:pPr>
            <a:r>
              <a:rPr sz="1100" b="1" u="sng" spc="10" dirty="0">
                <a:latin typeface="Arial"/>
                <a:cs typeface="Arial"/>
              </a:rPr>
              <a:t>Names </a:t>
            </a:r>
            <a:r>
              <a:rPr sz="1100" b="1" u="sng" spc="5" dirty="0">
                <a:latin typeface="Arial"/>
                <a:cs typeface="Arial"/>
              </a:rPr>
              <a:t>are </a:t>
            </a:r>
            <a:r>
              <a:rPr sz="1100" b="1" u="sng" spc="10" dirty="0">
                <a:latin typeface="Arial"/>
                <a:cs typeface="Arial"/>
              </a:rPr>
              <a:t>case</a:t>
            </a:r>
            <a:r>
              <a:rPr sz="1100" b="1" u="sng" spc="-40" dirty="0">
                <a:latin typeface="Arial"/>
                <a:cs typeface="Arial"/>
              </a:rPr>
              <a:t> </a:t>
            </a:r>
            <a:r>
              <a:rPr sz="1100" b="1" u="sng" spc="5" dirty="0">
                <a:latin typeface="Arial"/>
                <a:cs typeface="Arial"/>
              </a:rPr>
              <a:t>sensitive</a:t>
            </a:r>
            <a:endParaRPr sz="1100" b="1" u="sng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You </a:t>
            </a:r>
            <a:r>
              <a:rPr sz="1100" b="1" u="sng" spc="10" dirty="0">
                <a:latin typeface="Arial"/>
                <a:cs typeface="Arial"/>
              </a:rPr>
              <a:t>cannot use reserved words </a:t>
            </a:r>
            <a:r>
              <a:rPr sz="1000" spc="10" dirty="0">
                <a:latin typeface="Arial"/>
                <a:cs typeface="Arial"/>
              </a:rPr>
              <a:t>such as </a:t>
            </a:r>
            <a:r>
              <a:rPr sz="1000" spc="10" dirty="0">
                <a:latin typeface="Courier" charset="0"/>
                <a:cs typeface="Courier" charset="0"/>
              </a:rPr>
              <a:t>double</a:t>
            </a:r>
            <a:r>
              <a:rPr lang="en-CA" sz="1000" spc="1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or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lang="en-CA" sz="1000" spc="-8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class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spc="15" dirty="0">
                <a:latin typeface="Arial"/>
                <a:cs typeface="Arial"/>
              </a:rPr>
              <a:t>By Java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convention:</a:t>
            </a:r>
            <a:endParaRPr sz="1300" dirty="0">
              <a:latin typeface="Arial"/>
              <a:cs typeface="Arial"/>
            </a:endParaRPr>
          </a:p>
          <a:p>
            <a:pPr marL="317500" marR="2060575">
              <a:lnSpc>
                <a:spcPct val="138900"/>
              </a:lnSpc>
              <a:spcBef>
                <a:spcPts val="355"/>
              </a:spcBef>
            </a:pPr>
            <a:r>
              <a:rPr lang="en-CA" sz="1000" b="1" spc="5" dirty="0">
                <a:latin typeface="Arial"/>
                <a:cs typeface="Arial"/>
              </a:rPr>
              <a:t>V</a:t>
            </a:r>
            <a:r>
              <a:rPr sz="1000" b="1" spc="5" dirty="0" err="1">
                <a:latin typeface="Arial"/>
                <a:cs typeface="Arial"/>
              </a:rPr>
              <a:t>ariable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names </a:t>
            </a:r>
            <a:r>
              <a:rPr sz="1000" b="1" spc="5" dirty="0">
                <a:latin typeface="Arial"/>
                <a:cs typeface="Arial"/>
              </a:rPr>
              <a:t>start with </a:t>
            </a:r>
            <a:r>
              <a:rPr sz="1000" b="1" spc="10" dirty="0">
                <a:latin typeface="Arial"/>
                <a:cs typeface="Arial"/>
              </a:rPr>
              <a:t>a lowercase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letter</a:t>
            </a:r>
            <a:r>
              <a:rPr sz="1000" spc="5" dirty="0">
                <a:latin typeface="Arial"/>
                <a:cs typeface="Arial"/>
              </a:rPr>
              <a:t>.  </a:t>
            </a:r>
            <a:r>
              <a:rPr lang="en-CA" sz="1000" b="1" spc="5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lass </a:t>
            </a:r>
            <a:r>
              <a:rPr sz="1000" b="1" spc="10" dirty="0">
                <a:latin typeface="Arial"/>
                <a:cs typeface="Arial"/>
              </a:rPr>
              <a:t>names </a:t>
            </a:r>
            <a:r>
              <a:rPr sz="1000" b="1" spc="5" dirty="0">
                <a:latin typeface="Arial"/>
                <a:cs typeface="Arial"/>
              </a:rPr>
              <a:t>start with </a:t>
            </a:r>
            <a:r>
              <a:rPr sz="1000" b="1" spc="10" dirty="0">
                <a:latin typeface="Arial"/>
                <a:cs typeface="Arial"/>
              </a:rPr>
              <a:t>an uppercase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letter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3817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163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</a:t>
            </a:r>
            <a:r>
              <a:rPr spc="145" dirty="0"/>
              <a:t>o</a:t>
            </a:r>
            <a:r>
              <a:rPr spc="220" dirty="0"/>
              <a:t>mm</a:t>
            </a:r>
            <a:r>
              <a:rPr spc="35" dirty="0"/>
              <a:t>e</a:t>
            </a:r>
            <a:r>
              <a:rPr spc="130" dirty="0"/>
              <a:t>n</a:t>
            </a:r>
            <a:r>
              <a:rPr spc="25" dirty="0"/>
              <a:t>t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031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64372"/>
            <a:ext cx="514731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comments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add explanations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20" dirty="0">
                <a:latin typeface="Arial"/>
                <a:cs typeface="Arial"/>
              </a:rPr>
              <a:t>humans who </a:t>
            </a:r>
            <a:r>
              <a:rPr sz="1300" spc="15" dirty="0">
                <a:latin typeface="Arial"/>
                <a:cs typeface="Arial"/>
              </a:rPr>
              <a:t>read your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code.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39111"/>
            <a:ext cx="5482590" cy="474992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557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1000" spc="5" dirty="0">
                <a:latin typeface="Courier" charset="0"/>
                <a:cs typeface="Courier" charset="0"/>
              </a:rPr>
              <a:t>double milesPerGallon =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Courier" charset="0"/>
                <a:cs typeface="Courier" charset="0"/>
              </a:rPr>
              <a:t>33.8;</a:t>
            </a:r>
            <a:endParaRPr sz="1000" dirty="0">
              <a:latin typeface="Courier" charset="0"/>
              <a:cs typeface="Courier" charset="0"/>
            </a:endParaRPr>
          </a:p>
          <a:p>
            <a:pPr marL="218440">
              <a:lnSpc>
                <a:spcPct val="100000"/>
              </a:lnSpc>
              <a:spcBef>
                <a:spcPts val="290"/>
              </a:spcBef>
            </a:pPr>
            <a:r>
              <a:rPr sz="1000" spc="5" dirty="0">
                <a:latin typeface="Courier" charset="0"/>
                <a:cs typeface="Courier" charset="0"/>
              </a:rPr>
              <a:t>// The average fuel efficiency of new U.S. cars in</a:t>
            </a:r>
            <a:r>
              <a:rPr sz="1000" spc="-6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Courier" charset="0"/>
                <a:cs typeface="Courier" charset="0"/>
              </a:rPr>
              <a:t>2011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541" y="167256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7688" y="19409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541" y="223968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688" y="25005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541" y="279923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848001" y="1628140"/>
            <a:ext cx="5619197" cy="134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The </a:t>
            </a:r>
            <a:r>
              <a:rPr b="1" spc="15" dirty="0"/>
              <a:t>compiler does not process</a:t>
            </a:r>
            <a:r>
              <a:rPr b="1" spc="-55" dirty="0"/>
              <a:t> </a:t>
            </a:r>
            <a:r>
              <a:rPr b="1" spc="15" dirty="0"/>
              <a:t>comments</a:t>
            </a: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5" dirty="0">
                <a:latin typeface="Arial"/>
                <a:cs typeface="Arial"/>
              </a:rPr>
              <a:t>It ignores everything </a:t>
            </a:r>
            <a:r>
              <a:rPr sz="1000" spc="10" dirty="0">
                <a:latin typeface="Arial"/>
                <a:cs typeface="Arial"/>
              </a:rPr>
              <a:t>from a </a:t>
            </a:r>
            <a:r>
              <a:rPr sz="1000" spc="5" dirty="0">
                <a:latin typeface="Arial"/>
                <a:cs typeface="Arial"/>
              </a:rPr>
              <a:t>// delimiter to the </a:t>
            </a:r>
            <a:r>
              <a:rPr sz="1000" spc="10" dirty="0">
                <a:latin typeface="Arial"/>
                <a:cs typeface="Arial"/>
              </a:rPr>
              <a:t>end </a:t>
            </a:r>
            <a:r>
              <a:rPr sz="1000" spc="5" dirty="0">
                <a:latin typeface="Arial"/>
                <a:cs typeface="Arial"/>
              </a:rPr>
              <a:t>of the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line.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15" dirty="0"/>
              <a:t>For longer comment, enclose </a:t>
            </a:r>
            <a:r>
              <a:rPr spc="5" dirty="0"/>
              <a:t>it </a:t>
            </a:r>
            <a:r>
              <a:rPr spc="15" dirty="0"/>
              <a:t>between </a:t>
            </a:r>
            <a:r>
              <a:rPr spc="10" dirty="0"/>
              <a:t>/* </a:t>
            </a:r>
            <a:r>
              <a:rPr spc="15" dirty="0"/>
              <a:t>and </a:t>
            </a:r>
            <a:r>
              <a:rPr spc="10" dirty="0"/>
              <a:t>*/</a:t>
            </a:r>
            <a:r>
              <a:rPr spc="-25" dirty="0"/>
              <a:t> </a:t>
            </a:r>
            <a:r>
              <a:rPr spc="10" dirty="0"/>
              <a:t>delimiters.</a:t>
            </a: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compiler ignores these delimiters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everything in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between.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15" dirty="0"/>
              <a:t>Example </a:t>
            </a:r>
            <a:r>
              <a:rPr spc="10" dirty="0"/>
              <a:t>of </a:t>
            </a:r>
            <a:r>
              <a:rPr spc="15" dirty="0"/>
              <a:t>longer</a:t>
            </a:r>
            <a:r>
              <a:rPr spc="-40" dirty="0"/>
              <a:t> </a:t>
            </a:r>
            <a:r>
              <a:rPr spc="15" dirty="0"/>
              <a:t>comments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7553" y="2998321"/>
            <a:ext cx="5482590" cy="1996948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55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1000" spc="5" dirty="0">
                <a:latin typeface="Courier" charset="0"/>
                <a:cs typeface="Courier" charset="0"/>
              </a:rPr>
              <a:t>/*</a:t>
            </a:r>
            <a:endParaRPr sz="1000" dirty="0">
              <a:latin typeface="Courier" charset="0"/>
              <a:cs typeface="Courier" charset="0"/>
            </a:endParaRPr>
          </a:p>
          <a:p>
            <a:pPr marL="133350" marR="2206625">
              <a:lnSpc>
                <a:spcPct val="144300"/>
              </a:lnSpc>
            </a:pPr>
            <a:r>
              <a:rPr sz="1000" spc="5" dirty="0">
                <a:latin typeface="Courier" charset="0"/>
                <a:cs typeface="Courier" charset="0"/>
              </a:rPr>
              <a:t>In most countries, fuel efficiency is measured in liters per hundred  kilometer. Perhaps that is more useful—it tells you how much gas you need  to purchase to drive a given distance. Here is the conversion</a:t>
            </a:r>
            <a:r>
              <a:rPr sz="1000" spc="-5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Courier" charset="0"/>
                <a:cs typeface="Courier" charset="0"/>
              </a:rPr>
              <a:t>formula.</a:t>
            </a:r>
            <a:endParaRPr sz="10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1000" spc="5" dirty="0">
                <a:latin typeface="Courier" charset="0"/>
                <a:cs typeface="Courier" charset="0"/>
              </a:rPr>
              <a:t>*/</a:t>
            </a:r>
            <a:endParaRPr sz="10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1000" spc="5" dirty="0">
                <a:latin typeface="Courier" charset="0"/>
                <a:cs typeface="Courier" charset="0"/>
              </a:rPr>
              <a:t>double fuelEfficiency = 235.214583 /</a:t>
            </a:r>
            <a:r>
              <a:rPr sz="1000" spc="-60" dirty="0">
                <a:latin typeface="Courier" charset="0"/>
                <a:cs typeface="Courier" charset="0"/>
              </a:rPr>
              <a:t> </a:t>
            </a:r>
            <a:r>
              <a:rPr sz="1000" spc="5" dirty="0" err="1">
                <a:latin typeface="Courier" charset="0"/>
                <a:cs typeface="Courier" charset="0"/>
              </a:rPr>
              <a:t>milesPerGallon</a:t>
            </a:r>
            <a:r>
              <a:rPr lang="en-CA" sz="1000" spc="5" dirty="0">
                <a:latin typeface="Courier" charset="0"/>
                <a:cs typeface="Courier" charset="0"/>
              </a:rPr>
              <a:t>;</a:t>
            </a:r>
            <a:endParaRPr sz="10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6788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38488</TotalTime>
  <Words>2540</Words>
  <Application>Microsoft Macintosh PowerPoint</Application>
  <PresentationFormat>Custom</PresentationFormat>
  <Paragraphs>287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Comic Sans MS</vt:lpstr>
      <vt:lpstr>Courier</vt:lpstr>
      <vt:lpstr>Times New Roman</vt:lpstr>
      <vt:lpstr>Trebuchet MS</vt:lpstr>
      <vt:lpstr>Office Theme</vt:lpstr>
      <vt:lpstr>PowerPoint Presentation</vt:lpstr>
      <vt:lpstr>Objects and Classes</vt:lpstr>
      <vt:lpstr>Using Objects</vt:lpstr>
      <vt:lpstr>Classes</vt:lpstr>
      <vt:lpstr>Variables</vt:lpstr>
      <vt:lpstr>Variable Declaration</vt:lpstr>
      <vt:lpstr>Types</vt:lpstr>
      <vt:lpstr>Names</vt:lpstr>
      <vt:lpstr>Comments</vt:lpstr>
      <vt:lpstr>Assignment</vt:lpstr>
      <vt:lpstr>Assignment</vt:lpstr>
      <vt:lpstr>Calling Methods</vt:lpstr>
      <vt:lpstr>The Public Interface of a Class</vt:lpstr>
      <vt:lpstr>A Representation of Two String Objects</vt:lpstr>
      <vt:lpstr>Method Arguments</vt:lpstr>
      <vt:lpstr>Method Arguments</vt:lpstr>
      <vt:lpstr>Return Values</vt:lpstr>
      <vt:lpstr>Return Values</vt:lpstr>
      <vt:lpstr>Return Values - replace method</vt:lpstr>
      <vt:lpstr>Method Declaration</vt:lpstr>
      <vt:lpstr>Method Declaration</vt:lpstr>
      <vt:lpstr>Constructing Objects</vt:lpstr>
      <vt:lpstr>Constructing Objects</vt:lpstr>
      <vt:lpstr>Constructing Objects</vt:lpstr>
      <vt:lpstr>Syntax 2.3 Object Construction</vt:lpstr>
      <vt:lpstr>Accessor and Mutator Methods</vt:lpstr>
      <vt:lpstr>Self Check</vt:lpstr>
      <vt:lpstr>Self Check</vt:lpstr>
      <vt:lpstr>Self Check</vt:lpstr>
      <vt:lpstr>Self Check</vt:lpstr>
      <vt:lpstr>Packages</vt:lpstr>
      <vt:lpstr>Syntax 2.4 Importing a Class from a Package</vt:lpstr>
      <vt:lpstr>Self Check</vt:lpstr>
      <vt:lpstr>Implementing a Test Program</vt:lpstr>
      <vt:lpstr>Implementing a Test Program</vt:lpstr>
      <vt:lpstr>Object References</vt:lpstr>
      <vt:lpstr>Object References</vt:lpstr>
      <vt:lpstr>Numbers</vt:lpstr>
      <vt:lpstr>Copying Numbers</vt:lpstr>
      <vt:lpstr>Copying Object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</dc:title>
  <cp:lastModifiedBy>Saeed Samet</cp:lastModifiedBy>
  <cp:revision>78</cp:revision>
  <dcterms:created xsi:type="dcterms:W3CDTF">2016-01-18T23:19:13Z</dcterms:created>
  <dcterms:modified xsi:type="dcterms:W3CDTF">2020-05-05T03:16:25Z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