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2" r:id="rId1"/>
  </p:sldMasterIdLst>
  <p:notesMasterIdLst>
    <p:notesMasterId r:id="rId2"/>
  </p:notesMasterIdLst>
  <p:handoutMasterIdLst>
    <p:handoutMasterId r:id="rId3"/>
  </p:handoutMasterIdLst>
  <p:sldIdLst>
    <p:sldId id="277" r:id="rId4"/>
    <p:sldId id="278" r:id="rId5"/>
    <p:sldId id="279" r:id="rId6"/>
    <p:sldId id="280" r:id="rId7"/>
    <p:sldId id="281" r:id="rId8"/>
    <p:sldId id="282" r:id="rId9"/>
    <p:sldId id="283" r:id="rId10"/>
    <p:sldId id="284" r:id="rId11"/>
    <p:sldId id="285" r:id="rId12"/>
    <p:sldId id="286" r:id="rId13"/>
    <p:sldId id="287" r:id="rId14"/>
    <p:sldId id="288" r:id="rId15"/>
    <p:sldId id="289" r:id="rId16"/>
    <p:sldId id="290" r:id="rId17"/>
    <p:sldId id="291" r:id="rId18"/>
    <p:sldId id="292" r:id="rId19"/>
    <p:sldId id="293" r:id="rId20"/>
    <p:sldId id="294" r:id="rId21"/>
    <p:sldId id="295" r:id="rId22"/>
  </p:sldIdLst>
  <p:sldSz type="screen16x9" cy="6858000" cx="12192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2E0815"/>
    <a:srgbClr val="431720"/>
    <a:srgbClr val="3D0F19"/>
    <a:srgbClr val="1D0815"/>
    <a:srgbClr val="170712"/>
    <a:srgbClr val="E63432"/>
    <a:srgbClr val="7D2821"/>
    <a:srgbClr val="FEFEFE"/>
    <a:srgbClr val="5E0C1B"/>
    <a:srgbClr val="230712"/>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515" autoAdjust="0"/>
    <p:restoredTop sz="94660"/>
  </p:normalViewPr>
  <p:slideViewPr>
    <p:cSldViewPr snapToGrid="0">
      <p:cViewPr>
        <p:scale>
          <a:sx n="81" d="100"/>
          <a:sy n="81" d="100"/>
        </p:scale>
        <p:origin x="-276" y="-1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tableStyles" Target="tableStyles.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48" name="页眉占位符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altLang="en-US" lang="zh-CN"/>
          </a:p>
        </p:txBody>
      </p:sp>
      <p:sp>
        <p:nvSpPr>
          <p:cNvPr id="1048649" name="日期占位符 2"/>
          <p:cNvSpPr>
            <a:spLocks noGrp="1"/>
          </p:cNvSpPr>
          <p:nvPr>
            <p:ph type="dt" sz="quarter" idx="1"/>
          </p:nvPr>
        </p:nvSpPr>
        <p:spPr>
          <a:xfrm>
            <a:off x="3884613" y="0"/>
            <a:ext cx="2971800" cy="458788"/>
          </a:xfrm>
          <a:prstGeom prst="rect"/>
        </p:spPr>
        <p:txBody>
          <a:bodyPr bIns="45720" lIns="91440" rIns="91440" rtlCol="0" tIns="45720" vert="horz"/>
          <a:lstStyle>
            <a:lvl1pPr algn="r">
              <a:defRPr sz="1200"/>
            </a:lvl1pPr>
          </a:lstStyle>
          <a:p>
            <a:fld id="{0F9B84EA-7D68-4D60-9CB1-D50884785D1C}" type="datetimeFigureOut">
              <a:rPr altLang="en-US" lang="zh-CN" smtClean="0"/>
              <a:t>2025/9/2</a:t>
            </a:fld>
            <a:endParaRPr altLang="en-US" lang="zh-CN"/>
          </a:p>
        </p:txBody>
      </p:sp>
      <p:sp>
        <p:nvSpPr>
          <p:cNvPr id="1048650" name="页脚占位符 3"/>
          <p:cNvSpPr>
            <a:spLocks noGrp="1"/>
          </p:cNvSpPr>
          <p:nvPr>
            <p:ph type="ftr" sz="quarter" idx="2"/>
          </p:nvPr>
        </p:nvSpPr>
        <p:spPr>
          <a:xfrm>
            <a:off x="0" y="8685213"/>
            <a:ext cx="2971800" cy="458787"/>
          </a:xfrm>
          <a:prstGeom prst="rect"/>
        </p:spPr>
        <p:txBody>
          <a:bodyPr anchor="b" bIns="45720" lIns="91440" rIns="91440" rtlCol="0" tIns="45720" vert="horz"/>
          <a:lstStyle>
            <a:lvl1pPr algn="l">
              <a:defRPr sz="1200"/>
            </a:lvl1pPr>
          </a:lstStyle>
          <a:p>
            <a:endParaRPr altLang="en-US" lang="zh-CN"/>
          </a:p>
        </p:txBody>
      </p:sp>
      <p:sp>
        <p:nvSpPr>
          <p:cNvPr id="1048651" name="灯片编号占位符 4"/>
          <p:cNvSpPr>
            <a:spLocks noGrp="1"/>
          </p:cNvSpPr>
          <p:nvPr>
            <p:ph type="sldNum" sz="quarter" idx="3"/>
          </p:nvPr>
        </p:nvSpPr>
        <p:spPr>
          <a:xfrm>
            <a:off x="3884613" y="8685213"/>
            <a:ext cx="2971800" cy="458787"/>
          </a:xfrm>
          <a:prstGeom prst="rect"/>
        </p:spPr>
        <p:txBody>
          <a:bodyPr anchor="b" bIns="45720" lIns="91440" rIns="91440" rtlCol="0" tIns="45720" vert="horz"/>
          <a:lstStyle>
            <a:lvl1pPr algn="r">
              <a:defRPr sz="1200"/>
            </a:lvl1pPr>
          </a:lstStyle>
          <a:p>
            <a:fld id="{8D4E0FC9-F1F8-4FAE-9988-3BA365CFD46F}" type="slidenum">
              <a:rPr altLang="en-US" lang="zh-CN" smtClean="0"/>
              <a:t>‹#›</a:t>
            </a:fld>
            <a:endParaRPr altLang="en-US" lang="zh-CN"/>
          </a:p>
        </p:txBody>
      </p:sp>
    </p:spTree>
  </p:cSld>
  <p:clrMap accent1="accent1" accent2="accent2" accent3="accent3" accent4="accent4" accent5="accent5" accent6="accent6" bg1="lt1" bg2="lt2" tx1="dk1" tx2="dk2"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42" name="页眉占位符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altLang="en-US" lang="zh-CN"/>
          </a:p>
        </p:txBody>
      </p:sp>
      <p:sp>
        <p:nvSpPr>
          <p:cNvPr id="1048643" name="日期占位符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D2A48B96-639E-45A3-A0BA-2464DFDB1FAA}" type="datetimeFigureOut">
              <a:rPr altLang="en-US" lang="zh-CN" smtClean="0"/>
              <a:t>2025/9/2</a:t>
            </a:fld>
            <a:endParaRPr altLang="en-US" lang="zh-CN"/>
          </a:p>
        </p:txBody>
      </p:sp>
      <p:sp>
        <p:nvSpPr>
          <p:cNvPr id="1048644" name="幻灯片图像占位符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altLang="en-US" lang="zh-CN"/>
          </a:p>
        </p:txBody>
      </p:sp>
      <p:sp>
        <p:nvSpPr>
          <p:cNvPr id="1048645" name="备注占位符 4"/>
          <p:cNvSpPr>
            <a:spLocks noGrp="1"/>
          </p:cNvSpPr>
          <p:nvPr>
            <p:ph type="body" sz="quarter" idx="3"/>
          </p:nvPr>
        </p:nvSpPr>
        <p:spPr>
          <a:xfrm>
            <a:off x="685800" y="4400550"/>
            <a:ext cx="5486400" cy="3600450"/>
          </a:xfrm>
          <a:prstGeom prst="rect"/>
        </p:spPr>
        <p:txBody>
          <a:bodyPr bIns="45720" lIns="91440" rIns="91440" rtlCol="0" tIns="45720" vert="horz"/>
          <a:p>
            <a:pPr lvl="0"/>
            <a:r>
              <a:rPr altLang="en-US" sz="1200" lang="zh-CN">
                <a:sym typeface="+mn-ea"/>
              </a:rPr>
              <a:t>Click to edit Master text style</a:t>
            </a:r>
            <a:endParaRPr altLang="en-US" sz="1200" lang="zh-CN"/>
          </a:p>
          <a:p>
            <a:pPr lvl="1"/>
            <a:r>
              <a:rPr altLang="en-US" sz="1200" lang="zh-CN">
                <a:sym typeface="+mn-ea"/>
              </a:rPr>
              <a:t>Second level</a:t>
            </a:r>
            <a:endParaRPr altLang="en-US" sz="1200" lang="zh-CN"/>
          </a:p>
          <a:p>
            <a:pPr lvl="2"/>
            <a:r>
              <a:rPr altLang="en-US" sz="1200" lang="zh-CN">
                <a:sym typeface="+mn-ea"/>
              </a:rPr>
              <a:t>Third level</a:t>
            </a:r>
            <a:endParaRPr altLang="en-US" sz="1200" lang="zh-CN"/>
          </a:p>
          <a:p>
            <a:pPr lvl="3"/>
            <a:r>
              <a:rPr altLang="en-US" sz="1200" lang="zh-CN">
                <a:sym typeface="+mn-ea"/>
              </a:rPr>
              <a:t>Fourth level</a:t>
            </a:r>
            <a:endParaRPr altLang="en-US" sz="1200" lang="zh-CN"/>
          </a:p>
          <a:p>
            <a:pPr lvl="4"/>
            <a:r>
              <a:rPr altLang="en-US" sz="1200" lang="zh-CN">
                <a:sym typeface="+mn-ea"/>
              </a:rPr>
              <a:t>Fifth level</a:t>
            </a:r>
            <a:endParaRPr altLang="en-US" lang="zh-CN"/>
          </a:p>
        </p:txBody>
      </p:sp>
      <p:sp>
        <p:nvSpPr>
          <p:cNvPr id="1048646" name="页脚占位符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altLang="en-US" lang="zh-CN"/>
          </a:p>
        </p:txBody>
      </p:sp>
      <p:sp>
        <p:nvSpPr>
          <p:cNvPr id="1048647" name="灯片编号占位符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A6837353-30EB-4A48-80EB-173D804AEFBD}" type="slidenum">
              <a:rPr altLang="en-US" lang="zh-CN" smtClean="0"/>
              <a:t>‹#›</a:t>
            </a:fld>
            <a:endParaRPr altLang="en-US" lang="zh-C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16" name=""/>
        <p:cNvGrpSpPr/>
        <p:nvPr/>
      </p:nvGrpSpPr>
      <p:grpSpPr>
        <a:xfrm>
          <a:off x="0" y="0"/>
          <a:ext cx="0" cy="0"/>
          <a:chOff x="0" y="0"/>
          <a:chExt cx="0" cy="0"/>
        </a:xfrm>
      </p:grpSpPr>
      <p:sp>
        <p:nvSpPr>
          <p:cNvPr id="1048581" name="标题 1"/>
          <p:cNvSpPr>
            <a:spLocks noGrp="1"/>
          </p:cNvSpPr>
          <p:nvPr>
            <p:ph type="ctrTitle"/>
          </p:nvPr>
        </p:nvSpPr>
        <p:spPr>
          <a:xfrm>
            <a:off x="1524000" y="1122363"/>
            <a:ext cx="9144000" cy="2387600"/>
          </a:xfrm>
        </p:spPr>
        <p:txBody>
          <a:bodyPr anchor="b"/>
          <a:lstStyle>
            <a:lvl1pPr algn="ctr">
              <a:defRPr sz="6000"/>
            </a:lvl1pPr>
          </a:lstStyle>
          <a:p>
            <a:r>
              <a:rPr altLang="en-US" lang="zh-CN" smtClean="0"/>
              <a:t>Click to edit Master title style</a:t>
            </a:r>
          </a:p>
        </p:txBody>
      </p:sp>
      <p:sp>
        <p:nvSpPr>
          <p:cNvPr id="1048582" name="副标题 2"/>
          <p:cNvSpPr>
            <a:spLocks noGrp="1"/>
          </p:cNvSpPr>
          <p:nvPr>
            <p:ph type="subTitle" idx="1" hasCustomPrompt="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en-US" lang="zh-CN" smtClean="0"/>
              <a:t>Click to edit Master title style</a:t>
            </a:r>
          </a:p>
        </p:txBody>
      </p:sp>
      <p:sp>
        <p:nvSpPr>
          <p:cNvPr id="1048583" name="日期占位符 3"/>
          <p:cNvSpPr>
            <a:spLocks noGrp="1"/>
          </p:cNvSpPr>
          <p:nvPr>
            <p:ph type="dt" sz="half" idx="10"/>
          </p:nvPr>
        </p:nvSpPr>
        <p:spPr/>
        <p:txBody>
          <a:bodyPr/>
          <a:p>
            <a:fld id="{71CB94C5-14CB-487D-A19E-35A678269769}" type="datetimeFigureOut">
              <a:rPr altLang="en-US" lang="zh-CN" smtClean="0"/>
              <a:t>2025/9/2</a:t>
            </a:fld>
            <a:endParaRPr altLang="en-US" lang="zh-CN"/>
          </a:p>
        </p:txBody>
      </p:sp>
      <p:sp>
        <p:nvSpPr>
          <p:cNvPr id="1048584" name="页脚占位符 4"/>
          <p:cNvSpPr>
            <a:spLocks noGrp="1"/>
          </p:cNvSpPr>
          <p:nvPr>
            <p:ph type="ftr" sz="quarter" idx="11"/>
          </p:nvPr>
        </p:nvSpPr>
        <p:spPr/>
        <p:txBody>
          <a:bodyPr/>
          <a:p>
            <a:endParaRPr altLang="en-US" lang="zh-CN"/>
          </a:p>
        </p:txBody>
      </p:sp>
      <p:sp>
        <p:nvSpPr>
          <p:cNvPr id="1048585" name="灯片编号占位符 5"/>
          <p:cNvSpPr>
            <a:spLocks noGrp="1"/>
          </p:cNvSpPr>
          <p:nvPr>
            <p:ph type="sldNum" sz="quarter" idx="12"/>
          </p:nvPr>
        </p:nvSpPr>
        <p:spPr/>
        <p:txBody>
          <a:bodyPr/>
          <a:p>
            <a:fld id="{F6DCC4D0-06CB-405D-A570-FCBB4E8A3C2A}" type="slidenum">
              <a:rPr altLang="en-US" lang="zh-CN" smtClean="0"/>
              <a:t>‹#›</a:t>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27" name=""/>
        <p:cNvGrpSpPr/>
        <p:nvPr/>
      </p:nvGrpSpPr>
      <p:grpSpPr>
        <a:xfrm>
          <a:off x="0" y="0"/>
          <a:ext cx="0" cy="0"/>
          <a:chOff x="0" y="0"/>
          <a:chExt cx="0" cy="0"/>
        </a:xfrm>
      </p:grpSpPr>
      <p:sp>
        <p:nvSpPr>
          <p:cNvPr id="1048588" name="日期占位符 1"/>
          <p:cNvSpPr>
            <a:spLocks noGrp="1"/>
          </p:cNvSpPr>
          <p:nvPr>
            <p:ph type="dt" sz="half" idx="10"/>
          </p:nvPr>
        </p:nvSpPr>
        <p:spPr/>
        <p:txBody>
          <a:bodyPr/>
          <a:p>
            <a:fld id="{71CB94C5-14CB-487D-A19E-35A678269769}" type="datetimeFigureOut">
              <a:rPr altLang="en-US" lang="zh-CN" smtClean="0"/>
              <a:t>2025/9/2</a:t>
            </a:fld>
            <a:endParaRPr altLang="en-US" lang="zh-CN"/>
          </a:p>
        </p:txBody>
      </p:sp>
      <p:sp>
        <p:nvSpPr>
          <p:cNvPr id="1048589" name="页脚占位符 2"/>
          <p:cNvSpPr>
            <a:spLocks noGrp="1"/>
          </p:cNvSpPr>
          <p:nvPr>
            <p:ph type="ftr" sz="quarter" idx="11"/>
          </p:nvPr>
        </p:nvSpPr>
        <p:spPr/>
        <p:txBody>
          <a:bodyPr/>
          <a:p>
            <a:endParaRPr altLang="en-US" lang="zh-CN"/>
          </a:p>
        </p:txBody>
      </p:sp>
      <p:sp>
        <p:nvSpPr>
          <p:cNvPr id="1048590" name="灯片编号占位符 3"/>
          <p:cNvSpPr>
            <a:spLocks noGrp="1"/>
          </p:cNvSpPr>
          <p:nvPr>
            <p:ph type="sldNum" sz="quarter" idx="12"/>
          </p:nvPr>
        </p:nvSpPr>
        <p:spPr/>
        <p:txBody>
          <a:bodyPr/>
          <a:p>
            <a:fld id="{F6DCC4D0-06CB-405D-A570-FCBB4E8A3C2A}"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3" name=""/>
        <p:cNvGrpSpPr/>
        <p:nvPr/>
      </p:nvGrpSpPr>
      <p:grpSpPr>
        <a:xfrm>
          <a:off x="0" y="0"/>
          <a:ext cx="0" cy="0"/>
          <a:chOff x="0" y="0"/>
          <a:chExt cx="0" cy="0"/>
        </a:xfrm>
      </p:grpSpPr>
      <p:sp>
        <p:nvSpPr>
          <p:cNvPr id="1048576" name="标题占位符 1"/>
          <p:cNvSpPr>
            <a:spLocks noGrp="1"/>
          </p:cNvSpPr>
          <p:nvPr>
            <p:ph type="title"/>
          </p:nvPr>
        </p:nvSpPr>
        <p:spPr>
          <a:xfrm>
            <a:off x="838200" y="365125"/>
            <a:ext cx="10515600" cy="1325563"/>
          </a:xfrm>
          <a:prstGeom prst="rect"/>
        </p:spPr>
        <p:txBody>
          <a:bodyPr anchor="ctr" bIns="45720" lIns="91440" rIns="91440" rtlCol="0" tIns="45720" vert="horz">
            <a:normAutofit/>
          </a:bodyPr>
          <a:p>
            <a:r>
              <a:rPr altLang="en-US" lang="zh-CN" smtClean="0"/>
              <a:t>Click to edit Master title style</a:t>
            </a:r>
          </a:p>
        </p:txBody>
      </p:sp>
      <p:sp>
        <p:nvSpPr>
          <p:cNvPr id="1048577" name="文本占位符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altLang="en-US" lang="zh-CN" smtClean="0"/>
              <a:t>Click to edit Master text style</a:t>
            </a:r>
          </a:p>
          <a:p>
            <a:pPr lvl="1"/>
            <a:r>
              <a:rPr altLang="en-US" lang="zh-CN" smtClean="0"/>
              <a:t>Second level</a:t>
            </a:r>
          </a:p>
          <a:p>
            <a:pPr lvl="2"/>
            <a:r>
              <a:rPr altLang="en-US" lang="zh-CN" smtClean="0"/>
              <a:t>Third level</a:t>
            </a:r>
          </a:p>
          <a:p>
            <a:pPr lvl="3"/>
            <a:r>
              <a:rPr altLang="en-US" lang="zh-CN" smtClean="0"/>
              <a:t>Fourth level</a:t>
            </a:r>
          </a:p>
          <a:p>
            <a:pPr lvl="4"/>
            <a:r>
              <a:rPr altLang="en-US" lang="zh-CN" smtClean="0"/>
              <a:t>Fifth level</a:t>
            </a:r>
          </a:p>
        </p:txBody>
      </p:sp>
      <p:sp>
        <p:nvSpPr>
          <p:cNvPr id="1048578" name="日期占位符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71CB94C5-14CB-487D-A19E-35A678269769}" type="datetimeFigureOut">
              <a:rPr altLang="en-US" lang="zh-CN" smtClean="0"/>
              <a:t>2025/9/2</a:t>
            </a:fld>
            <a:endParaRPr altLang="en-US" lang="zh-CN"/>
          </a:p>
        </p:txBody>
      </p:sp>
      <p:sp>
        <p:nvSpPr>
          <p:cNvPr id="1048579" name="页脚占位符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灯片编号占位符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F6DCC4D0-06CB-405D-A570-FCBB4E8A3C2A}" type="slidenum">
              <a:rPr altLang="en-US" lang="zh-CN" smtClean="0"/>
              <a:t>‹#›</a:t>
            </a:fld>
            <a:endParaRPr altLang="en-US" lang="zh-CN"/>
          </a:p>
        </p:txBody>
      </p:sp>
    </p:spTree>
  </p:cSld>
  <p:clrMap accent1="accent1" accent2="accent2" accent3="accent3" accent4="accent4" accent5="accent5" accent6="accent6" bg1="lt1" bg2="lt2" tx1="dk1" tx2="dk2" hlink="hlink" folHlink="folHlink"/>
  <p:sldLayoutIdLst>
    <p:sldLayoutId id="2147483654" r:id="rId1"/>
    <p:sldLayoutId id="2147483655" r:id="rId2"/>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7.png"/><Relationship Id="rId3"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8.jpeg"/><Relationship Id="rId3"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9.jpeg"/><Relationship Id="rId3"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10.jpeg"/><Relationship Id="rId3"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image" Target="../media/image12.jpeg"/><Relationship Id="rId3"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13.jpeg"/><Relationship Id="rId3" Type="http://schemas.openxmlformats.org/officeDocument/2006/relationships/image" Target="../media/image14.jpeg"/><Relationship Id="rId4"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15.jpeg"/><Relationship Id="rId3"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hyperlink" Target="https://github.com/faraznm2025/Naan-mudalvan.git" TargetMode="External"/><Relationship Id="rId3"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5.jpeg"/><Relationship Id="rId3" Type="http://schemas.openxmlformats.org/officeDocument/2006/relationships/image" Target="../media/image6.jpeg"/><Relationship Id="rId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dpi="0">
          <a:blip xmlns:r="http://schemas.openxmlformats.org/officeDocument/2006/relationships" r:embed="rId1">
            <a:lum/>
          </a:blip>
          <a:srcRect/>
          <a:stretch>
            <a:fillRect l="-10000" r="-10000"/>
          </a:stretch>
        </a:blipFill>
        <a:effectLst/>
      </p:bgPr>
    </p:bg>
    <p:spTree>
      <p:nvGrpSpPr>
        <p:cNvPr id="17" name=""/>
        <p:cNvGrpSpPr/>
        <p:nvPr/>
      </p:nvGrpSpPr>
      <p:grpSpPr>
        <a:xfrm>
          <a:off x="0" y="0"/>
          <a:ext cx="0" cy="0"/>
          <a:chOff x="0" y="0"/>
          <a:chExt cx="0" cy="0"/>
        </a:xfrm>
      </p:grpSpPr>
      <p:sp>
        <p:nvSpPr>
          <p:cNvPr id="1048586" name="文本框 1"/>
          <p:cNvSpPr>
            <a:spLocks noChangeArrowheads="1"/>
          </p:cNvSpPr>
          <p:nvPr/>
        </p:nvSpPr>
        <p:spPr bwMode="auto">
          <a:xfrm>
            <a:off x="2155813" y="3658206"/>
            <a:ext cx="9848758" cy="1996441"/>
          </a:xfrm>
          <a:prstGeom prst="rect"/>
          <a:noFill/>
          <a:ln>
            <a:noFill/>
          </a:ln>
        </p:spPr>
        <p:txBody>
          <a:bodyPr wrap="square">
            <a:spAutoFit/>
          </a:bodyPr>
          <a:p>
            <a:r>
              <a:rPr altLang="zh-CN" b="1" dirty="0" sz="2000" lang="en-US" smtClean="0">
                <a:solidFill>
                  <a:schemeClr val="bg1"/>
                </a:solidFill>
                <a:effectLst>
                  <a:outerShdw algn="tl" blurRad="63500" dir="2700000" dist="63500"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rPr>
              <a:t>STUDENT NAME            : FARAZ A</a:t>
            </a:r>
          </a:p>
          <a:p>
            <a:r>
              <a:rPr altLang="zh-CN" b="1" dirty="0" sz="2000" lang="en-US" smtClean="0">
                <a:solidFill>
                  <a:schemeClr val="bg1"/>
                </a:solidFill>
                <a:effectLst>
                  <a:outerShdw algn="tl" blurRad="63500" dir="2700000" dist="63500"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rPr>
              <a:t>REGISTER NO &amp; NMID</a:t>
            </a:r>
            <a:r>
              <a:rPr altLang="zh-CN" b="1" dirty="0" sz="2000" lang="en-US" smtClean="0">
                <a:solidFill>
                  <a:schemeClr val="bg1"/>
                </a:solidFill>
                <a:effectLst>
                  <a:outerShdw algn="tl" blurRad="63500" dir="2700000" dist="63500"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rPr>
              <a:t> </a:t>
            </a:r>
            <a:r>
              <a:rPr altLang="zh-CN" b="1" dirty="0" sz="2000" lang="en-US" smtClean="0">
                <a:solidFill>
                  <a:schemeClr val="bg1"/>
                </a:solidFill>
                <a:effectLst>
                  <a:outerShdw algn="tl" blurRad="63500" dir="2700000" dist="63500"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rPr>
              <a:t>: 35524U09011 &amp;</a:t>
            </a:r>
            <a:endParaRPr altLang="zh-CN" b="1" dirty="0" sz="2000" lang="en-US" smtClean="0">
              <a:solidFill>
                <a:schemeClr val="bg1"/>
              </a:solidFill>
              <a:effectLst>
                <a:outerShdw algn="tl" blurRad="63500" dir="2700000" dist="63500"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endParaRPr>
          </a:p>
          <a:p>
            <a:r>
              <a:rPr altLang="zh-CN" b="1" dirty="0" sz="2000" lang="en-US" smtClean="0">
                <a:solidFill>
                  <a:schemeClr val="bg1"/>
                </a:solidFill>
                <a:effectLst>
                  <a:outerShdw algn="tl" blurRad="63500" dir="2700000" dist="63500"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rPr>
              <a:t> </a:t>
            </a:r>
            <a:r>
              <a:rPr altLang="zh-CN" b="1" dirty="0" sz="2000" lang="en-US" smtClean="0">
                <a:solidFill>
                  <a:schemeClr val="bg1"/>
                </a:solidFill>
                <a:effectLst>
                  <a:outerShdw algn="tl" blurRad="63500" dir="2700000" dist="63500"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rPr>
              <a:t> </a:t>
            </a:r>
            <a:r>
              <a:rPr altLang="zh-CN" b="1" dirty="0" sz="2000" lang="en-US" smtClean="0">
                <a:solidFill>
                  <a:schemeClr val="bg1"/>
                </a:solidFill>
                <a:effectLst>
                  <a:outerShdw algn="tl" blurRad="63500" dir="2700000" dist="63500"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rPr>
              <a:t> </a:t>
            </a:r>
            <a:r>
              <a:rPr altLang="zh-CN" b="1" dirty="0" sz="2000" lang="en-US" smtClean="0">
                <a:solidFill>
                  <a:schemeClr val="bg1"/>
                </a:solidFill>
                <a:effectLst>
                  <a:outerShdw algn="tl" blurRad="63500" dir="2700000" dist="63500"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rPr>
              <a:t> </a:t>
            </a:r>
            <a:r>
              <a:rPr altLang="zh-CN" b="1" dirty="0" sz="2000" lang="en-US" smtClean="0">
                <a:solidFill>
                  <a:schemeClr val="bg1"/>
                </a:solidFill>
                <a:effectLst>
                  <a:outerShdw algn="tl" blurRad="63500" dir="2700000" dist="63500"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rPr>
              <a:t> </a:t>
            </a:r>
            <a:r>
              <a:rPr altLang="zh-CN" b="1" dirty="0" sz="2000" lang="en-US" smtClean="0">
                <a:solidFill>
                  <a:schemeClr val="bg1"/>
                </a:solidFill>
                <a:effectLst>
                  <a:outerShdw algn="tl" blurRad="63500" dir="2700000" dist="63500"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rPr>
              <a:t> </a:t>
            </a:r>
            <a:r>
              <a:rPr altLang="zh-CN" b="1" dirty="0" sz="2000" lang="en-US" smtClean="0">
                <a:solidFill>
                  <a:schemeClr val="bg1"/>
                </a:solidFill>
                <a:effectLst>
                  <a:outerShdw algn="tl" blurRad="63500" dir="2700000" dist="63500"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rPr>
              <a:t> </a:t>
            </a:r>
            <a:r>
              <a:rPr altLang="zh-CN" b="1" dirty="0" sz="2000" lang="en-US" smtClean="0">
                <a:solidFill>
                  <a:schemeClr val="bg1"/>
                </a:solidFill>
                <a:effectLst>
                  <a:outerShdw algn="tl" blurRad="63500" dir="2700000" dist="63500"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rPr>
              <a:t> </a:t>
            </a:r>
            <a:r>
              <a:rPr altLang="zh-CN" b="1" dirty="0" sz="2000" lang="en-US" smtClean="0">
                <a:solidFill>
                  <a:schemeClr val="bg1"/>
                </a:solidFill>
                <a:effectLst>
                  <a:outerShdw algn="tl" blurRad="63500" dir="2700000" dist="63500"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rPr>
              <a:t> </a:t>
            </a:r>
            <a:r>
              <a:rPr altLang="zh-CN" b="1" dirty="0" sz="2000" lang="en-US" smtClean="0">
                <a:solidFill>
                  <a:schemeClr val="bg1"/>
                </a:solidFill>
                <a:effectLst>
                  <a:outerShdw algn="tl" blurRad="63500" dir="2700000" dist="63500"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rPr>
              <a:t> </a:t>
            </a:r>
            <a:r>
              <a:rPr altLang="zh-CN" b="1" dirty="0" sz="2000" lang="en-US" smtClean="0">
                <a:solidFill>
                  <a:schemeClr val="bg1"/>
                </a:solidFill>
                <a:effectLst>
                  <a:outerShdw algn="tl" blurRad="63500" dir="2700000" dist="63500"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rPr>
              <a:t> </a:t>
            </a:r>
            <a:r>
              <a:rPr altLang="zh-CN" b="1" dirty="0" sz="2000" lang="en-US" smtClean="0">
                <a:solidFill>
                  <a:schemeClr val="bg1"/>
                </a:solidFill>
                <a:effectLst>
                  <a:outerShdw algn="tl" blurRad="63500" dir="2700000" dist="63500"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rPr>
              <a:t> </a:t>
            </a:r>
            <a:r>
              <a:rPr altLang="zh-CN" b="1" dirty="0" sz="2000" lang="en-US" smtClean="0">
                <a:solidFill>
                  <a:schemeClr val="bg1"/>
                </a:solidFill>
                <a:effectLst>
                  <a:outerShdw algn="tl" blurRad="63500" dir="2700000" dist="63500"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rPr>
              <a:t> </a:t>
            </a:r>
            <a:r>
              <a:rPr altLang="zh-CN" b="1" dirty="0" sz="2000" lang="en-US" smtClean="0">
                <a:solidFill>
                  <a:schemeClr val="bg1"/>
                </a:solidFill>
                <a:effectLst>
                  <a:outerShdw algn="tl" blurRad="63500" dir="2700000" dist="63500"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rPr>
              <a:t> </a:t>
            </a:r>
            <a:r>
              <a:rPr altLang="zh-CN" b="1" dirty="0" sz="2000" lang="en-US" smtClean="0">
                <a:solidFill>
                  <a:schemeClr val="bg1"/>
                </a:solidFill>
                <a:effectLst>
                  <a:outerShdw algn="tl" blurRad="63500" dir="2700000" dist="63500"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rPr>
              <a:t> </a:t>
            </a:r>
            <a:r>
              <a:rPr altLang="zh-CN" b="1" dirty="0" sz="2000" lang="en-US" smtClean="0">
                <a:solidFill>
                  <a:schemeClr val="bg1"/>
                </a:solidFill>
                <a:effectLst>
                  <a:outerShdw algn="tl" blurRad="63500" dir="2700000" dist="63500"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rPr>
              <a:t> </a:t>
            </a:r>
            <a:r>
              <a:rPr altLang="zh-CN" b="1" dirty="0" sz="2000" lang="en-US" smtClean="0">
                <a:solidFill>
                  <a:schemeClr val="bg1"/>
                </a:solidFill>
                <a:effectLst>
                  <a:outerShdw algn="tl" blurRad="63500" dir="2700000" dist="63500"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rPr>
              <a:t> </a:t>
            </a:r>
            <a:r>
              <a:rPr altLang="zh-CN" b="1" dirty="0" sz="2000" lang="en-US" smtClean="0">
                <a:solidFill>
                  <a:schemeClr val="bg1"/>
                </a:solidFill>
                <a:effectLst>
                  <a:outerShdw algn="tl" blurRad="63500" dir="2700000" dist="63500"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rPr>
              <a:t> </a:t>
            </a:r>
            <a:r>
              <a:rPr altLang="zh-CN" b="1" dirty="0" sz="2000" lang="en-US" smtClean="0">
                <a:solidFill>
                  <a:schemeClr val="bg1"/>
                </a:solidFill>
                <a:effectLst>
                  <a:outerShdw algn="tl" blurRad="63500" dir="2700000" dist="63500"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rPr>
              <a:t> </a:t>
            </a:r>
            <a:r>
              <a:rPr altLang="zh-CN" b="1" dirty="0" sz="2000" lang="en-US" smtClean="0">
                <a:solidFill>
                  <a:schemeClr val="bg1"/>
                </a:solidFill>
                <a:effectLst>
                  <a:outerShdw algn="tl" blurRad="63500" dir="2700000" dist="63500"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rPr>
              <a:t> </a:t>
            </a:r>
            <a:r>
              <a:rPr altLang="zh-CN" b="1" dirty="0" sz="2000" lang="en-US" smtClean="0">
                <a:solidFill>
                  <a:schemeClr val="bg1"/>
                </a:solidFill>
                <a:effectLst>
                  <a:outerShdw algn="tl" blurRad="63500" dir="2700000" dist="63500"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rPr>
              <a:t> </a:t>
            </a:r>
            <a:r>
              <a:rPr altLang="zh-CN" b="1" dirty="0" sz="2000" lang="en-US" smtClean="0">
                <a:solidFill>
                  <a:schemeClr val="bg1"/>
                </a:solidFill>
                <a:effectLst>
                  <a:outerShdw algn="tl" blurRad="63500" dir="2700000" dist="63500"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rPr>
              <a:t> </a:t>
            </a:r>
            <a:r>
              <a:rPr altLang="zh-CN" b="1" dirty="0" sz="2000" lang="en-US" smtClean="0">
                <a:solidFill>
                  <a:schemeClr val="bg1"/>
                </a:solidFill>
                <a:effectLst>
                  <a:outerShdw algn="tl" blurRad="63500" dir="2700000" dist="63500"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rPr>
              <a:t> </a:t>
            </a:r>
            <a:r>
              <a:rPr altLang="zh-CN" b="1" dirty="0" sz="2000" lang="en-US" smtClean="0">
                <a:solidFill>
                  <a:schemeClr val="bg1"/>
                </a:solidFill>
                <a:effectLst>
                  <a:outerShdw algn="tl" blurRad="63500" dir="2700000" dist="63500"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rPr>
              <a:t> </a:t>
            </a:r>
            <a:r>
              <a:rPr altLang="zh-CN" b="1" dirty="0" sz="2000" lang="en-US" smtClean="0">
                <a:solidFill>
                  <a:schemeClr val="bg1"/>
                </a:solidFill>
                <a:effectLst>
                  <a:outerShdw algn="tl" blurRad="63500" dir="2700000" dist="63500"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rPr>
              <a:t> </a:t>
            </a:r>
            <a:r>
              <a:rPr altLang="zh-CN" b="1" dirty="0" sz="2000" lang="en-US" smtClean="0">
                <a:solidFill>
                  <a:schemeClr val="bg1"/>
                </a:solidFill>
                <a:effectLst>
                  <a:outerShdw algn="tl" blurRad="63500" dir="2700000" dist="63500"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rPr>
              <a:t> </a:t>
            </a:r>
            <a:r>
              <a:rPr altLang="zh-CN" b="1" dirty="0" sz="2000" lang="en-US" smtClean="0">
                <a:solidFill>
                  <a:schemeClr val="bg1"/>
                </a:solidFill>
                <a:effectLst>
                  <a:outerShdw algn="tl" blurRad="63500" dir="2700000" dist="63500"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rPr>
              <a:t> </a:t>
            </a:r>
            <a:r>
              <a:rPr altLang="zh-CN" b="1" dirty="0" sz="2000" lang="en-US" smtClean="0">
                <a:solidFill>
                  <a:schemeClr val="bg1"/>
                </a:solidFill>
                <a:effectLst>
                  <a:outerShdw algn="tl" blurRad="63500" dir="2700000" dist="63500"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rPr>
              <a:t> </a:t>
            </a:r>
            <a:r>
              <a:rPr altLang="zh-CN" b="1" dirty="0" sz="2000" lang="en-US" smtClean="0">
                <a:solidFill>
                  <a:schemeClr val="bg1"/>
                </a:solidFill>
                <a:effectLst>
                  <a:outerShdw algn="tl" blurRad="63500" dir="2700000" dist="63500"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rPr>
              <a:t> </a:t>
            </a:r>
            <a:r>
              <a:rPr altLang="zh-CN" b="1" dirty="0" sz="2000" lang="en-US" smtClean="0">
                <a:solidFill>
                  <a:schemeClr val="bg1"/>
                </a:solidFill>
                <a:effectLst>
                  <a:outerShdw algn="tl" blurRad="63500" dir="2700000" dist="63500"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rPr>
              <a:t> </a:t>
            </a:r>
            <a:r>
              <a:rPr altLang="zh-CN" b="1" dirty="0" sz="2000" lang="en-US" smtClean="0">
                <a:solidFill>
                  <a:schemeClr val="bg1"/>
                </a:solidFill>
                <a:effectLst>
                  <a:outerShdw algn="tl" blurRad="63500" dir="2700000" dist="63500"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rPr>
              <a:t> </a:t>
            </a:r>
            <a:r>
              <a:rPr altLang="zh-CN" b="1" dirty="0" sz="2000" lang="en-US" smtClean="0">
                <a:solidFill>
                  <a:schemeClr val="bg1"/>
                </a:solidFill>
                <a:effectLst>
                  <a:outerShdw algn="tl" blurRad="63500" dir="2700000" dist="63500"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rPr>
              <a:t> </a:t>
            </a:r>
            <a:r>
              <a:rPr altLang="zh-CN" b="1" dirty="0" sz="2000" lang="en-US" smtClean="0">
                <a:solidFill>
                  <a:schemeClr val="bg1"/>
                </a:solidFill>
                <a:effectLst>
                  <a:outerShdw algn="tl" blurRad="63500" dir="2700000" dist="63500"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rPr>
              <a:t> </a:t>
            </a:r>
            <a:r>
              <a:rPr altLang="zh-CN" b="1" dirty="0" sz="2000" lang="en-US" smtClean="0">
                <a:solidFill>
                  <a:schemeClr val="bg1"/>
                </a:solidFill>
                <a:effectLst>
                  <a:outerShdw algn="tl" blurRad="63500" dir="2700000" dist="63500"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rPr>
              <a:t> </a:t>
            </a:r>
            <a:r>
              <a:rPr altLang="zh-CN" b="1" dirty="0" sz="2000" lang="en-US" smtClean="0">
                <a:solidFill>
                  <a:schemeClr val="bg1"/>
                </a:solidFill>
                <a:effectLst>
                  <a:outerShdw algn="tl" blurRad="63500" dir="2700000" dist="63500"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rPr>
              <a:t> </a:t>
            </a:r>
            <a:r>
              <a:rPr altLang="zh-CN" b="1" dirty="0" sz="2000" lang="en-US" smtClean="0">
                <a:solidFill>
                  <a:schemeClr val="bg1"/>
                </a:solidFill>
                <a:effectLst>
                  <a:outerShdw algn="tl" blurRad="63500" dir="2700000" dist="63500"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rPr>
              <a:t> </a:t>
            </a:r>
            <a:r>
              <a:rPr altLang="zh-CN" b="1" dirty="0" sz="2000" lang="en-US" smtClean="0">
                <a:solidFill>
                  <a:schemeClr val="bg1"/>
                </a:solidFill>
                <a:effectLst>
                  <a:outerShdw algn="tl" blurRad="63500" dir="2700000" dist="63500"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rPr>
              <a:t> </a:t>
            </a:r>
            <a:r>
              <a:rPr altLang="zh-CN" b="1" dirty="0" sz="2000" lang="en-US" smtClean="0">
                <a:solidFill>
                  <a:schemeClr val="bg1"/>
                </a:solidFill>
                <a:effectLst>
                  <a:outerShdw algn="tl" blurRad="63500" dir="2700000" dist="63500"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rPr>
              <a:t> </a:t>
            </a:r>
            <a:r>
              <a:rPr altLang="zh-CN" b="1" dirty="0" sz="2000" lang="en-US" smtClean="0">
                <a:solidFill>
                  <a:schemeClr val="bg1"/>
                </a:solidFill>
                <a:effectLst>
                  <a:outerShdw algn="tl" blurRad="63500" dir="2700000" dist="63500"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rPr>
              <a:t> </a:t>
            </a:r>
            <a:r>
              <a:rPr altLang="zh-CN" b="1" dirty="0" sz="2000" lang="en-US" smtClean="0">
                <a:solidFill>
                  <a:schemeClr val="bg1"/>
                </a:solidFill>
                <a:effectLst>
                  <a:outerShdw algn="tl" blurRad="63500" dir="2700000" dist="63500"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rPr>
              <a:t> </a:t>
            </a:r>
            <a:r>
              <a:rPr altLang="zh-CN" b="1" dirty="0" sz="2000" lang="en-US" smtClean="0">
                <a:solidFill>
                  <a:schemeClr val="bg1"/>
                </a:solidFill>
                <a:effectLst>
                  <a:outerShdw algn="tl" blurRad="63500" dir="2700000" dist="63500"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rPr>
              <a:t> </a:t>
            </a:r>
            <a:r>
              <a:rPr altLang="zh-CN" b="1" dirty="0" sz="2000" lang="en-US" smtClean="0">
                <a:solidFill>
                  <a:schemeClr val="bg1"/>
                </a:solidFill>
                <a:effectLst>
                  <a:outerShdw algn="tl" blurRad="63500" dir="2700000" dist="63500"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rPr>
              <a:t> </a:t>
            </a:r>
            <a:r>
              <a:rPr altLang="zh-CN" b="1" dirty="0" sz="2000" lang="en-US" smtClean="0">
                <a:solidFill>
                  <a:schemeClr val="bg1"/>
                </a:solidFill>
                <a:effectLst>
                  <a:outerShdw algn="tl" blurRad="63500" dir="2700000" dist="63500"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rPr>
              <a:t> </a:t>
            </a:r>
            <a:r>
              <a:rPr altLang="zh-CN" b="1" dirty="0" sz="2000" lang="en-US" smtClean="0">
                <a:solidFill>
                  <a:schemeClr val="bg1"/>
                </a:solidFill>
                <a:effectLst>
                  <a:outerShdw algn="tl" blurRad="63500" dir="2700000" dist="63500"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rPr>
              <a:t> </a:t>
            </a:r>
            <a:r>
              <a:rPr altLang="zh-CN" b="1" dirty="0" sz="2000" lang="en-US" smtClean="0">
                <a:solidFill>
                  <a:schemeClr val="bg1"/>
                </a:solidFill>
                <a:effectLst>
                  <a:outerShdw algn="tl" blurRad="63500" dir="2700000" dist="63500"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rPr>
              <a:t> </a:t>
            </a:r>
            <a:r>
              <a:rPr altLang="zh-CN" b="1" dirty="0" sz="2000" lang="en-US" smtClean="0">
                <a:solidFill>
                  <a:schemeClr val="bg1"/>
                </a:solidFill>
                <a:effectLst>
                  <a:outerShdw algn="tl" blurRad="63500" dir="2700000" dist="63500"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rPr>
              <a:t> </a:t>
            </a:r>
            <a:r>
              <a:rPr altLang="zh-CN" b="1" dirty="0" sz="2000" lang="en-US" smtClean="0">
                <a:solidFill>
                  <a:schemeClr val="bg1"/>
                </a:solidFill>
                <a:effectLst>
                  <a:outerShdw algn="tl" blurRad="63500" dir="2700000" dist="63500"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rPr>
              <a:t> </a:t>
            </a:r>
            <a:r>
              <a:rPr altLang="zh-CN" b="1" dirty="0" sz="2000" lang="en-US" smtClean="0">
                <a:solidFill>
                  <a:schemeClr val="bg1"/>
                </a:solidFill>
                <a:effectLst>
                  <a:outerShdw algn="tl" blurRad="63500" dir="2700000" dist="63500"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rPr>
              <a:t> </a:t>
            </a:r>
            <a:r>
              <a:rPr altLang="zh-CN" b="1" dirty="0" sz="2000" lang="en-US" smtClean="0">
                <a:solidFill>
                  <a:schemeClr val="bg1"/>
                </a:solidFill>
                <a:effectLst>
                  <a:outerShdw algn="tl" blurRad="63500" dir="2700000" dist="63500"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rPr>
              <a:t> </a:t>
            </a:r>
            <a:r>
              <a:rPr altLang="zh-CN" b="1" dirty="0" sz="2000" lang="en-US" smtClean="0">
                <a:solidFill>
                  <a:schemeClr val="bg1"/>
                </a:solidFill>
                <a:effectLst>
                  <a:outerShdw algn="tl" blurRad="63500" dir="2700000" dist="63500"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rPr>
              <a:t>B75B726242AEBFAAE604C0C8914B79F5</a:t>
            </a:r>
            <a:endParaRPr altLang="zh-CN" b="1" dirty="0" sz="2000" lang="en-US" smtClean="0">
              <a:solidFill>
                <a:schemeClr val="bg1"/>
              </a:solidFill>
              <a:effectLst>
                <a:outerShdw algn="tl" blurRad="63500" dir="2700000" dist="63500"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endParaRPr>
          </a:p>
          <a:p>
            <a:r>
              <a:rPr altLang="zh-CN" b="1" dirty="0" sz="2000" lang="en-US" smtClean="0">
                <a:solidFill>
                  <a:schemeClr val="bg1"/>
                </a:solidFill>
                <a:effectLst>
                  <a:outerShdw algn="tl" blurRad="63500" dir="2700000" dist="63500"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rPr>
              <a:t>DEPARTMENT                 </a:t>
            </a:r>
            <a:r>
              <a:rPr altLang="zh-CN" b="1" sz="2000" lang="en-US" smtClean="0">
                <a:solidFill>
                  <a:schemeClr val="bg1"/>
                </a:solidFill>
                <a:effectLst>
                  <a:outerShdw algn="tl" blurRad="63500" dir="2700000" dist="63500"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rPr>
              <a:t>: </a:t>
            </a:r>
            <a:r>
              <a:rPr altLang="zh-CN" b="1" sz="2000" lang="en-US" smtClean="0">
                <a:solidFill>
                  <a:schemeClr val="bg1"/>
                </a:solidFill>
                <a:effectLst>
                  <a:outerShdw algn="tl" blurRad="63500" dir="2700000" dist="63500"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rPr>
              <a:t>II-BCA</a:t>
            </a:r>
            <a:endParaRPr altLang="zh-CN" b="1" dirty="0" sz="2000" lang="en-US" smtClean="0">
              <a:solidFill>
                <a:schemeClr val="bg1"/>
              </a:solidFill>
              <a:effectLst>
                <a:outerShdw algn="tl" blurRad="63500" dir="2700000" dist="63500"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endParaRPr>
          </a:p>
          <a:p>
            <a:r>
              <a:rPr altLang="zh-CN" b="1" dirty="0" sz="2000" lang="en-US" smtClean="0">
                <a:solidFill>
                  <a:schemeClr val="bg1"/>
                </a:solidFill>
                <a:effectLst>
                  <a:outerShdw algn="tl" blurRad="63500" dir="2700000" dist="63500"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rPr>
              <a:t>COLLEGE/UNIVERSITY :GOVT ATRS AND SCIENCE COLLEGE </a:t>
            </a:r>
          </a:p>
          <a:p>
            <a:r>
              <a:rPr altLang="zh-CN" b="1" dirty="0" sz="2000" lang="en-US">
                <a:solidFill>
                  <a:schemeClr val="bg1"/>
                </a:solidFill>
                <a:effectLst>
                  <a:outerShdw algn="tl" blurRad="63500" dir="2700000" dist="63500"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rPr>
              <a:t> </a:t>
            </a:r>
            <a:r>
              <a:rPr altLang="zh-CN" b="1" dirty="0" sz="2000" lang="en-US" smtClean="0">
                <a:solidFill>
                  <a:schemeClr val="bg1"/>
                </a:solidFill>
                <a:effectLst>
                  <a:outerShdw algn="tl" blurRad="63500" dir="2700000" dist="63500"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rPr>
              <a:t>                                        THIRUPATTUR /THIRUVALLUVAR UNIVERSITY</a:t>
            </a:r>
            <a:endParaRPr altLang="en-US" b="1" dirty="0" sz="2000" lang="zh-CN">
              <a:solidFill>
                <a:schemeClr val="bg1"/>
              </a:solidFill>
              <a:effectLst>
                <a:outerShdw algn="tl" blurRad="63500" dir="2700000" dist="63500"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endParaRPr>
          </a:p>
        </p:txBody>
      </p:sp>
      <p:sp>
        <p:nvSpPr>
          <p:cNvPr id="1048587" name="文本框 17"/>
          <p:cNvSpPr txBox="1">
            <a:spLocks noChangeArrowheads="1"/>
          </p:cNvSpPr>
          <p:nvPr/>
        </p:nvSpPr>
        <p:spPr bwMode="auto">
          <a:xfrm>
            <a:off x="5031803" y="1388715"/>
            <a:ext cx="2109113" cy="624840"/>
          </a:xfrm>
          <a:prstGeom prst="rect"/>
          <a:noFill/>
          <a:ln>
            <a:noFill/>
          </a:ln>
        </p:spPr>
        <p:txBody>
          <a:bodyPr wrap="none">
            <a:spAutoFit/>
          </a:bodyPr>
          <a:p>
            <a:pPr algn="ctr"/>
            <a:r>
              <a:rPr altLang="zh-CN" b="1" dirty="0" sz="3300" lang="en-US" smtClean="0">
                <a:solidFill>
                  <a:schemeClr val="bg1"/>
                </a:solidFill>
                <a:effectLst>
                  <a:outerShdw algn="tl" blurRad="63500" dir="2700000" dist="63500" rotWithShape="0">
                    <a:prstClr val="black">
                      <a:alpha val="40000"/>
                    </a:prstClr>
                  </a:outerShdw>
                </a:effectLst>
                <a:latin typeface="Times New Roman" pitchFamily="18" charset="0"/>
                <a:ea typeface="方正姚体" panose="02010601030101010101" pitchFamily="2" charset="-122"/>
                <a:cs typeface="Times New Roman" pitchFamily="18" charset="0"/>
              </a:rPr>
              <a:t>PROFILE</a:t>
            </a:r>
            <a:endParaRPr altLang="zh-CN" b="1" dirty="0" sz="3300" lang="en-US">
              <a:solidFill>
                <a:schemeClr val="bg1"/>
              </a:solidFill>
              <a:effectLst>
                <a:outerShdw algn="tl" blurRad="63500" dir="2700000" dist="63500" rotWithShape="0">
                  <a:prstClr val="black">
                    <a:alpha val="40000"/>
                  </a:prstClr>
                </a:outerShdw>
              </a:effectLst>
              <a:latin typeface="Times New Roman" pitchFamily="18" charset="0"/>
              <a:ea typeface="方正姚体" panose="02010601030101010101" pitchFamily="2" charset="-122"/>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dpi="0">
          <a:blip xmlns:r="http://schemas.openxmlformats.org/officeDocument/2006/relationships" r:embed="rId1">
            <a:lum/>
          </a:blip>
          <a:srcRect/>
          <a:stretch>
            <a:fillRect l="-10000" r="-10000"/>
          </a:stretch>
        </a:blipFill>
        <a:effectLst/>
      </p:bgPr>
    </p:bg>
    <p:spTree>
      <p:nvGrpSpPr>
        <p:cNvPr id="36" name=""/>
        <p:cNvGrpSpPr/>
        <p:nvPr/>
      </p:nvGrpSpPr>
      <p:grpSpPr>
        <a:xfrm>
          <a:off x="0" y="0"/>
          <a:ext cx="0" cy="0"/>
          <a:chOff x="0" y="0"/>
          <a:chExt cx="0" cy="0"/>
        </a:xfrm>
      </p:grpSpPr>
      <p:pic>
        <p:nvPicPr>
          <p:cNvPr id="2097152" name="图片 21"/>
          <p:cNvPicPr>
            <a:picLocks noChangeArrowheads="1"/>
          </p:cNvPicPr>
          <p:nvPr/>
        </p:nvPicPr>
        <p:blipFill>
          <a:blip xmlns:r="http://schemas.openxmlformats.org/officeDocument/2006/relationships" r:embed="rId2" cstate="print"/>
          <a:srcRect t="76775"/>
          <a:stretch>
            <a:fillRect/>
          </a:stretch>
        </p:blipFill>
        <p:spPr bwMode="auto">
          <a:xfrm flipH="1">
            <a:off x="4562475" y="1992313"/>
            <a:ext cx="1189038" cy="88900"/>
          </a:xfrm>
          <a:prstGeom prst="rect"/>
          <a:noFill/>
          <a:ln>
            <a:noFill/>
          </a:ln>
        </p:spPr>
      </p:pic>
      <p:pic>
        <p:nvPicPr>
          <p:cNvPr id="2097153" name="图片 22"/>
          <p:cNvPicPr>
            <a:picLocks noChangeArrowheads="1"/>
          </p:cNvPicPr>
          <p:nvPr/>
        </p:nvPicPr>
        <p:blipFill>
          <a:blip xmlns:r="http://schemas.openxmlformats.org/officeDocument/2006/relationships" r:embed="rId2" cstate="print"/>
          <a:srcRect t="76775"/>
          <a:stretch>
            <a:fillRect/>
          </a:stretch>
        </p:blipFill>
        <p:spPr bwMode="auto">
          <a:xfrm flipH="1">
            <a:off x="8520113" y="1985963"/>
            <a:ext cx="1189037" cy="90487"/>
          </a:xfrm>
          <a:prstGeom prst="rect"/>
          <a:noFill/>
          <a:ln>
            <a:noFill/>
          </a:ln>
        </p:spPr>
      </p:pic>
      <p:pic>
        <p:nvPicPr>
          <p:cNvPr id="2097154" name="图片 23"/>
          <p:cNvPicPr>
            <a:picLocks noChangeArrowheads="1"/>
          </p:cNvPicPr>
          <p:nvPr/>
        </p:nvPicPr>
        <p:blipFill>
          <a:blip xmlns:r="http://schemas.openxmlformats.org/officeDocument/2006/relationships" r:embed="rId2" cstate="print"/>
          <a:srcRect t="76775"/>
          <a:stretch>
            <a:fillRect/>
          </a:stretch>
        </p:blipFill>
        <p:spPr bwMode="auto">
          <a:xfrm flipH="1">
            <a:off x="598488" y="1985963"/>
            <a:ext cx="1189037" cy="90487"/>
          </a:xfrm>
          <a:prstGeom prst="rect"/>
          <a:noFill/>
          <a:ln>
            <a:noFill/>
          </a:ln>
        </p:spPr>
      </p:pic>
      <p:sp>
        <p:nvSpPr>
          <p:cNvPr id="1048620" name="文本框 18"/>
          <p:cNvSpPr>
            <a:spLocks noChangeArrowheads="1"/>
          </p:cNvSpPr>
          <p:nvPr/>
        </p:nvSpPr>
        <p:spPr bwMode="auto">
          <a:xfrm>
            <a:off x="101456" y="122078"/>
            <a:ext cx="3546842" cy="815340"/>
          </a:xfrm>
          <a:prstGeom prst="rect"/>
          <a:noFill/>
          <a:ln>
            <a:noFill/>
          </a:ln>
        </p:spPr>
        <p:txBody>
          <a:bodyPr wrap="none">
            <a:spAutoFit/>
          </a:bodyPr>
          <a:p>
            <a:pPr algn="l" indent="-571500" marL="571500">
              <a:buFont typeface="Wingdings" pitchFamily="2" charset="2"/>
              <a:buChar char="Ø"/>
            </a:pPr>
            <a:r>
              <a:rPr altLang="en-IN" b="1" dirty="0" sz="4400" lang="en-US" smtClean="0">
                <a:solidFill>
                  <a:schemeClr val="bg1"/>
                </a:solidFill>
                <a:effectLst>
                  <a:outerShdw algn="tl" blurRad="50800" dir="2700000" dist="38100"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rPr>
              <a:t>RESULTS</a:t>
            </a:r>
            <a:r>
              <a:rPr altLang="en-IN" b="1" dirty="0" sz="4400" lang="en-US" smtClean="0">
                <a:solidFill>
                  <a:schemeClr val="bg1"/>
                </a:solidFill>
                <a:effectLst>
                  <a:outerShdw algn="tl" blurRad="50800" dir="2700000" dist="38100" rotWithShape="0">
                    <a:prstClr val="black">
                      <a:alpha val="40000"/>
                    </a:prstClr>
                  </a:outerShdw>
                </a:effectLst>
                <a:latin typeface="Calibri" panose="020F0502020204030204" pitchFamily="34" charset="0"/>
                <a:ea typeface="Calibri" panose="020F0502020204030204" pitchFamily="34" charset="0"/>
                <a:sym typeface="微软雅黑" panose="020B0503020204020204" pitchFamily="34" charset="-122"/>
              </a:rPr>
              <a:t> </a:t>
            </a:r>
            <a:endParaRPr altLang="en-US" b="1" dirty="0" sz="4400" lang="zh-CN">
              <a:solidFill>
                <a:schemeClr val="bg1"/>
              </a:solidFill>
              <a:effectLst>
                <a:outerShdw algn="tl" blurRad="50800" dir="2700000" dist="38100" rotWithShape="0">
                  <a:prstClr val="black">
                    <a:alpha val="40000"/>
                  </a:prstClr>
                </a:outerShdw>
              </a:effectLst>
              <a:latin typeface="Calibri" panose="020F0502020204030204" pitchFamily="34" charset="0"/>
              <a:ea typeface="Calibri" panose="020F0502020204030204" pitchFamily="34" charset="0"/>
              <a:sym typeface="微软雅黑" panose="020B0503020204020204" pitchFamily="34" charset="-122"/>
            </a:endParaRPr>
          </a:p>
        </p:txBody>
      </p:sp>
      <p:sp>
        <p:nvSpPr>
          <p:cNvPr id="1048621" name="Rectangle 1"/>
          <p:cNvSpPr/>
          <p:nvPr/>
        </p:nvSpPr>
        <p:spPr>
          <a:xfrm>
            <a:off x="1193005" y="1720840"/>
            <a:ext cx="10191919" cy="4536441"/>
          </a:xfrm>
          <a:prstGeom prst="rect"/>
        </p:spPr>
        <p:txBody>
          <a:bodyPr wrap="square">
            <a:spAutoFit/>
          </a:bodyPr>
          <a:p>
            <a:pPr fontAlgn="ctr"/>
            <a:r>
              <a:rPr dirty="0" sz="2800" lang="en-US">
                <a:solidFill>
                  <a:schemeClr val="accent5">
                    <a:lumMod val="20000"/>
                    <a:lumOff val="80000"/>
                  </a:schemeClr>
                </a:solidFill>
                <a:latin typeface="Times New Roman" pitchFamily="18" charset="0"/>
                <a:cs typeface="Times New Roman" pitchFamily="18" charset="0"/>
              </a:rPr>
              <a:t>The "result of e-commerce" is a significant transformation of global commerce, characterized by </a:t>
            </a:r>
            <a:r>
              <a:rPr dirty="0" sz="2800" lang="en-US">
                <a:solidFill>
                  <a:schemeClr val="accent4"/>
                </a:solidFill>
                <a:latin typeface="Times New Roman" pitchFamily="18" charset="0"/>
                <a:cs typeface="Times New Roman" pitchFamily="18" charset="0"/>
              </a:rPr>
              <a:t>increased market reach and customer engagement for businesses, alongside greater convenience and choice for consumers</a:t>
            </a:r>
            <a:r>
              <a:rPr dirty="0" sz="2800" lang="en-US">
                <a:solidFill>
                  <a:schemeClr val="accent5">
                    <a:lumMod val="20000"/>
                    <a:lumOff val="80000"/>
                  </a:schemeClr>
                </a:solidFill>
                <a:latin typeface="Times New Roman" pitchFamily="18" charset="0"/>
                <a:cs typeface="Times New Roman" pitchFamily="18" charset="0"/>
              </a:rPr>
              <a:t>. Key results include reduced operational costs for businesses, a faster buying process, expansion into global markets, and the ability to analyze and respond to customer needs more effectively. E-commerce has spurred innovation, driven economic growth, and continues to evolve with advancements like AI, making it a powerful force in the modern economy. </a:t>
            </a:r>
          </a:p>
          <a:p>
            <a:r>
              <a:rPr dirty="0" sz="2800" lang="en-US">
                <a:solidFill>
                  <a:schemeClr val="accent5">
                    <a:lumMod val="20000"/>
                    <a:lumOff val="80000"/>
                  </a:schemeClr>
                </a:solidFill>
                <a:latin typeface="Times New Roman" pitchFamily="18" charset="0"/>
                <a:cs typeface="Times New Roman" pitchFamily="18" charset="0"/>
              </a:rPr>
              <a:t/>
            </a:r>
            <a:br>
              <a:rPr dirty="0" sz="2800" lang="en-US">
                <a:solidFill>
                  <a:schemeClr val="accent5">
                    <a:lumMod val="20000"/>
                    <a:lumOff val="80000"/>
                  </a:schemeClr>
                </a:solidFill>
                <a:latin typeface="Times New Roman" pitchFamily="18" charset="0"/>
                <a:cs typeface="Times New Roman" pitchFamily="18" charset="0"/>
              </a:rPr>
            </a:br>
            <a:endParaRPr dirty="0" sz="2800" lang="en-US">
              <a:solidFill>
                <a:schemeClr val="accent5">
                  <a:lumMod val="20000"/>
                  <a:lumOff val="80000"/>
                </a:schemeClr>
              </a:solidFill>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dpi="0">
          <a:blip xmlns:r="http://schemas.openxmlformats.org/officeDocument/2006/relationships" r:embed="rId1">
            <a:lum/>
          </a:blip>
          <a:srcRect/>
          <a:stretch>
            <a:fillRect l="-10000" r="-10000"/>
          </a:stretch>
        </a:blipFill>
        <a:effectLst/>
      </p:bgPr>
    </p:bg>
    <p:spTree>
      <p:nvGrpSpPr>
        <p:cNvPr id="37" name=""/>
        <p:cNvGrpSpPr/>
        <p:nvPr/>
      </p:nvGrpSpPr>
      <p:grpSpPr>
        <a:xfrm>
          <a:off x="0" y="0"/>
          <a:ext cx="0" cy="0"/>
          <a:chOff x="0" y="0"/>
          <a:chExt cx="0" cy="0"/>
        </a:xfrm>
      </p:grpSpPr>
      <p:cxnSp>
        <p:nvCxnSpPr>
          <p:cNvPr id="3145729" name="直接连接符 69"/>
          <p:cNvCxnSpPr>
            <a:cxnSpLocks/>
          </p:cNvCxnSpPr>
          <p:nvPr/>
        </p:nvCxnSpPr>
        <p:spPr>
          <a:xfrm flipH="1" flipV="1">
            <a:off x="8577330" y="543633"/>
            <a:ext cx="3258589" cy="2530"/>
          </a:xfrm>
          <a:prstGeom prst="line"/>
          <a:ln w="19050">
            <a:solidFill>
              <a:srgbClr val="FEFEFE"/>
            </a:solidFill>
          </a:ln>
        </p:spPr>
        <p:style>
          <a:lnRef idx="1">
            <a:schemeClr val="accent1"/>
          </a:lnRef>
          <a:fillRef idx="0">
            <a:schemeClr val="accent1"/>
          </a:fillRef>
          <a:effectRef idx="0">
            <a:schemeClr val="accent1"/>
          </a:effectRef>
          <a:fontRef idx="minor">
            <a:schemeClr val="tx1"/>
          </a:fontRef>
        </p:style>
      </p:cxnSp>
      <p:cxnSp>
        <p:nvCxnSpPr>
          <p:cNvPr id="3145730" name="直接连接符 70"/>
          <p:cNvCxnSpPr>
            <a:cxnSpLocks/>
          </p:cNvCxnSpPr>
          <p:nvPr/>
        </p:nvCxnSpPr>
        <p:spPr>
          <a:xfrm flipH="1">
            <a:off x="329954" y="543633"/>
            <a:ext cx="3237494" cy="0"/>
          </a:xfrm>
          <a:prstGeom prst="line"/>
          <a:ln w="19050">
            <a:solidFill>
              <a:srgbClr val="FEFEFE"/>
            </a:solidFill>
          </a:ln>
        </p:spPr>
        <p:style>
          <a:lnRef idx="1">
            <a:schemeClr val="accent1"/>
          </a:lnRef>
          <a:fillRef idx="0">
            <a:schemeClr val="accent1"/>
          </a:fillRef>
          <a:effectRef idx="0">
            <a:schemeClr val="accent1"/>
          </a:effectRef>
          <a:fontRef idx="minor">
            <a:schemeClr val="tx1"/>
          </a:fontRef>
        </p:style>
      </p:cxnSp>
      <p:sp>
        <p:nvSpPr>
          <p:cNvPr id="1048622" name="文本框 18"/>
          <p:cNvSpPr>
            <a:spLocks noChangeArrowheads="1"/>
          </p:cNvSpPr>
          <p:nvPr/>
        </p:nvSpPr>
        <p:spPr bwMode="auto">
          <a:xfrm>
            <a:off x="3166100" y="119019"/>
            <a:ext cx="6067792" cy="967740"/>
          </a:xfrm>
          <a:prstGeom prst="rect"/>
          <a:noFill/>
          <a:ln>
            <a:noFill/>
          </a:ln>
        </p:spPr>
        <p:txBody>
          <a:bodyPr wrap="none">
            <a:spAutoFit/>
          </a:bodyPr>
          <a:p>
            <a:pPr algn="l"/>
            <a:r>
              <a:rPr altLang="zh-CN" b="1" dirty="0" sz="5400" lang="en-US">
                <a:solidFill>
                  <a:schemeClr val="bg1"/>
                </a:solidFill>
                <a:effectLst>
                  <a:outerShdw algn="tl" blurRad="50800" dir="2700000" dist="38100"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rPr>
              <a:t> </a:t>
            </a:r>
            <a:r>
              <a:rPr altLang="zh-CN" b="1" dirty="0" sz="5400" lang="en-US" smtClean="0">
                <a:solidFill>
                  <a:schemeClr val="bg1"/>
                </a:solidFill>
                <a:effectLst>
                  <a:outerShdw algn="tl" blurRad="50800" dir="2700000" dist="38100"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rPr>
              <a:t> SCREENSHOTS</a:t>
            </a:r>
            <a:endParaRPr altLang="en-US" b="1" dirty="0" sz="5400" lang="zh-CN">
              <a:solidFill>
                <a:schemeClr val="bg1"/>
              </a:solidFill>
              <a:effectLst>
                <a:outerShdw algn="tl" blurRad="50800" dir="2700000" dist="38100"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endParaRPr>
          </a:p>
        </p:txBody>
      </p:sp>
      <p:pic>
        <p:nvPicPr>
          <p:cNvPr id="2097155" name="Picture 4"/>
          <p:cNvPicPr>
            <a:picLocks noChangeAspect="1"/>
          </p:cNvPicPr>
          <p:nvPr/>
        </p:nvPicPr>
        <p:blipFill>
          <a:blip xmlns:r="http://schemas.openxmlformats.org/officeDocument/2006/relationships" r:embed="rId2"/>
          <a:stretch>
            <a:fillRect/>
          </a:stretch>
        </p:blipFill>
        <p:spPr>
          <a:xfrm>
            <a:off x="631065" y="1159394"/>
            <a:ext cx="10831132" cy="5177012"/>
          </a:xfrm>
          <a:prstGeom prst="round2DiagRect">
            <a:avLst>
              <a:gd name="adj1" fmla="val 16667"/>
              <a:gd name="adj2" fmla="val 0"/>
            </a:avLst>
          </a:prstGeom>
          <a:ln w="88900" cap="sq">
            <a:solidFill>
              <a:srgbClr val="FFFFFF"/>
            </a:solidFill>
            <a:miter lim="800000"/>
          </a:ln>
          <a:effectLst>
            <a:outerShdw algn="tl" blurRad="254000" rotWithShape="0">
              <a:srgbClr val="000000">
                <a:alpha val="43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dpi="0">
          <a:blip xmlns:r="http://schemas.openxmlformats.org/officeDocument/2006/relationships" r:embed="rId1">
            <a:lum/>
          </a:blip>
          <a:srcRect/>
          <a:stretch>
            <a:fillRect/>
          </a:stretch>
        </a:blipFill>
        <a:effectLst/>
      </p:bgPr>
    </p:bg>
    <p:spTree>
      <p:nvGrpSpPr>
        <p:cNvPr id="38" name=""/>
        <p:cNvGrpSpPr/>
        <p:nvPr/>
      </p:nvGrpSpPr>
      <p:grpSpPr>
        <a:xfrm>
          <a:off x="0" y="0"/>
          <a:ext cx="0" cy="0"/>
          <a:chOff x="0" y="0"/>
          <a:chExt cx="0" cy="0"/>
        </a:xfrm>
      </p:grpSpPr>
      <p:cxnSp>
        <p:nvCxnSpPr>
          <p:cNvPr id="3145731" name="直接连接符 15"/>
          <p:cNvCxnSpPr>
            <a:cxnSpLocks/>
          </p:cNvCxnSpPr>
          <p:nvPr/>
        </p:nvCxnSpPr>
        <p:spPr>
          <a:xfrm flipH="1">
            <a:off x="190344" y="505618"/>
            <a:ext cx="3389983" cy="4"/>
          </a:xfrm>
          <a:prstGeom prst="line"/>
          <a:ln w="12700">
            <a:solidFill>
              <a:srgbClr val="FEFEFE"/>
            </a:solidFill>
          </a:ln>
        </p:spPr>
        <p:style>
          <a:lnRef idx="1">
            <a:schemeClr val="accent1"/>
          </a:lnRef>
          <a:fillRef idx="0">
            <a:schemeClr val="accent1"/>
          </a:fillRef>
          <a:effectRef idx="0">
            <a:schemeClr val="accent1"/>
          </a:effectRef>
          <a:fontRef idx="minor">
            <a:schemeClr val="tx1"/>
          </a:fontRef>
        </p:style>
      </p:cxnSp>
      <p:sp>
        <p:nvSpPr>
          <p:cNvPr id="1048623" name="文本框 18"/>
          <p:cNvSpPr>
            <a:spLocks noChangeArrowheads="1"/>
          </p:cNvSpPr>
          <p:nvPr/>
        </p:nvSpPr>
        <p:spPr bwMode="auto">
          <a:xfrm>
            <a:off x="3580327" y="135925"/>
            <a:ext cx="5104874" cy="878840"/>
          </a:xfrm>
          <a:prstGeom prst="rect"/>
          <a:noFill/>
          <a:ln>
            <a:noFill/>
          </a:ln>
        </p:spPr>
        <p:txBody>
          <a:bodyPr wrap="none">
            <a:spAutoFit/>
          </a:bodyPr>
          <a:p>
            <a:pPr algn="l"/>
            <a:r>
              <a:rPr altLang="zh-CN" b="1" dirty="0" sz="4800" lang="en-US" smtClean="0">
                <a:solidFill>
                  <a:schemeClr val="bg1"/>
                </a:solidFill>
                <a:effectLst>
                  <a:outerShdw algn="tl" blurRad="50800" dir="2700000" dist="38100"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rPr>
              <a:t>SCREENSHOTS</a:t>
            </a:r>
            <a:endParaRPr altLang="en-US" b="1" dirty="0" sz="4800" lang="zh-CN">
              <a:solidFill>
                <a:schemeClr val="bg1"/>
              </a:solidFill>
              <a:effectLst>
                <a:outerShdw algn="tl" blurRad="50800" dir="2700000" dist="38100"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endParaRPr>
          </a:p>
        </p:txBody>
      </p:sp>
      <p:cxnSp>
        <p:nvCxnSpPr>
          <p:cNvPr id="3145732" name="直接连接符 15"/>
          <p:cNvCxnSpPr>
            <a:cxnSpLocks/>
            <a:endCxn id="1048623" idx="3"/>
          </p:cNvCxnSpPr>
          <p:nvPr/>
        </p:nvCxnSpPr>
        <p:spPr>
          <a:xfrm flipH="1">
            <a:off x="8315919" y="505618"/>
            <a:ext cx="3596150" cy="45806"/>
          </a:xfrm>
          <a:prstGeom prst="line"/>
          <a:ln w="12700">
            <a:solidFill>
              <a:srgbClr val="FEFEFE"/>
            </a:solidFill>
          </a:ln>
        </p:spPr>
        <p:style>
          <a:lnRef idx="1">
            <a:schemeClr val="accent1"/>
          </a:lnRef>
          <a:fillRef idx="0">
            <a:schemeClr val="accent1"/>
          </a:fillRef>
          <a:effectRef idx="0">
            <a:schemeClr val="accent1"/>
          </a:effectRef>
          <a:fontRef idx="minor">
            <a:schemeClr val="tx1"/>
          </a:fontRef>
        </p:style>
      </p:cxnSp>
      <p:pic>
        <p:nvPicPr>
          <p:cNvPr id="2097156" name="Picture 8"/>
          <p:cNvPicPr>
            <a:picLocks noChangeAspect="1"/>
          </p:cNvPicPr>
          <p:nvPr/>
        </p:nvPicPr>
        <p:blipFill>
          <a:blip xmlns:r="http://schemas.openxmlformats.org/officeDocument/2006/relationships" r:embed="rId2"/>
          <a:stretch>
            <a:fillRect/>
          </a:stretch>
        </p:blipFill>
        <p:spPr>
          <a:xfrm>
            <a:off x="745058" y="1333298"/>
            <a:ext cx="10406129" cy="4951592"/>
          </a:xfrm>
          <a:prstGeom prst="round2DiagRect">
            <a:avLst>
              <a:gd name="adj1" fmla="val 16667"/>
              <a:gd name="adj2" fmla="val 0"/>
            </a:avLst>
          </a:prstGeom>
          <a:ln w="88900" cap="sq">
            <a:solidFill>
              <a:srgbClr val="FFFFFF"/>
            </a:solidFill>
            <a:miter lim="800000"/>
          </a:ln>
          <a:effectLst>
            <a:outerShdw algn="tl" blurRad="254000" rotWithShape="0">
              <a:srgbClr val="000000">
                <a:alpha val="43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dpi="0">
          <a:blip xmlns:r="http://schemas.openxmlformats.org/officeDocument/2006/relationships" r:embed="rId1">
            <a:lum/>
          </a:blip>
          <a:srcRect/>
          <a:stretch>
            <a:fillRect l="-10000" r="-10000"/>
          </a:stretch>
        </a:blipFill>
        <a:effectLst/>
      </p:bgPr>
    </p:bg>
    <p:spTree>
      <p:nvGrpSpPr>
        <p:cNvPr id="39" name=""/>
        <p:cNvGrpSpPr/>
        <p:nvPr/>
      </p:nvGrpSpPr>
      <p:grpSpPr>
        <a:xfrm>
          <a:off x="0" y="0"/>
          <a:ext cx="0" cy="0"/>
          <a:chOff x="0" y="0"/>
          <a:chExt cx="0" cy="0"/>
        </a:xfrm>
      </p:grpSpPr>
      <p:cxnSp>
        <p:nvCxnSpPr>
          <p:cNvPr id="3145733" name="直接连接符 69"/>
          <p:cNvCxnSpPr>
            <a:cxnSpLocks/>
          </p:cNvCxnSpPr>
          <p:nvPr/>
        </p:nvCxnSpPr>
        <p:spPr>
          <a:xfrm flipH="1" flipV="1">
            <a:off x="8235919" y="543633"/>
            <a:ext cx="3600000" cy="2530"/>
          </a:xfrm>
          <a:prstGeom prst="line"/>
          <a:ln w="19050">
            <a:solidFill>
              <a:srgbClr val="FEFEFE"/>
            </a:solidFill>
          </a:ln>
        </p:spPr>
        <p:style>
          <a:lnRef idx="1">
            <a:schemeClr val="accent1"/>
          </a:lnRef>
          <a:fillRef idx="0">
            <a:schemeClr val="accent1"/>
          </a:fillRef>
          <a:effectRef idx="0">
            <a:schemeClr val="accent1"/>
          </a:effectRef>
          <a:fontRef idx="minor">
            <a:schemeClr val="tx1"/>
          </a:fontRef>
        </p:style>
      </p:cxnSp>
      <p:cxnSp>
        <p:nvCxnSpPr>
          <p:cNvPr id="3145734" name="直接连接符 70"/>
          <p:cNvCxnSpPr>
            <a:cxnSpLocks/>
          </p:cNvCxnSpPr>
          <p:nvPr/>
        </p:nvCxnSpPr>
        <p:spPr>
          <a:xfrm flipH="1" flipV="1">
            <a:off x="329953" y="543633"/>
            <a:ext cx="3600000" cy="2530"/>
          </a:xfrm>
          <a:prstGeom prst="line"/>
          <a:ln w="19050">
            <a:solidFill>
              <a:srgbClr val="FEFEFE"/>
            </a:solidFill>
          </a:ln>
        </p:spPr>
        <p:style>
          <a:lnRef idx="1">
            <a:schemeClr val="accent1"/>
          </a:lnRef>
          <a:fillRef idx="0">
            <a:schemeClr val="accent1"/>
          </a:fillRef>
          <a:effectRef idx="0">
            <a:schemeClr val="accent1"/>
          </a:effectRef>
          <a:fontRef idx="minor">
            <a:schemeClr val="tx1"/>
          </a:fontRef>
        </p:style>
      </p:cxnSp>
      <p:sp>
        <p:nvSpPr>
          <p:cNvPr id="1048624" name="文本框 18"/>
          <p:cNvSpPr>
            <a:spLocks noChangeArrowheads="1"/>
          </p:cNvSpPr>
          <p:nvPr/>
        </p:nvSpPr>
        <p:spPr bwMode="auto">
          <a:xfrm>
            <a:off x="3974127" y="158912"/>
            <a:ext cx="4674612" cy="815340"/>
          </a:xfrm>
          <a:prstGeom prst="rect"/>
          <a:noFill/>
          <a:ln>
            <a:noFill/>
          </a:ln>
        </p:spPr>
        <p:txBody>
          <a:bodyPr wrap="none">
            <a:spAutoFit/>
          </a:bodyPr>
          <a:p>
            <a:pPr algn="l"/>
            <a:r>
              <a:rPr altLang="zh-CN" b="1" dirty="0" sz="4400" lang="en-US" smtClean="0">
                <a:solidFill>
                  <a:schemeClr val="bg1"/>
                </a:solidFill>
                <a:effectLst>
                  <a:outerShdw algn="tl" blurRad="50800" dir="2700000" dist="38100"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rPr>
              <a:t>SCREENSHOTS</a:t>
            </a:r>
            <a:endParaRPr altLang="en-US" b="1" dirty="0" sz="4400" lang="zh-CN">
              <a:solidFill>
                <a:schemeClr val="bg1"/>
              </a:solidFill>
              <a:effectLst>
                <a:outerShdw algn="tl" blurRad="50800" dir="2700000" dist="38100"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endParaRPr>
          </a:p>
        </p:txBody>
      </p:sp>
      <p:pic>
        <p:nvPicPr>
          <p:cNvPr id="2097157" name="Picture 1"/>
          <p:cNvPicPr>
            <a:picLocks noChangeAspect="1"/>
          </p:cNvPicPr>
          <p:nvPr/>
        </p:nvPicPr>
        <p:blipFill>
          <a:blip xmlns:r="http://schemas.openxmlformats.org/officeDocument/2006/relationships" r:embed="rId2"/>
          <a:stretch>
            <a:fillRect/>
          </a:stretch>
        </p:blipFill>
        <p:spPr>
          <a:xfrm>
            <a:off x="779051" y="1070022"/>
            <a:ext cx="10612191" cy="5317899"/>
          </a:xfrm>
          <a:prstGeom prst="round2DiagRect">
            <a:avLst>
              <a:gd name="adj1" fmla="val 16667"/>
              <a:gd name="adj2" fmla="val 0"/>
            </a:avLst>
          </a:prstGeom>
          <a:ln w="88900" cap="sq">
            <a:solidFill>
              <a:srgbClr val="FFFFFF"/>
            </a:solidFill>
            <a:miter lim="800000"/>
          </a:ln>
          <a:effectLst>
            <a:outerShdw algn="tl" blurRad="254000" rotWithShape="0">
              <a:srgbClr val="000000">
                <a:alpha val="4300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40" name=""/>
        <p:cNvGrpSpPr/>
        <p:nvPr/>
      </p:nvGrpSpPr>
      <p:grpSpPr>
        <a:xfrm>
          <a:off x="0" y="0"/>
          <a:ext cx="0" cy="0"/>
          <a:chOff x="0" y="0"/>
          <a:chExt cx="0" cy="0"/>
        </a:xfrm>
      </p:grpSpPr>
      <p:cxnSp>
        <p:nvCxnSpPr>
          <p:cNvPr id="3145735" name="直接连接符 70"/>
          <p:cNvCxnSpPr>
            <a:cxnSpLocks/>
          </p:cNvCxnSpPr>
          <p:nvPr/>
        </p:nvCxnSpPr>
        <p:spPr>
          <a:xfrm flipH="1" flipV="0">
            <a:off x="308478" y="869398"/>
            <a:ext cx="3124566" cy="1517"/>
          </a:xfrm>
          <a:prstGeom prst="line"/>
          <a:ln w="19050">
            <a:solidFill>
              <a:srgbClr val="FEFEFE"/>
            </a:solidFill>
          </a:ln>
        </p:spPr>
      </p:cxnSp>
      <p:cxnSp>
        <p:nvCxnSpPr>
          <p:cNvPr id="3145736" name="直接连接符 70"/>
          <p:cNvCxnSpPr>
            <a:cxnSpLocks/>
          </p:cNvCxnSpPr>
          <p:nvPr/>
        </p:nvCxnSpPr>
        <p:spPr>
          <a:xfrm flipH="1" flipV="0">
            <a:off x="8357165" y="869285"/>
            <a:ext cx="3402947" cy="1629"/>
          </a:xfrm>
          <a:prstGeom prst="line"/>
          <a:ln w="19050">
            <a:solidFill>
              <a:srgbClr val="FEFEFE"/>
            </a:solidFill>
          </a:ln>
        </p:spPr>
      </p:cxnSp>
      <p:sp>
        <p:nvSpPr>
          <p:cNvPr id="1048625" name=""/>
          <p:cNvSpPr txBox="1"/>
          <p:nvPr/>
        </p:nvSpPr>
        <p:spPr>
          <a:xfrm>
            <a:off x="3344399" y="395556"/>
            <a:ext cx="5503202" cy="878840"/>
          </a:xfrm>
          <a:prstGeom prst="rect"/>
        </p:spPr>
        <p:txBody>
          <a:bodyPr rtlCol="0" wrap="square">
            <a:spAutoFit/>
          </a:bodyPr>
          <a:p>
            <a:pPr algn="l"/>
            <a:r>
              <a:rPr altLang="zh-CN" b="1" dirty="0" sz="4800" lang="en-US" smtClean="0">
                <a:solidFill>
                  <a:schemeClr val="bg1"/>
                </a:solidFill>
                <a:effectLst>
                  <a:outerShdw algn="tl" blurRad="50800" dir="2700000" dist="38100"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rPr>
              <a:t>SCREENSHOTS</a:t>
            </a:r>
            <a:endParaRPr altLang="en-US" b="1" dirty="0" sz="4800" lang="zh-CN">
              <a:solidFill>
                <a:schemeClr val="bg1"/>
              </a:solidFill>
              <a:effectLst>
                <a:outerShdw algn="tl" blurRad="50800" dir="2700000" dist="38100"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endParaRPr>
          </a:p>
        </p:txBody>
      </p:sp>
      <p:pic>
        <p:nvPicPr>
          <p:cNvPr id="2097158" name=""/>
          <p:cNvPicPr>
            <a:picLocks/>
          </p:cNvPicPr>
          <p:nvPr/>
        </p:nvPicPr>
        <p:blipFill>
          <a:blip xmlns:r="http://schemas.openxmlformats.org/officeDocument/2006/relationships" r:embed="rId2"/>
          <a:stretch>
            <a:fillRect/>
          </a:stretch>
        </p:blipFill>
        <p:spPr>
          <a:xfrm rot="0">
            <a:off x="1337506" y="1274395"/>
            <a:ext cx="9703480" cy="5136034"/>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dpi="0">
          <a:blip xmlns:r="http://schemas.openxmlformats.org/officeDocument/2006/relationships" r:embed="rId1">
            <a:lum/>
          </a:blip>
          <a:srcRect/>
          <a:stretch>
            <a:fillRect l="-10000" r="-10000"/>
          </a:stretch>
        </a:blipFill>
        <a:effectLst/>
      </p:bgPr>
    </p:bg>
    <p:spTree>
      <p:nvGrpSpPr>
        <p:cNvPr id="41" name=""/>
        <p:cNvGrpSpPr/>
        <p:nvPr/>
      </p:nvGrpSpPr>
      <p:grpSpPr>
        <a:xfrm>
          <a:off x="0" y="0"/>
          <a:ext cx="0" cy="0"/>
          <a:chOff x="0" y="0"/>
          <a:chExt cx="0" cy="0"/>
        </a:xfrm>
      </p:grpSpPr>
      <p:cxnSp>
        <p:nvCxnSpPr>
          <p:cNvPr id="3145737" name="直接连接符 69"/>
          <p:cNvCxnSpPr>
            <a:cxnSpLocks/>
          </p:cNvCxnSpPr>
          <p:nvPr/>
        </p:nvCxnSpPr>
        <p:spPr>
          <a:xfrm flipH="1" flipV="1">
            <a:off x="8235919" y="543633"/>
            <a:ext cx="3600000" cy="2530"/>
          </a:xfrm>
          <a:prstGeom prst="line"/>
          <a:ln w="19050">
            <a:solidFill>
              <a:srgbClr val="FEFEFE"/>
            </a:solidFill>
          </a:ln>
        </p:spPr>
        <p:style>
          <a:lnRef idx="1">
            <a:schemeClr val="accent1"/>
          </a:lnRef>
          <a:fillRef idx="0">
            <a:schemeClr val="accent1"/>
          </a:fillRef>
          <a:effectRef idx="0">
            <a:schemeClr val="accent1"/>
          </a:effectRef>
          <a:fontRef idx="minor">
            <a:schemeClr val="tx1"/>
          </a:fontRef>
        </p:style>
      </p:cxnSp>
      <p:cxnSp>
        <p:nvCxnSpPr>
          <p:cNvPr id="3145738" name="直接连接符 70"/>
          <p:cNvCxnSpPr>
            <a:cxnSpLocks/>
            <a:stCxn id="1048626" idx="1"/>
          </p:cNvCxnSpPr>
          <p:nvPr/>
        </p:nvCxnSpPr>
        <p:spPr>
          <a:xfrm flipH="1">
            <a:off x="329953" y="534518"/>
            <a:ext cx="3343839" cy="9115"/>
          </a:xfrm>
          <a:prstGeom prst="line"/>
          <a:ln w="19050">
            <a:solidFill>
              <a:srgbClr val="FEFEFE"/>
            </a:solidFill>
          </a:ln>
        </p:spPr>
        <p:style>
          <a:lnRef idx="1">
            <a:schemeClr val="accent1"/>
          </a:lnRef>
          <a:fillRef idx="0">
            <a:schemeClr val="accent1"/>
          </a:fillRef>
          <a:effectRef idx="0">
            <a:schemeClr val="accent1"/>
          </a:effectRef>
          <a:fontRef idx="minor">
            <a:schemeClr val="tx1"/>
          </a:fontRef>
        </p:style>
      </p:cxnSp>
      <p:sp>
        <p:nvSpPr>
          <p:cNvPr id="1048626" name="文本框 18"/>
          <p:cNvSpPr>
            <a:spLocks noChangeArrowheads="1"/>
          </p:cNvSpPr>
          <p:nvPr/>
        </p:nvSpPr>
        <p:spPr bwMode="auto">
          <a:xfrm>
            <a:off x="3673792" y="119019"/>
            <a:ext cx="5104874" cy="878839"/>
          </a:xfrm>
          <a:prstGeom prst="rect"/>
          <a:noFill/>
          <a:ln>
            <a:noFill/>
          </a:ln>
        </p:spPr>
        <p:txBody>
          <a:bodyPr wrap="none">
            <a:spAutoFit/>
          </a:bodyPr>
          <a:p>
            <a:pPr algn="l"/>
            <a:r>
              <a:rPr altLang="zh-CN" b="1" dirty="0" sz="4800" lang="en-US" smtClean="0">
                <a:solidFill>
                  <a:schemeClr val="bg1"/>
                </a:solidFill>
                <a:effectLst>
                  <a:outerShdw algn="tl" blurRad="50800" dir="2700000" dist="38100"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rPr>
              <a:t>SCREENSHOTS</a:t>
            </a:r>
            <a:endParaRPr altLang="en-US" b="1" dirty="0" sz="4800" lang="zh-CN">
              <a:solidFill>
                <a:schemeClr val="bg1"/>
              </a:solidFill>
              <a:effectLst>
                <a:outerShdw algn="tl" blurRad="50800" dir="2700000" dist="38100"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endParaRPr>
          </a:p>
        </p:txBody>
      </p:sp>
      <p:pic>
        <p:nvPicPr>
          <p:cNvPr id="2097159" name="Picture 3"/>
          <p:cNvPicPr>
            <a:picLocks noChangeAspect="1"/>
          </p:cNvPicPr>
          <p:nvPr/>
        </p:nvPicPr>
        <p:blipFill>
          <a:blip xmlns:r="http://schemas.openxmlformats.org/officeDocument/2006/relationships" r:embed="rId2"/>
          <a:stretch>
            <a:fillRect/>
          </a:stretch>
        </p:blipFill>
        <p:spPr>
          <a:xfrm>
            <a:off x="336245" y="1302780"/>
            <a:ext cx="5512158" cy="4762023"/>
          </a:xfrm>
          <a:prstGeom prst="round2DiagRect">
            <a:avLst>
              <a:gd name="adj1" fmla="val 16667"/>
              <a:gd name="adj2" fmla="val 0"/>
            </a:avLst>
          </a:prstGeom>
          <a:ln w="88900" cap="sq">
            <a:solidFill>
              <a:srgbClr val="FFFFFF"/>
            </a:solidFill>
            <a:miter lim="800000"/>
          </a:ln>
          <a:effectLst>
            <a:outerShdw algn="tl" blurRad="254000" rotWithShape="0">
              <a:srgbClr val="000000">
                <a:alpha val="43000"/>
              </a:srgbClr>
            </a:outerShdw>
          </a:effectLst>
        </p:spPr>
      </p:pic>
      <p:pic>
        <p:nvPicPr>
          <p:cNvPr id="2097160" name="Picture 4"/>
          <p:cNvPicPr>
            <a:picLocks noChangeAspect="1"/>
          </p:cNvPicPr>
          <p:nvPr/>
        </p:nvPicPr>
        <p:blipFill>
          <a:blip xmlns:r="http://schemas.openxmlformats.org/officeDocument/2006/relationships" r:embed="rId3"/>
          <a:stretch>
            <a:fillRect/>
          </a:stretch>
        </p:blipFill>
        <p:spPr>
          <a:xfrm>
            <a:off x="6452550" y="1238385"/>
            <a:ext cx="5422006" cy="4762023"/>
          </a:xfrm>
          <a:prstGeom prst="round2DiagRect">
            <a:avLst>
              <a:gd name="adj1" fmla="val 16667"/>
              <a:gd name="adj2" fmla="val 0"/>
            </a:avLst>
          </a:prstGeom>
          <a:ln w="88900" cap="sq">
            <a:solidFill>
              <a:srgbClr val="FFFFFF"/>
            </a:solidFill>
            <a:miter lim="800000"/>
          </a:ln>
          <a:effectLst>
            <a:outerShdw algn="tl" blurRad="254000" rotWithShape="0">
              <a:srgbClr val="000000">
                <a:alpha val="43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dpi="0">
          <a:blip xmlns:r="http://schemas.openxmlformats.org/officeDocument/2006/relationships" r:embed="rId1">
            <a:lum/>
          </a:blip>
          <a:srcRect/>
          <a:stretch>
            <a:fillRect l="-10000" r="-10000"/>
          </a:stretch>
        </a:blipFill>
        <a:effectLst/>
      </p:bgPr>
    </p:bg>
    <p:spTree>
      <p:nvGrpSpPr>
        <p:cNvPr id="42" name=""/>
        <p:cNvGrpSpPr/>
        <p:nvPr/>
      </p:nvGrpSpPr>
      <p:grpSpPr>
        <a:xfrm>
          <a:off x="0" y="0"/>
          <a:ext cx="0" cy="0"/>
          <a:chOff x="0" y="0"/>
          <a:chExt cx="0" cy="0"/>
        </a:xfrm>
      </p:grpSpPr>
      <p:cxnSp>
        <p:nvCxnSpPr>
          <p:cNvPr id="3145739" name="直接连接符 69"/>
          <p:cNvCxnSpPr>
            <a:cxnSpLocks/>
          </p:cNvCxnSpPr>
          <p:nvPr/>
        </p:nvCxnSpPr>
        <p:spPr>
          <a:xfrm flipH="1" flipV="1">
            <a:off x="8235919" y="543633"/>
            <a:ext cx="3600000" cy="2530"/>
          </a:xfrm>
          <a:prstGeom prst="line"/>
          <a:ln w="19050">
            <a:solidFill>
              <a:srgbClr val="FEFEFE"/>
            </a:solidFill>
          </a:ln>
        </p:spPr>
        <p:style>
          <a:lnRef idx="1">
            <a:schemeClr val="accent1"/>
          </a:lnRef>
          <a:fillRef idx="0">
            <a:schemeClr val="accent1"/>
          </a:fillRef>
          <a:effectRef idx="0">
            <a:schemeClr val="accent1"/>
          </a:effectRef>
          <a:fontRef idx="minor">
            <a:schemeClr val="tx1"/>
          </a:fontRef>
        </p:style>
      </p:cxnSp>
      <p:cxnSp>
        <p:nvCxnSpPr>
          <p:cNvPr id="3145740" name="直接连接符 70"/>
          <p:cNvCxnSpPr>
            <a:cxnSpLocks/>
            <a:stCxn id="1048628" idx="1"/>
          </p:cNvCxnSpPr>
          <p:nvPr/>
        </p:nvCxnSpPr>
        <p:spPr>
          <a:xfrm flipH="1">
            <a:off x="329953" y="534518"/>
            <a:ext cx="3343839" cy="9115"/>
          </a:xfrm>
          <a:prstGeom prst="line"/>
          <a:ln w="19050">
            <a:solidFill>
              <a:srgbClr val="FEFEFE"/>
            </a:solidFill>
          </a:ln>
        </p:spPr>
        <p:style>
          <a:lnRef idx="1">
            <a:schemeClr val="accent1"/>
          </a:lnRef>
          <a:fillRef idx="0">
            <a:schemeClr val="accent1"/>
          </a:fillRef>
          <a:effectRef idx="0">
            <a:schemeClr val="accent1"/>
          </a:effectRef>
          <a:fontRef idx="minor">
            <a:schemeClr val="tx1"/>
          </a:fontRef>
        </p:style>
      </p:cxnSp>
      <p:sp>
        <p:nvSpPr>
          <p:cNvPr id="1048627" name="文本框 23"/>
          <p:cNvSpPr txBox="1"/>
          <p:nvPr/>
        </p:nvSpPr>
        <p:spPr>
          <a:xfrm>
            <a:off x="1582354" y="3488038"/>
            <a:ext cx="184731" cy="307777"/>
          </a:xfrm>
          <a:prstGeom prst="rect"/>
          <a:noFill/>
          <a:effectLst/>
        </p:spPr>
        <p:txBody>
          <a:bodyPr rtlCol="0" wrap="none">
            <a:spAutoFit/>
          </a:bodyPr>
          <a:p>
            <a:endParaRPr altLang="zh-CN" dirty="0" sz="1400" lang="en-US" smtClean="0">
              <a:solidFill>
                <a:srgbClr val="FEFEFE"/>
              </a:solidFill>
              <a:latin typeface="Calibri" panose="020F0502020204030204" pitchFamily="34" charset="0"/>
              <a:ea typeface="Calibri" panose="020F0502020204030204" pitchFamily="34" charset="0"/>
            </a:endParaRPr>
          </a:p>
        </p:txBody>
      </p:sp>
      <p:sp>
        <p:nvSpPr>
          <p:cNvPr id="1048628" name="文本框 18"/>
          <p:cNvSpPr>
            <a:spLocks noChangeArrowheads="1"/>
          </p:cNvSpPr>
          <p:nvPr/>
        </p:nvSpPr>
        <p:spPr bwMode="auto">
          <a:xfrm>
            <a:off x="3673792" y="119019"/>
            <a:ext cx="5104874" cy="878839"/>
          </a:xfrm>
          <a:prstGeom prst="rect"/>
          <a:noFill/>
          <a:ln>
            <a:noFill/>
          </a:ln>
        </p:spPr>
        <p:txBody>
          <a:bodyPr wrap="none">
            <a:spAutoFit/>
          </a:bodyPr>
          <a:p>
            <a:pPr algn="l"/>
            <a:r>
              <a:rPr altLang="zh-CN" b="1" dirty="0" sz="4800" lang="en-US" smtClean="0">
                <a:solidFill>
                  <a:schemeClr val="bg1"/>
                </a:solidFill>
                <a:effectLst>
                  <a:outerShdw algn="tl" blurRad="50800" dir="2700000" dist="38100"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rPr>
              <a:t>SCREENSHOTS</a:t>
            </a:r>
            <a:endParaRPr altLang="en-US" b="1" dirty="0" sz="4800" lang="zh-CN">
              <a:solidFill>
                <a:schemeClr val="bg1"/>
              </a:solidFill>
              <a:effectLst>
                <a:outerShdw algn="tl" blurRad="50800" dir="2700000" dist="38100"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endParaRPr>
          </a:p>
        </p:txBody>
      </p:sp>
      <p:pic>
        <p:nvPicPr>
          <p:cNvPr id="2097161" name="Picture 3"/>
          <p:cNvPicPr>
            <a:picLocks noChangeAspect="1"/>
          </p:cNvPicPr>
          <p:nvPr/>
        </p:nvPicPr>
        <p:blipFill>
          <a:blip xmlns:r="http://schemas.openxmlformats.org/officeDocument/2006/relationships" r:embed="rId2"/>
          <a:stretch>
            <a:fillRect/>
          </a:stretch>
        </p:blipFill>
        <p:spPr>
          <a:xfrm>
            <a:off x="862884" y="1249251"/>
            <a:ext cx="10264462" cy="5087155"/>
          </a:xfrm>
          <a:prstGeom prst="round2DiagRect">
            <a:avLst>
              <a:gd name="adj1" fmla="val 16667"/>
              <a:gd name="adj2" fmla="val 0"/>
            </a:avLst>
          </a:prstGeom>
          <a:ln w="88900" cap="sq">
            <a:solidFill>
              <a:srgbClr val="FFFFFF"/>
            </a:solidFill>
            <a:miter lim="800000"/>
          </a:ln>
          <a:effectLst>
            <a:outerShdw algn="tl" blurRad="254000" rotWithShape="0">
              <a:srgbClr val="000000">
                <a:alpha val="43000"/>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dpi="0">
          <a:blip xmlns:r="http://schemas.openxmlformats.org/officeDocument/2006/relationships" r:embed="rId1">
            <a:lum/>
          </a:blip>
          <a:srcRect/>
          <a:stretch>
            <a:fillRect l="-10000" r="-10000"/>
          </a:stretch>
        </a:blipFill>
        <a:effectLst/>
      </p:bgPr>
    </p:bg>
    <p:spTree>
      <p:nvGrpSpPr>
        <p:cNvPr id="43" name=""/>
        <p:cNvGrpSpPr/>
        <p:nvPr/>
      </p:nvGrpSpPr>
      <p:grpSpPr>
        <a:xfrm>
          <a:off x="0" y="0"/>
          <a:ext cx="0" cy="0"/>
          <a:chOff x="0" y="0"/>
          <a:chExt cx="0" cy="0"/>
        </a:xfrm>
      </p:grpSpPr>
      <p:cxnSp>
        <p:nvCxnSpPr>
          <p:cNvPr id="3145741" name="直接连接符 69"/>
          <p:cNvCxnSpPr>
            <a:cxnSpLocks/>
          </p:cNvCxnSpPr>
          <p:nvPr/>
        </p:nvCxnSpPr>
        <p:spPr>
          <a:xfrm flipH="1" flipV="1">
            <a:off x="8235919" y="543633"/>
            <a:ext cx="3600000" cy="2530"/>
          </a:xfrm>
          <a:prstGeom prst="line"/>
          <a:ln w="19050">
            <a:solidFill>
              <a:srgbClr val="FEFEFE"/>
            </a:solidFill>
          </a:ln>
        </p:spPr>
        <p:style>
          <a:lnRef idx="1">
            <a:schemeClr val="accent1"/>
          </a:lnRef>
          <a:fillRef idx="0">
            <a:schemeClr val="accent1"/>
          </a:fillRef>
          <a:effectRef idx="0">
            <a:schemeClr val="accent1"/>
          </a:effectRef>
          <a:fontRef idx="minor">
            <a:schemeClr val="tx1"/>
          </a:fontRef>
        </p:style>
      </p:cxnSp>
      <p:cxnSp>
        <p:nvCxnSpPr>
          <p:cNvPr id="3145742" name="直接连接符 70"/>
          <p:cNvCxnSpPr>
            <a:cxnSpLocks/>
          </p:cNvCxnSpPr>
          <p:nvPr/>
        </p:nvCxnSpPr>
        <p:spPr>
          <a:xfrm flipH="1" flipV="1">
            <a:off x="329953" y="543633"/>
            <a:ext cx="3600000" cy="2530"/>
          </a:xfrm>
          <a:prstGeom prst="line"/>
          <a:ln w="19050">
            <a:solidFill>
              <a:srgbClr val="FEFEFE"/>
            </a:solidFill>
          </a:ln>
        </p:spPr>
        <p:style>
          <a:lnRef idx="1">
            <a:schemeClr val="accent1"/>
          </a:lnRef>
          <a:fillRef idx="0">
            <a:schemeClr val="accent1"/>
          </a:fillRef>
          <a:effectRef idx="0">
            <a:schemeClr val="accent1"/>
          </a:effectRef>
          <a:fontRef idx="minor">
            <a:schemeClr val="tx1"/>
          </a:fontRef>
        </p:style>
      </p:cxnSp>
      <p:sp>
        <p:nvSpPr>
          <p:cNvPr id="1048629" name="文本框 32"/>
          <p:cNvSpPr txBox="1"/>
          <p:nvPr/>
        </p:nvSpPr>
        <p:spPr>
          <a:xfrm>
            <a:off x="1752264" y="5822554"/>
            <a:ext cx="436880" cy="345439"/>
          </a:xfrm>
          <a:prstGeom prst="rect"/>
          <a:noFill/>
          <a:effectLst/>
        </p:spPr>
        <p:txBody>
          <a:bodyPr rtlCol="0" wrap="none">
            <a:spAutoFit/>
          </a:bodyPr>
          <a:p>
            <a:r>
              <a:rPr altLang="zh-CN" b="1" dirty="0" sz="1600" lang="en-US" smtClean="0">
                <a:solidFill>
                  <a:srgbClr val="152636"/>
                </a:solidFill>
                <a:latin typeface="方正姚体" panose="02010601030101010101" pitchFamily="2" charset="-122"/>
                <a:ea typeface="方正姚体" panose="02010601030101010101" pitchFamily="2" charset="-122"/>
              </a:rPr>
              <a:t>     </a:t>
            </a:r>
            <a:endParaRPr altLang="zh-CN" dirty="0" sz="1200" lang="en-US" smtClean="0">
              <a:solidFill>
                <a:schemeClr val="bg1"/>
              </a:solidFill>
              <a:latin typeface="Calibri" panose="020F0502020204030204" pitchFamily="34" charset="0"/>
              <a:ea typeface="Calibri" panose="020F0502020204030204" pitchFamily="34" charset="0"/>
            </a:endParaRPr>
          </a:p>
        </p:txBody>
      </p:sp>
      <p:sp>
        <p:nvSpPr>
          <p:cNvPr id="1048630" name="文本框 18"/>
          <p:cNvSpPr>
            <a:spLocks noChangeArrowheads="1"/>
          </p:cNvSpPr>
          <p:nvPr/>
        </p:nvSpPr>
        <p:spPr bwMode="auto">
          <a:xfrm>
            <a:off x="3900745" y="96370"/>
            <a:ext cx="4379982" cy="878839"/>
          </a:xfrm>
          <a:prstGeom prst="rect"/>
          <a:noFill/>
          <a:ln>
            <a:noFill/>
          </a:ln>
        </p:spPr>
        <p:txBody>
          <a:bodyPr wrap="none">
            <a:spAutoFit/>
          </a:bodyPr>
          <a:p>
            <a:r>
              <a:rPr altLang="zh-CN" b="1" dirty="0" sz="4800" lang="en-US" smtClean="0">
                <a:solidFill>
                  <a:schemeClr val="bg1"/>
                </a:solidFill>
                <a:effectLst>
                  <a:outerShdw algn="tl" blurRad="50800" dir="2700000" dist="38100"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rPr>
              <a:t>CONCULSION</a:t>
            </a:r>
            <a:endParaRPr altLang="en-US" b="1" dirty="0" sz="4800" lang="zh-CN">
              <a:solidFill>
                <a:schemeClr val="bg1"/>
              </a:solidFill>
              <a:effectLst>
                <a:outerShdw algn="tl" blurRad="50800" dir="2700000" dist="38100"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endParaRPr>
          </a:p>
        </p:txBody>
      </p:sp>
      <p:sp>
        <p:nvSpPr>
          <p:cNvPr id="1048631" name="Rectangle 1"/>
          <p:cNvSpPr/>
          <p:nvPr/>
        </p:nvSpPr>
        <p:spPr>
          <a:xfrm>
            <a:off x="817236" y="1125451"/>
            <a:ext cx="10676586" cy="2313941"/>
          </a:xfrm>
          <a:prstGeom prst="rect"/>
        </p:spPr>
        <p:txBody>
          <a:bodyPr wrap="square">
            <a:spAutoFit/>
          </a:bodyPr>
          <a:p>
            <a:r>
              <a:rPr dirty="0" sz="2800" lang="en-US">
                <a:solidFill>
                  <a:schemeClr val="accent6">
                    <a:lumMod val="20000"/>
                    <a:lumOff val="80000"/>
                  </a:schemeClr>
                </a:solidFill>
                <a:latin typeface="Times New Roman" pitchFamily="18" charset="0"/>
                <a:cs typeface="Times New Roman" pitchFamily="18" charset="0"/>
              </a:rPr>
              <a:t>The conclusion of e-commerce is that </a:t>
            </a:r>
            <a:r>
              <a:rPr dirty="0" sz="2800" lang="en-US">
                <a:solidFill>
                  <a:schemeClr val="accent4">
                    <a:lumMod val="60000"/>
                    <a:lumOff val="40000"/>
                  </a:schemeClr>
                </a:solidFill>
                <a:latin typeface="Times New Roman" pitchFamily="18" charset="0"/>
                <a:cs typeface="Times New Roman" pitchFamily="18" charset="0"/>
              </a:rPr>
              <a:t>despite inherent challenges like security and infrastructure, its advantages of global reach, cost efficiency, and innovation make it a continually growing and vital force in the global economy</a:t>
            </a:r>
            <a:r>
              <a:rPr dirty="0" sz="2800" lang="en-US">
                <a:solidFill>
                  <a:schemeClr val="accent6">
                    <a:lumMod val="20000"/>
                    <a:lumOff val="80000"/>
                  </a:schemeClr>
                </a:solidFill>
                <a:latin typeface="Times New Roman" pitchFamily="18" charset="0"/>
                <a:cs typeface="Times New Roman" pitchFamily="18" charset="0"/>
              </a:rPr>
              <a:t>. To succeed, businesses must implement robust security, embrace mobile and AI-driven solutions, and adapt to evolving trends while focusing on customer trust and value. </a:t>
            </a:r>
          </a:p>
        </p:txBody>
      </p:sp>
      <p:sp>
        <p:nvSpPr>
          <p:cNvPr id="1048632" name="Rectangle 2"/>
          <p:cNvSpPr/>
          <p:nvPr/>
        </p:nvSpPr>
        <p:spPr>
          <a:xfrm>
            <a:off x="1001814" y="4042824"/>
            <a:ext cx="4517202" cy="472440"/>
          </a:xfrm>
          <a:prstGeom prst="rect"/>
        </p:spPr>
        <p:txBody>
          <a:bodyPr wrap="none">
            <a:spAutoFit/>
          </a:bodyPr>
          <a:p>
            <a:pPr indent="-342900" marL="342900">
              <a:buFont typeface="Wingdings" pitchFamily="2" charset="2"/>
              <a:buChar char="v"/>
            </a:pPr>
            <a:r>
              <a:rPr b="1" dirty="0" sz="2400" lang="en-US">
                <a:solidFill>
                  <a:schemeClr val="accent6">
                    <a:lumMod val="20000"/>
                    <a:lumOff val="80000"/>
                  </a:schemeClr>
                </a:solidFill>
                <a:latin typeface="Times New Roman" pitchFamily="18" charset="0"/>
                <a:cs typeface="Times New Roman" pitchFamily="18" charset="0"/>
              </a:rPr>
              <a:t>Global Reach and Cost </a:t>
            </a:r>
            <a:r>
              <a:rPr b="1" dirty="0" sz="2400" lang="en-US" smtClean="0">
                <a:solidFill>
                  <a:schemeClr val="accent6">
                    <a:lumMod val="20000"/>
                    <a:lumOff val="80000"/>
                  </a:schemeClr>
                </a:solidFill>
                <a:latin typeface="Times New Roman" pitchFamily="18" charset="0"/>
                <a:cs typeface="Times New Roman" pitchFamily="18" charset="0"/>
              </a:rPr>
              <a:t>Efficiency.</a:t>
            </a:r>
            <a:endParaRPr dirty="0" sz="2400" lang="en-US">
              <a:solidFill>
                <a:schemeClr val="accent6">
                  <a:lumMod val="20000"/>
                  <a:lumOff val="80000"/>
                </a:schemeClr>
              </a:solidFill>
              <a:latin typeface="Times New Roman" pitchFamily="18" charset="0"/>
              <a:cs typeface="Times New Roman" pitchFamily="18" charset="0"/>
            </a:endParaRPr>
          </a:p>
        </p:txBody>
      </p:sp>
      <p:sp>
        <p:nvSpPr>
          <p:cNvPr id="1048633" name="Rectangle 3"/>
          <p:cNvSpPr/>
          <p:nvPr/>
        </p:nvSpPr>
        <p:spPr>
          <a:xfrm>
            <a:off x="1001814" y="4635252"/>
            <a:ext cx="3240753" cy="472439"/>
          </a:xfrm>
          <a:prstGeom prst="rect"/>
        </p:spPr>
        <p:txBody>
          <a:bodyPr wrap="none">
            <a:spAutoFit/>
          </a:bodyPr>
          <a:p>
            <a:pPr indent="-342900" marL="342900">
              <a:buFont typeface="Wingdings" pitchFamily="2" charset="2"/>
              <a:buChar char="v"/>
            </a:pPr>
            <a:r>
              <a:rPr b="1" dirty="0" sz="2400" lang="en-US">
                <a:solidFill>
                  <a:schemeClr val="accent6">
                    <a:lumMod val="20000"/>
                    <a:lumOff val="80000"/>
                  </a:schemeClr>
                </a:solidFill>
                <a:latin typeface="Times New Roman" pitchFamily="18" charset="0"/>
                <a:cs typeface="Times New Roman" pitchFamily="18" charset="0"/>
              </a:rPr>
              <a:t>Technological </a:t>
            </a:r>
            <a:r>
              <a:rPr b="1" dirty="0" sz="2400" lang="en-US" smtClean="0">
                <a:solidFill>
                  <a:schemeClr val="accent6">
                    <a:lumMod val="20000"/>
                    <a:lumOff val="80000"/>
                  </a:schemeClr>
                </a:solidFill>
                <a:latin typeface="Times New Roman" pitchFamily="18" charset="0"/>
                <a:cs typeface="Times New Roman" pitchFamily="18" charset="0"/>
              </a:rPr>
              <a:t>Innovation.</a:t>
            </a:r>
            <a:endParaRPr dirty="0" sz="2400" lang="en-US">
              <a:solidFill>
                <a:schemeClr val="accent6">
                  <a:lumMod val="20000"/>
                  <a:lumOff val="80000"/>
                </a:schemeClr>
              </a:solidFill>
              <a:latin typeface="Times New Roman" pitchFamily="18" charset="0"/>
              <a:cs typeface="Times New Roman" pitchFamily="18" charset="0"/>
            </a:endParaRPr>
          </a:p>
        </p:txBody>
      </p:sp>
      <p:sp>
        <p:nvSpPr>
          <p:cNvPr id="1048634" name="Rectangle 4"/>
          <p:cNvSpPr/>
          <p:nvPr/>
        </p:nvSpPr>
        <p:spPr>
          <a:xfrm>
            <a:off x="963915" y="5209619"/>
            <a:ext cx="3421877" cy="472439"/>
          </a:xfrm>
          <a:prstGeom prst="rect"/>
        </p:spPr>
        <p:txBody>
          <a:bodyPr wrap="none">
            <a:spAutoFit/>
          </a:bodyPr>
          <a:p>
            <a:pPr indent="-342900" marL="342900">
              <a:buFont typeface="Wingdings" pitchFamily="2" charset="2"/>
              <a:buChar char="v"/>
            </a:pPr>
            <a:r>
              <a:rPr b="1" dirty="0" sz="2400" lang="en-US">
                <a:solidFill>
                  <a:schemeClr val="accent6">
                    <a:lumMod val="20000"/>
                    <a:lumOff val="80000"/>
                  </a:schemeClr>
                </a:solidFill>
                <a:latin typeface="Times New Roman" pitchFamily="18" charset="0"/>
                <a:cs typeface="Times New Roman" pitchFamily="18" charset="0"/>
              </a:rPr>
              <a:t>Customer-Centric </a:t>
            </a:r>
            <a:r>
              <a:rPr b="1" dirty="0" sz="2400" lang="en-US" smtClean="0">
                <a:solidFill>
                  <a:schemeClr val="accent6">
                    <a:lumMod val="20000"/>
                    <a:lumOff val="80000"/>
                  </a:schemeClr>
                </a:solidFill>
                <a:latin typeface="Times New Roman" pitchFamily="18" charset="0"/>
                <a:cs typeface="Times New Roman" pitchFamily="18" charset="0"/>
              </a:rPr>
              <a:t>Focus.</a:t>
            </a:r>
            <a:endParaRPr dirty="0" sz="2400" lang="en-US">
              <a:solidFill>
                <a:schemeClr val="accent6">
                  <a:lumMod val="20000"/>
                  <a:lumOff val="80000"/>
                </a:schemeClr>
              </a:solidFill>
              <a:latin typeface="Times New Roman" pitchFamily="18" charset="0"/>
              <a:cs typeface="Times New Roman" pitchFamily="18" charset="0"/>
            </a:endParaRPr>
          </a:p>
        </p:txBody>
      </p:sp>
      <p:sp>
        <p:nvSpPr>
          <p:cNvPr id="1048635" name="Rectangle 5"/>
          <p:cNvSpPr/>
          <p:nvPr/>
        </p:nvSpPr>
        <p:spPr>
          <a:xfrm>
            <a:off x="943287" y="5730221"/>
            <a:ext cx="2777897" cy="535939"/>
          </a:xfrm>
          <a:prstGeom prst="rect"/>
        </p:spPr>
        <p:txBody>
          <a:bodyPr wrap="none">
            <a:spAutoFit/>
          </a:bodyPr>
          <a:p>
            <a:pPr indent="-457200" marL="457200">
              <a:buFont typeface="Wingdings" pitchFamily="2" charset="2"/>
              <a:buChar char="v"/>
            </a:pPr>
            <a:r>
              <a:rPr b="1" dirty="0" sz="2800" lang="en-US">
                <a:solidFill>
                  <a:schemeClr val="accent6">
                    <a:lumMod val="20000"/>
                    <a:lumOff val="80000"/>
                  </a:schemeClr>
                </a:solidFill>
                <a:latin typeface="Times New Roman" pitchFamily="18" charset="0"/>
                <a:cs typeface="Times New Roman" pitchFamily="18" charset="0"/>
              </a:rPr>
              <a:t>Market </a:t>
            </a:r>
            <a:r>
              <a:rPr b="1" dirty="0" sz="2800" lang="en-US" smtClean="0">
                <a:solidFill>
                  <a:schemeClr val="accent6">
                    <a:lumMod val="20000"/>
                    <a:lumOff val="80000"/>
                  </a:schemeClr>
                </a:solidFill>
                <a:latin typeface="Times New Roman" pitchFamily="18" charset="0"/>
                <a:cs typeface="Times New Roman" pitchFamily="18" charset="0"/>
              </a:rPr>
              <a:t>Growth.</a:t>
            </a:r>
          </a:p>
        </p:txBody>
      </p:sp>
      <p:sp>
        <p:nvSpPr>
          <p:cNvPr id="1048636" name="Rectangle 6"/>
          <p:cNvSpPr/>
          <p:nvPr/>
        </p:nvSpPr>
        <p:spPr>
          <a:xfrm>
            <a:off x="994065" y="6334780"/>
            <a:ext cx="2060595" cy="535939"/>
          </a:xfrm>
          <a:prstGeom prst="rect"/>
        </p:spPr>
        <p:txBody>
          <a:bodyPr wrap="none">
            <a:spAutoFit/>
          </a:bodyPr>
          <a:p>
            <a:pPr indent="-457200" marL="457200">
              <a:buFont typeface="Wingdings" pitchFamily="2" charset="2"/>
              <a:buChar char="v"/>
            </a:pPr>
            <a:r>
              <a:rPr b="1" dirty="0" sz="2800" lang="en-US">
                <a:solidFill>
                  <a:schemeClr val="accent6">
                    <a:lumMod val="20000"/>
                    <a:lumOff val="80000"/>
                  </a:schemeClr>
                </a:solidFill>
                <a:latin typeface="Times New Roman" pitchFamily="18" charset="0"/>
                <a:cs typeface="Times New Roman" pitchFamily="18" charset="0"/>
              </a:rPr>
              <a:t>Challenge.</a:t>
            </a:r>
            <a:endParaRPr dirty="0" sz="2800" lang="en-US">
              <a:solidFill>
                <a:schemeClr val="accent6">
                  <a:lumMod val="20000"/>
                  <a:lumOff val="80000"/>
                </a:schemeClr>
              </a:solidFill>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dpi="0">
          <a:blip xmlns:r="http://schemas.openxmlformats.org/officeDocument/2006/relationships" r:embed="rId1">
            <a:lum/>
          </a:blip>
          <a:srcRect/>
          <a:stretch>
            <a:fillRect l="-10000" r="-10000"/>
          </a:stretch>
        </a:blipFill>
        <a:effectLst/>
      </p:bgPr>
    </p:bg>
    <p:spTree>
      <p:nvGrpSpPr>
        <p:cNvPr id="44" name=""/>
        <p:cNvGrpSpPr/>
        <p:nvPr/>
      </p:nvGrpSpPr>
      <p:grpSpPr>
        <a:xfrm>
          <a:off x="0" y="0"/>
          <a:ext cx="0" cy="0"/>
          <a:chOff x="0" y="0"/>
          <a:chExt cx="0" cy="0"/>
        </a:xfrm>
      </p:grpSpPr>
      <p:sp>
        <p:nvSpPr>
          <p:cNvPr id="1048637" name="Rectangle 1"/>
          <p:cNvSpPr/>
          <p:nvPr/>
        </p:nvSpPr>
        <p:spPr>
          <a:xfrm>
            <a:off x="0" y="179162"/>
            <a:ext cx="3992881" cy="675639"/>
          </a:xfrm>
          <a:prstGeom prst="rect"/>
        </p:spPr>
        <p:txBody>
          <a:bodyPr wrap="none">
            <a:spAutoFit/>
          </a:bodyPr>
          <a:p>
            <a:pPr indent="-742950" marL="742950">
              <a:buFont typeface="Wingdings" pitchFamily="2" charset="2"/>
              <a:buChar char="Ø"/>
            </a:pPr>
            <a:r>
              <a:rPr b="1" dirty="0" sz="3600" lang="en-US" smtClean="0">
                <a:solidFill>
                  <a:schemeClr val="bg1"/>
                </a:solidFill>
                <a:effectLst>
                  <a:outerShdw algn="tl" blurRad="50800" dir="2700000" dist="38100" rotWithShape="0">
                    <a:prstClr val="black">
                      <a:alpha val="40000"/>
                    </a:prstClr>
                  </a:outerShdw>
                </a:effectLst>
                <a:latin typeface="Times New Roman" pitchFamily="18" charset="0"/>
                <a:cs typeface="Times New Roman" pitchFamily="18" charset="0"/>
                <a:sym typeface="微软雅黑" panose="020B0503020204020204" pitchFamily="34" charset="-122"/>
              </a:rPr>
              <a:t>GITHUB LINK</a:t>
            </a:r>
            <a:endParaRPr dirty="0" sz="3600" lang="en-US"/>
          </a:p>
        </p:txBody>
      </p:sp>
      <p:sp>
        <p:nvSpPr>
          <p:cNvPr id="1048638" name=""/>
          <p:cNvSpPr txBox="1"/>
          <p:nvPr/>
        </p:nvSpPr>
        <p:spPr>
          <a:xfrm>
            <a:off x="1753552" y="3091179"/>
            <a:ext cx="9785720" cy="675640"/>
          </a:xfrm>
          <a:prstGeom prst="rect"/>
        </p:spPr>
        <p:txBody>
          <a:bodyPr rtlCol="0" wrap="square">
            <a:spAutoFit/>
          </a:bodyPr>
          <a:p>
            <a:r>
              <a:rPr sz="3600" lang="en-US">
                <a:solidFill>
                  <a:srgbClr val="000000"/>
                </a:solidFill>
                <a:hlinkClick r:id="rId2"/>
              </a:rPr>
              <a:t>https://github.com/faraznm2025/Naan-mudalvan.git</a:t>
            </a:r>
            <a:endParaRPr sz="2800" lang="en-US">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dpi="0">
          <a:blip xmlns:r="http://schemas.openxmlformats.org/officeDocument/2006/relationships" r:embed="rId1">
            <a:lum/>
          </a:blip>
          <a:srcRect/>
          <a:stretch>
            <a:fillRect l="-10000" r="-10000"/>
          </a:stretch>
        </a:blipFill>
        <a:effectLst/>
      </p:bgPr>
    </p:bg>
    <p:spTree>
      <p:nvGrpSpPr>
        <p:cNvPr id="45" name=""/>
        <p:cNvGrpSpPr/>
        <p:nvPr/>
      </p:nvGrpSpPr>
      <p:grpSpPr>
        <a:xfrm>
          <a:off x="0" y="0"/>
          <a:ext cx="0" cy="0"/>
          <a:chOff x="0" y="0"/>
          <a:chExt cx="0" cy="0"/>
        </a:xfrm>
      </p:grpSpPr>
      <p:sp>
        <p:nvSpPr>
          <p:cNvPr id="1048639" name="文本框 1"/>
          <p:cNvSpPr>
            <a:spLocks noChangeArrowheads="1"/>
          </p:cNvSpPr>
          <p:nvPr/>
        </p:nvSpPr>
        <p:spPr bwMode="auto">
          <a:xfrm>
            <a:off x="2664807" y="3397622"/>
            <a:ext cx="8619776" cy="1386840"/>
          </a:xfrm>
          <a:prstGeom prst="rect"/>
          <a:noFill/>
          <a:ln>
            <a:noFill/>
          </a:ln>
        </p:spPr>
        <p:txBody>
          <a:bodyPr wrap="square">
            <a:spAutoFit/>
          </a:bodyPr>
          <a:p>
            <a:r>
              <a:rPr b="1" dirty="0" sz="8000" lang="en-US" smtClean="0">
                <a:solidFill>
                  <a:schemeClr val="bg1"/>
                </a:solidFill>
                <a:effectLst>
                  <a:outerShdw algn="tl" blurRad="63500" dir="2700000" dist="63500"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rPr>
              <a:t>THANK YOU</a:t>
            </a:r>
          </a:p>
        </p:txBody>
      </p:sp>
      <p:sp>
        <p:nvSpPr>
          <p:cNvPr id="1048640" name="文本框 17"/>
          <p:cNvSpPr txBox="1">
            <a:spLocks noChangeArrowheads="1"/>
          </p:cNvSpPr>
          <p:nvPr/>
        </p:nvSpPr>
        <p:spPr bwMode="auto">
          <a:xfrm>
            <a:off x="4899450" y="1183524"/>
            <a:ext cx="3016465" cy="461665"/>
          </a:xfrm>
          <a:prstGeom prst="rect"/>
          <a:noFill/>
          <a:ln>
            <a:noFill/>
          </a:ln>
        </p:spPr>
        <p:txBody>
          <a:bodyPr wrap="square">
            <a:spAutoFit/>
          </a:bodyPr>
          <a:p>
            <a:r>
              <a:rPr altLang="zh-CN" b="1" dirty="0" sz="2400" lang="en-US" smtClean="0">
                <a:solidFill>
                  <a:schemeClr val="bg1"/>
                </a:solidFill>
                <a:effectLst>
                  <a:outerShdw algn="tl" blurRad="63500" dir="2700000" dist="63500" rotWithShape="0">
                    <a:prstClr val="black">
                      <a:alpha val="40000"/>
                    </a:prstClr>
                  </a:outerShdw>
                </a:effectLst>
                <a:latin typeface="Times New Roman" pitchFamily="18" charset="0"/>
                <a:ea typeface="方正姚体" panose="02010601030101010101" pitchFamily="2" charset="-122"/>
                <a:cs typeface="Times New Roman" pitchFamily="18" charset="0"/>
              </a:rPr>
              <a:t>E-COMMERCE</a:t>
            </a:r>
            <a:endParaRPr altLang="zh-CN" b="1" dirty="0" sz="2400" lang="en-US">
              <a:solidFill>
                <a:schemeClr val="bg1"/>
              </a:solidFill>
              <a:effectLst>
                <a:outerShdw algn="tl" blurRad="63500" dir="2700000" dist="63500" rotWithShape="0">
                  <a:prstClr val="black">
                    <a:alpha val="40000"/>
                  </a:prstClr>
                </a:outerShdw>
              </a:effectLst>
              <a:latin typeface="Times New Roman" pitchFamily="18" charset="0"/>
              <a:ea typeface="方正姚体" panose="02010601030101010101" pitchFamily="2" charset="-122"/>
              <a:cs typeface="Times New Roman" pitchFamily="18" charset="0"/>
            </a:endParaRPr>
          </a:p>
        </p:txBody>
      </p:sp>
      <p:sp>
        <p:nvSpPr>
          <p:cNvPr id="1048641" name="Rectangle 1"/>
          <p:cNvSpPr/>
          <p:nvPr/>
        </p:nvSpPr>
        <p:spPr>
          <a:xfrm>
            <a:off x="824246" y="5220955"/>
            <a:ext cx="9890975" cy="726440"/>
          </a:xfrm>
          <a:prstGeom prst="rect"/>
        </p:spPr>
        <p:txBody>
          <a:bodyPr wrap="square">
            <a:spAutoFit/>
          </a:bodyPr>
          <a:p>
            <a:pPr algn="ctr"/>
            <a:r>
              <a:rPr dirty="0" sz="2000" lang="en-US">
                <a:solidFill>
                  <a:schemeClr val="accent6">
                    <a:lumMod val="20000"/>
                    <a:lumOff val="80000"/>
                  </a:schemeClr>
                </a:solidFill>
                <a:latin typeface="Times New Roman" pitchFamily="18" charset="0"/>
                <a:cs typeface="Times New Roman" pitchFamily="18" charset="0"/>
              </a:rPr>
              <a:t>expressing appreciation in an e-commerce context, using methods like thank you emails, chat messages, or notes included with orders to build trust, encourage repeat business, and foster customer loyalty.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dpi="0">
          <a:blip xmlns:r="http://schemas.openxmlformats.org/officeDocument/2006/relationships" r:embed="rId1">
            <a:lum/>
          </a:blip>
          <a:srcRect/>
          <a:stretch>
            <a:fillRect/>
          </a:stretch>
        </a:blipFill>
        <a:effectLst/>
      </p:bgPr>
    </p:bg>
    <p:spTree>
      <p:nvGrpSpPr>
        <p:cNvPr id="28" name=""/>
        <p:cNvGrpSpPr/>
        <p:nvPr/>
      </p:nvGrpSpPr>
      <p:grpSpPr>
        <a:xfrm>
          <a:off x="0" y="0"/>
          <a:ext cx="0" cy="0"/>
          <a:chOff x="0" y="0"/>
          <a:chExt cx="0" cy="0"/>
        </a:xfrm>
      </p:grpSpPr>
      <p:sp>
        <p:nvSpPr>
          <p:cNvPr id="1048591" name="文本框 13"/>
          <p:cNvSpPr txBox="1"/>
          <p:nvPr/>
        </p:nvSpPr>
        <p:spPr>
          <a:xfrm>
            <a:off x="277903" y="313568"/>
            <a:ext cx="5963414" cy="815340"/>
          </a:xfrm>
          <a:prstGeom prst="rect"/>
          <a:noFill/>
          <a:effectLst/>
        </p:spPr>
        <p:txBody>
          <a:bodyPr rtlCol="0" wrap="none">
            <a:spAutoFit/>
          </a:bodyPr>
          <a:p>
            <a:pPr indent="-857250" marL="857250">
              <a:buFont typeface="Wingdings" pitchFamily="2" charset="2"/>
              <a:buChar char="Ø"/>
            </a:pPr>
            <a:r>
              <a:rPr altLang="en-IN" b="1" dirty="0" sz="4400" lang="en-US" smtClean="0">
                <a:solidFill>
                  <a:srgbClr val="FEFEFE"/>
                </a:solidFill>
                <a:effectLst>
                  <a:outerShdw algn="tl" blurRad="50800" dir="2700000" dist="38100" rotWithShape="0">
                    <a:prstClr val="black">
                      <a:alpha val="40000"/>
                    </a:prstClr>
                  </a:outerShdw>
                </a:effectLst>
                <a:latin typeface="Times New Roman" pitchFamily="18" charset="0"/>
                <a:ea typeface="方正姚体" panose="02010601030101010101" pitchFamily="2" charset="-122"/>
                <a:cs typeface="Times New Roman" pitchFamily="18" charset="0"/>
              </a:rPr>
              <a:t>PROJECT TITLE </a:t>
            </a:r>
            <a:endParaRPr altLang="en-US" b="1" dirty="0" sz="4400" lang="zh-CN" smtClean="0">
              <a:solidFill>
                <a:srgbClr val="FEFEFE"/>
              </a:solidFill>
              <a:effectLst>
                <a:outerShdw algn="tl" blurRad="50800" dir="2700000" dist="38100" rotWithShape="0">
                  <a:prstClr val="black">
                    <a:alpha val="40000"/>
                  </a:prstClr>
                </a:outerShdw>
              </a:effectLst>
              <a:latin typeface="Times New Roman" pitchFamily="18" charset="0"/>
              <a:ea typeface="方正姚体" panose="02010601030101010101" pitchFamily="2" charset="-122"/>
              <a:cs typeface="Times New Roman" pitchFamily="18" charset="0"/>
            </a:endParaRPr>
          </a:p>
        </p:txBody>
      </p:sp>
      <p:sp>
        <p:nvSpPr>
          <p:cNvPr id="1048592" name="文本框 16"/>
          <p:cNvSpPr>
            <a:spLocks noChangeArrowheads="1"/>
          </p:cNvSpPr>
          <p:nvPr/>
        </p:nvSpPr>
        <p:spPr bwMode="auto">
          <a:xfrm>
            <a:off x="3774226" y="3026926"/>
            <a:ext cx="6469380" cy="1158240"/>
          </a:xfrm>
          <a:prstGeom prst="rect"/>
          <a:noFill/>
          <a:ln>
            <a:noFill/>
          </a:ln>
        </p:spPr>
        <p:txBody>
          <a:bodyPr wrap="none">
            <a:spAutoFit/>
          </a:bodyPr>
          <a:p>
            <a:pPr algn="ctr"/>
            <a:r>
              <a:rPr altLang="zh-CN" b="1" dirty="0" sz="6600" lang="en-US" u="sng" smtClean="0">
                <a:solidFill>
                  <a:srgbClr val="FEFEFE"/>
                </a:solidFill>
                <a:effectLst>
                  <a:outerShdw algn="tl" blurRad="50800" dir="2700000" dist="38100" rotWithShape="0">
                    <a:prstClr val="black">
                      <a:alpha val="40000"/>
                    </a:prstClr>
                  </a:outerShdw>
                </a:effectLst>
                <a:latin typeface="Bernard MT Condensed" pitchFamily="18" charset="0"/>
                <a:ea typeface="Calibri" panose="020F0502020204030204" pitchFamily="34" charset="0"/>
                <a:sym typeface="微软雅黑" panose="020B0503020204020204" pitchFamily="34" charset="-122"/>
              </a:rPr>
              <a:t>E-COMMERCE</a:t>
            </a:r>
            <a:endParaRPr altLang="en-US" b="1" dirty="0" sz="6600" lang="zh-CN" u="sng">
              <a:solidFill>
                <a:srgbClr val="FEFEFE"/>
              </a:solidFill>
              <a:effectLst>
                <a:outerShdw algn="tl" blurRad="50800" dir="2700000" dist="38100" rotWithShape="0">
                  <a:prstClr val="black">
                    <a:alpha val="40000"/>
                  </a:prstClr>
                </a:outerShdw>
              </a:effectLst>
              <a:latin typeface="Bernard MT Condensed" pitchFamily="18" charset="0"/>
              <a:ea typeface="Calibri" panose="020F0502020204030204" pitchFamily="34" charset="0"/>
              <a:sym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dpi="0">
          <a:blip xmlns:r="http://schemas.openxmlformats.org/officeDocument/2006/relationships" r:embed="rId1">
            <a:lum/>
          </a:blip>
          <a:srcRect/>
          <a:stretch>
            <a:fillRect l="-10000" r="-10000"/>
          </a:stretch>
        </a:blipFill>
        <a:effectLst/>
      </p:bgPr>
    </p:bg>
    <p:spTree>
      <p:nvGrpSpPr>
        <p:cNvPr id="29" name=""/>
        <p:cNvGrpSpPr/>
        <p:nvPr/>
      </p:nvGrpSpPr>
      <p:grpSpPr>
        <a:xfrm>
          <a:off x="0" y="0"/>
          <a:ext cx="0" cy="0"/>
          <a:chOff x="0" y="0"/>
          <a:chExt cx="0" cy="0"/>
        </a:xfrm>
      </p:grpSpPr>
      <p:sp>
        <p:nvSpPr>
          <p:cNvPr id="1048593" name="文本框 15"/>
          <p:cNvSpPr txBox="1"/>
          <p:nvPr/>
        </p:nvSpPr>
        <p:spPr>
          <a:xfrm>
            <a:off x="8248696" y="3590080"/>
            <a:ext cx="277640" cy="584775"/>
          </a:xfrm>
          <a:prstGeom prst="rect"/>
          <a:noFill/>
          <a:effectLst/>
        </p:spPr>
        <p:txBody>
          <a:bodyPr rtlCol="0" wrap="none">
            <a:spAutoFit/>
          </a:bodyPr>
          <a:p>
            <a:r>
              <a:rPr altLang="zh-CN" dirty="0" sz="3200" lang="en-US" smtClean="0">
                <a:solidFill>
                  <a:schemeClr val="tx1">
                    <a:lumMod val="95000"/>
                    <a:lumOff val="5000"/>
                  </a:schemeClr>
                </a:solidFill>
                <a:latin typeface="Calibri" panose="020F0502020204030204" pitchFamily="34" charset="0"/>
              </a:rPr>
              <a:t> </a:t>
            </a:r>
            <a:endParaRPr altLang="zh-CN" dirty="0" sz="2400" lang="en-US" smtClean="0">
              <a:solidFill>
                <a:schemeClr val="bg1"/>
              </a:solidFill>
              <a:effectLst>
                <a:outerShdw algn="tl" blurRad="50800" dir="2700000" dist="38100" rotWithShape="0">
                  <a:prstClr val="black">
                    <a:alpha val="40000"/>
                  </a:prstClr>
                </a:outerShdw>
              </a:effectLst>
              <a:latin typeface="Calibri" panose="020F0502020204030204" pitchFamily="34" charset="0"/>
            </a:endParaRPr>
          </a:p>
        </p:txBody>
      </p:sp>
      <p:sp>
        <p:nvSpPr>
          <p:cNvPr id="1048594" name="文本框 16"/>
          <p:cNvSpPr txBox="1"/>
          <p:nvPr/>
        </p:nvSpPr>
        <p:spPr>
          <a:xfrm>
            <a:off x="8234269" y="4429675"/>
            <a:ext cx="370614" cy="584775"/>
          </a:xfrm>
          <a:prstGeom prst="rect"/>
          <a:noFill/>
          <a:effectLst/>
        </p:spPr>
        <p:txBody>
          <a:bodyPr rtlCol="0" wrap="none">
            <a:spAutoFit/>
          </a:bodyPr>
          <a:p>
            <a:r>
              <a:rPr altLang="zh-CN" b="1" dirty="0" sz="3200" lang="en-US" smtClean="0"/>
              <a:t>  </a:t>
            </a:r>
            <a:endParaRPr altLang="zh-CN" dirty="0" sz="2400" lang="en-US" smtClean="0">
              <a:solidFill>
                <a:schemeClr val="bg1"/>
              </a:solidFill>
              <a:effectLst>
                <a:outerShdw algn="tl" blurRad="50800" dir="2700000" dist="38100" rotWithShape="0">
                  <a:prstClr val="black">
                    <a:alpha val="40000"/>
                  </a:prstClr>
                </a:outerShdw>
              </a:effectLst>
              <a:latin typeface="Calibri" panose="020F0502020204030204" pitchFamily="34" charset="0"/>
            </a:endParaRPr>
          </a:p>
        </p:txBody>
      </p:sp>
      <p:sp>
        <p:nvSpPr>
          <p:cNvPr id="1048595" name="文本框 16"/>
          <p:cNvSpPr>
            <a:spLocks noChangeArrowheads="1"/>
          </p:cNvSpPr>
          <p:nvPr/>
        </p:nvSpPr>
        <p:spPr bwMode="auto">
          <a:xfrm>
            <a:off x="7459946" y="1481958"/>
            <a:ext cx="3678705" cy="4663440"/>
          </a:xfrm>
          <a:prstGeom prst="rect"/>
          <a:noFill/>
          <a:ln>
            <a:noFill/>
          </a:ln>
        </p:spPr>
        <p:txBody>
          <a:bodyPr wrap="none">
            <a:spAutoFit/>
          </a:bodyPr>
          <a:p>
            <a:pPr indent="-514350" marL="514350">
              <a:buFont typeface="+mj-lt"/>
              <a:buAutoNum type="arabicPeriod"/>
            </a:pPr>
            <a:r>
              <a:rPr altLang="zh-CN" b="1" dirty="0" sz="2400" lang="en-US" smtClean="0">
                <a:solidFill>
                  <a:schemeClr val="bg1"/>
                </a:solidFill>
                <a:effectLst>
                  <a:outerShdw algn="tl" blurRad="50800" dir="2700000" dist="38100"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rPr>
              <a:t>Problem Statement</a:t>
            </a:r>
          </a:p>
          <a:p>
            <a:pPr indent="-514350" marL="514350">
              <a:buFont typeface="+mj-lt"/>
              <a:buAutoNum type="arabicPeriod"/>
            </a:pPr>
            <a:r>
              <a:rPr altLang="zh-CN" b="1" dirty="0" sz="2400" lang="en-US" smtClean="0">
                <a:solidFill>
                  <a:schemeClr val="bg1"/>
                </a:solidFill>
                <a:effectLst>
                  <a:outerShdw algn="tl" blurRad="50800" dir="2700000" dist="38100"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rPr>
              <a:t>Project Overview</a:t>
            </a:r>
          </a:p>
          <a:p>
            <a:pPr indent="-514350" marL="514350">
              <a:buFont typeface="+mj-lt"/>
              <a:buAutoNum type="arabicPeriod"/>
            </a:pPr>
            <a:r>
              <a:rPr altLang="zh-CN" b="1" dirty="0" sz="2400" lang="en-US" smtClean="0">
                <a:solidFill>
                  <a:schemeClr val="bg1"/>
                </a:solidFill>
                <a:effectLst>
                  <a:outerShdw algn="tl" blurRad="50800" dir="2700000" dist="38100"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rPr>
              <a:t>End </a:t>
            </a:r>
            <a:r>
              <a:rPr altLang="zh-CN" b="1" dirty="0" sz="2400" lang="en-US" err="1" smtClean="0">
                <a:solidFill>
                  <a:schemeClr val="bg1"/>
                </a:solidFill>
                <a:effectLst>
                  <a:outerShdw algn="tl" blurRad="50800" dir="2700000" dist="38100"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rPr>
              <a:t>Uers</a:t>
            </a:r>
            <a:r>
              <a:rPr altLang="zh-CN" b="1" dirty="0" sz="2400" lang="en-US" smtClean="0">
                <a:solidFill>
                  <a:schemeClr val="bg1"/>
                </a:solidFill>
                <a:effectLst>
                  <a:outerShdw algn="tl" blurRad="50800" dir="2700000" dist="38100"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rPr>
              <a:t> </a:t>
            </a:r>
          </a:p>
          <a:p>
            <a:pPr indent="-514350" marL="514350">
              <a:buFont typeface="+mj-lt"/>
              <a:buAutoNum type="arabicPeriod"/>
            </a:pPr>
            <a:r>
              <a:rPr altLang="zh-CN" b="1" dirty="0" sz="2400" lang="en-US" smtClean="0">
                <a:solidFill>
                  <a:schemeClr val="bg1"/>
                </a:solidFill>
                <a:effectLst>
                  <a:outerShdw algn="tl" blurRad="50800" dir="2700000" dist="38100"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rPr>
              <a:t>Tools and Technologies</a:t>
            </a:r>
          </a:p>
          <a:p>
            <a:pPr indent="-514350" marL="514350">
              <a:buFont typeface="+mj-lt"/>
              <a:buAutoNum type="arabicPeriod"/>
            </a:pPr>
            <a:r>
              <a:rPr altLang="zh-CN" b="1" dirty="0" sz="2400" lang="en-US" smtClean="0">
                <a:solidFill>
                  <a:schemeClr val="bg1"/>
                </a:solidFill>
                <a:effectLst>
                  <a:outerShdw algn="tl" blurRad="50800" dir="2700000" dist="38100"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rPr>
              <a:t>Portfolio design and layout</a:t>
            </a:r>
          </a:p>
          <a:p>
            <a:pPr indent="-514350" marL="514350">
              <a:buFont typeface="+mj-lt"/>
              <a:buAutoNum type="arabicPeriod"/>
            </a:pPr>
            <a:r>
              <a:rPr altLang="zh-CN" b="1" dirty="0" sz="2400" lang="en-US" smtClean="0">
                <a:solidFill>
                  <a:schemeClr val="bg1"/>
                </a:solidFill>
                <a:effectLst>
                  <a:outerShdw algn="tl" blurRad="50800" dir="2700000" dist="38100"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rPr>
              <a:t>Feature and Functionality</a:t>
            </a:r>
          </a:p>
          <a:p>
            <a:pPr indent="-514350" marL="514350">
              <a:buFont typeface="+mj-lt"/>
              <a:buAutoNum type="arabicPeriod"/>
            </a:pPr>
            <a:r>
              <a:rPr altLang="zh-CN" b="1" dirty="0" sz="2400" lang="en-US" smtClean="0">
                <a:solidFill>
                  <a:schemeClr val="bg1"/>
                </a:solidFill>
                <a:effectLst>
                  <a:outerShdw algn="tl" blurRad="50800" dir="2700000" dist="38100"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rPr>
              <a:t>Result and screenshots</a:t>
            </a:r>
          </a:p>
          <a:p>
            <a:pPr indent="-514350" marL="514350">
              <a:buFont typeface="+mj-lt"/>
              <a:buAutoNum type="arabicPeriod"/>
            </a:pPr>
            <a:r>
              <a:rPr altLang="zh-CN" b="1" dirty="0" sz="2400" lang="en-US" err="1" smtClean="0">
                <a:solidFill>
                  <a:schemeClr val="bg1"/>
                </a:solidFill>
                <a:effectLst>
                  <a:outerShdw algn="tl" blurRad="50800" dir="2700000" dist="38100"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rPr>
              <a:t>Conculsion</a:t>
            </a:r>
            <a:endParaRPr altLang="zh-CN" b="1" dirty="0" sz="2400" lang="en-US" smtClean="0">
              <a:solidFill>
                <a:schemeClr val="bg1"/>
              </a:solidFill>
              <a:effectLst>
                <a:outerShdw algn="tl" blurRad="50800" dir="2700000" dist="38100"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endParaRPr>
          </a:p>
          <a:p>
            <a:pPr indent="-514350" marL="514350">
              <a:buFont typeface="+mj-lt"/>
              <a:buAutoNum type="arabicPeriod"/>
            </a:pPr>
            <a:r>
              <a:rPr altLang="zh-CN" b="1" dirty="0" sz="2400" lang="en-US" err="1" smtClean="0">
                <a:solidFill>
                  <a:schemeClr val="bg1"/>
                </a:solidFill>
                <a:effectLst>
                  <a:outerShdw algn="tl" blurRad="50800" dir="2700000" dist="38100"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rPr>
              <a:t>Github</a:t>
            </a:r>
            <a:r>
              <a:rPr altLang="zh-CN" b="1" dirty="0" sz="2400" lang="en-US" smtClean="0">
                <a:solidFill>
                  <a:schemeClr val="bg1"/>
                </a:solidFill>
                <a:effectLst>
                  <a:outerShdw algn="tl" blurRad="50800" dir="2700000" dist="38100"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rPr>
              <a:t> link</a:t>
            </a:r>
          </a:p>
          <a:p>
            <a:pPr indent="-514350" marL="514350">
              <a:buFont typeface="+mj-lt"/>
              <a:buAutoNum type="arabicPeriod"/>
            </a:pPr>
            <a:endParaRPr altLang="en-US" b="1" dirty="0" sz="2400" lang="zh-CN" smtClean="0">
              <a:solidFill>
                <a:schemeClr val="bg1"/>
              </a:solidFill>
              <a:effectLst>
                <a:outerShdw algn="tl" blurRad="50800" dir="2700000" dist="38100"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endParaRPr>
          </a:p>
          <a:p>
            <a:pPr indent="-514350" marL="514350">
              <a:buFont typeface="+mj-lt"/>
              <a:buAutoNum type="arabicPeriod"/>
            </a:pPr>
            <a:endParaRPr altLang="en-US" b="1" dirty="0" sz="2400" lang="zh-CN" smtClean="0">
              <a:solidFill>
                <a:schemeClr val="bg1"/>
              </a:solidFill>
              <a:effectLst>
                <a:outerShdw algn="tl" blurRad="50800" dir="2700000" dist="38100"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endParaRPr>
          </a:p>
          <a:p>
            <a:pPr indent="-514350" marL="514350">
              <a:buFont typeface="+mj-lt"/>
              <a:buAutoNum type="arabicPeriod"/>
            </a:pPr>
            <a:endParaRPr altLang="en-US" b="1" dirty="0" sz="2400" lang="zh-CN">
              <a:solidFill>
                <a:schemeClr val="bg1"/>
              </a:solidFill>
              <a:effectLst>
                <a:outerShdw algn="tl" blurRad="50800" dir="2700000" dist="38100"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endParaRPr>
          </a:p>
        </p:txBody>
      </p:sp>
      <p:sp>
        <p:nvSpPr>
          <p:cNvPr id="1048596" name="文本框 17"/>
          <p:cNvSpPr>
            <a:spLocks noChangeArrowheads="1"/>
          </p:cNvSpPr>
          <p:nvPr/>
        </p:nvSpPr>
        <p:spPr bwMode="auto">
          <a:xfrm>
            <a:off x="9278955" y="2780934"/>
            <a:ext cx="184731" cy="523220"/>
          </a:xfrm>
          <a:prstGeom prst="rect"/>
          <a:noFill/>
          <a:ln>
            <a:noFill/>
          </a:ln>
        </p:spPr>
        <p:txBody>
          <a:bodyPr wrap="none">
            <a:spAutoFit/>
          </a:bodyPr>
          <a:p>
            <a:pPr algn="l"/>
            <a:endParaRPr altLang="en-US" b="1" dirty="0" sz="2800" lang="zh-CN">
              <a:solidFill>
                <a:schemeClr val="bg1"/>
              </a:solidFill>
              <a:effectLst>
                <a:outerShdw algn="tl" blurRad="50800" dir="2700000" dist="38100" rotWithShape="0">
                  <a:prstClr val="black">
                    <a:alpha val="40000"/>
                  </a:prstClr>
                </a:outerShdw>
              </a:effectLst>
              <a:latin typeface="Calibri" panose="020F0502020204030204" pitchFamily="34" charset="0"/>
              <a:ea typeface="Calibri" panose="020F0502020204030204" pitchFamily="34" charset="0"/>
              <a:sym typeface="微软雅黑" panose="020B0503020204020204" pitchFamily="34" charset="-122"/>
            </a:endParaRPr>
          </a:p>
        </p:txBody>
      </p:sp>
      <p:sp>
        <p:nvSpPr>
          <p:cNvPr id="1048597" name="文本框 23"/>
          <p:cNvSpPr txBox="1"/>
          <p:nvPr/>
        </p:nvSpPr>
        <p:spPr>
          <a:xfrm>
            <a:off x="1931853" y="3128415"/>
            <a:ext cx="3448565" cy="967740"/>
          </a:xfrm>
          <a:prstGeom prst="rect"/>
          <a:noFill/>
        </p:spPr>
        <p:txBody>
          <a:bodyPr rtlCol="0" wrap="none">
            <a:spAutoFit/>
          </a:bodyPr>
          <a:p>
            <a:pPr algn="ctr"/>
            <a:r>
              <a:rPr altLang="en-IN" b="1" dirty="0" sz="5400" lang="en-US" u="sng" smtClean="0">
                <a:solidFill>
                  <a:schemeClr val="bg1"/>
                </a:solidFill>
                <a:effectLst>
                  <a:outerShdw algn="tl" blurRad="63500" dir="2700000" dist="63500" rotWithShape="0">
                    <a:prstClr val="black">
                      <a:alpha val="40000"/>
                    </a:prstClr>
                  </a:outerShdw>
                </a:effectLst>
                <a:latin typeface="Algerian" pitchFamily="82" charset="0"/>
                <a:ea typeface="方正姚体" panose="02010601030101010101" pitchFamily="2" charset="-122"/>
                <a:cs typeface="Kartika" panose="02020503030404060203" pitchFamily="18" charset="0"/>
              </a:rPr>
              <a:t>AGENDA</a:t>
            </a:r>
            <a:endParaRPr altLang="zh-CN" b="1" dirty="0" sz="5400" lang="en-US" u="sng" smtClean="0">
              <a:solidFill>
                <a:schemeClr val="bg1"/>
              </a:solidFill>
              <a:effectLst>
                <a:outerShdw algn="tl" blurRad="63500" dir="2700000" dist="63500" rotWithShape="0">
                  <a:prstClr val="black">
                    <a:alpha val="40000"/>
                  </a:prstClr>
                </a:outerShdw>
              </a:effectLst>
              <a:latin typeface="Algerian" pitchFamily="82" charset="0"/>
              <a:ea typeface="方正姚体" panose="02010601030101010101" pitchFamily="2" charset="-122"/>
              <a:cs typeface="Kartika" panose="02020503030404060203"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dpi="0">
          <a:blip xmlns:r="http://schemas.openxmlformats.org/officeDocument/2006/relationships" r:embed="rId1">
            <a:lum/>
          </a:blip>
          <a:srcRect/>
          <a:stretch>
            <a:fillRect l="-10000" r="-10000"/>
          </a:stretch>
        </a:blipFill>
        <a:effectLst/>
      </p:bgPr>
    </p:bg>
    <p:spTree>
      <p:nvGrpSpPr>
        <p:cNvPr id="30" name=""/>
        <p:cNvGrpSpPr/>
        <p:nvPr/>
      </p:nvGrpSpPr>
      <p:grpSpPr>
        <a:xfrm>
          <a:off x="0" y="0"/>
          <a:ext cx="0" cy="0"/>
          <a:chOff x="0" y="0"/>
          <a:chExt cx="0" cy="0"/>
        </a:xfrm>
      </p:grpSpPr>
      <p:sp>
        <p:nvSpPr>
          <p:cNvPr id="1048598" name="文本框 18"/>
          <p:cNvSpPr>
            <a:spLocks noChangeArrowheads="1"/>
          </p:cNvSpPr>
          <p:nvPr/>
        </p:nvSpPr>
        <p:spPr bwMode="auto">
          <a:xfrm>
            <a:off x="128788" y="187664"/>
            <a:ext cx="6718637" cy="675639"/>
          </a:xfrm>
          <a:prstGeom prst="rect"/>
          <a:noFill/>
          <a:ln>
            <a:noFill/>
          </a:ln>
        </p:spPr>
        <p:txBody>
          <a:bodyPr wrap="square">
            <a:spAutoFit/>
          </a:bodyPr>
          <a:p>
            <a:pPr algn="l" indent="-571500" marL="571500">
              <a:buFont typeface="Wingdings" pitchFamily="2" charset="2"/>
              <a:buChar char="Ø"/>
            </a:pPr>
            <a:r>
              <a:rPr altLang="en-IN" b="1" dirty="0" sz="3600" lang="en-US">
                <a:solidFill>
                  <a:schemeClr val="bg1"/>
                </a:solidFill>
                <a:effectLst>
                  <a:outerShdw algn="tl" blurRad="50800" dir="2700000" dist="38100"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rPr>
              <a:t>PROBLEM STATEMENT </a:t>
            </a:r>
            <a:endParaRPr altLang="en-US" b="1" dirty="0" sz="5400" lang="zh-CN">
              <a:solidFill>
                <a:schemeClr val="bg1"/>
              </a:solidFill>
              <a:effectLst>
                <a:outerShdw algn="tl" blurRad="50800" dir="2700000" dist="38100"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endParaRPr>
          </a:p>
        </p:txBody>
      </p:sp>
      <p:sp>
        <p:nvSpPr>
          <p:cNvPr id="1048599" name="TextBox 1048586"/>
          <p:cNvSpPr txBox="1"/>
          <p:nvPr/>
        </p:nvSpPr>
        <p:spPr>
          <a:xfrm>
            <a:off x="508069" y="1211868"/>
            <a:ext cx="11175859" cy="1424940"/>
          </a:xfrm>
          <a:prstGeom prst="rect"/>
        </p:spPr>
        <p:txBody>
          <a:bodyPr rtlCol="0" wrap="square">
            <a:spAutoFit/>
          </a:bodyPr>
          <a:p>
            <a:pPr algn="ctr" indent="-457200" marL="457200">
              <a:buFont typeface="Arial" pitchFamily="34" charset="0"/>
              <a:buChar char="•"/>
            </a:pPr>
            <a:r>
              <a:rPr dirty="0" sz="2800" lang="en-IN">
                <a:solidFill>
                  <a:srgbClr val="FFFFFF"/>
                </a:solidFill>
                <a:latin typeface="Mongolian Baiti" pitchFamily="66" charset="0"/>
                <a:cs typeface="Mongolian Baiti" pitchFamily="66" charset="0"/>
              </a:rPr>
              <a:t>Small and medium businesses struggle to reach a wider audience, while customers find it difficult to compare products, get personalized recommendations, and shop conveniently anytime, anywhere.</a:t>
            </a:r>
          </a:p>
        </p:txBody>
      </p:sp>
      <p:sp>
        <p:nvSpPr>
          <p:cNvPr id="1048600" name="TextBox 1048587"/>
          <p:cNvSpPr txBox="1"/>
          <p:nvPr/>
        </p:nvSpPr>
        <p:spPr>
          <a:xfrm>
            <a:off x="364437" y="3428999"/>
            <a:ext cx="11381818" cy="1234439"/>
          </a:xfrm>
          <a:prstGeom prst="rect"/>
        </p:spPr>
        <p:txBody>
          <a:bodyPr rtlCol="0" wrap="square">
            <a:spAutoFit/>
          </a:bodyPr>
          <a:p>
            <a:pPr indent="-457200" marL="457200">
              <a:buFont typeface="Wingdings" pitchFamily="2" charset="2"/>
              <a:buChar char="ü"/>
            </a:pPr>
            <a:r>
              <a:rPr dirty="0" sz="2400" lang="en-IN">
                <a:solidFill>
                  <a:srgbClr val="FFFFFF"/>
                </a:solidFill>
                <a:latin typeface="Times New Roman" pitchFamily="18" charset="0"/>
                <a:cs typeface="Times New Roman" pitchFamily="18" charset="0"/>
              </a:rPr>
              <a:t>Provide a wide range of products from multiple vendors</a:t>
            </a:r>
            <a:r>
              <a:rPr dirty="0" sz="2400" lang="en-IN" smtClean="0">
                <a:solidFill>
                  <a:srgbClr val="FFFFFF"/>
                </a:solidFill>
                <a:latin typeface="Times New Roman" pitchFamily="18" charset="0"/>
                <a:cs typeface="Times New Roman" pitchFamily="18" charset="0"/>
              </a:rPr>
              <a:t>.</a:t>
            </a:r>
          </a:p>
          <a:p>
            <a:r>
              <a:rPr dirty="0" sz="2400" lang="en-IN">
                <a:solidFill>
                  <a:srgbClr val="FFFFFF"/>
                </a:solidFill>
                <a:latin typeface="Times New Roman" pitchFamily="18" charset="0"/>
                <a:cs typeface="Times New Roman" pitchFamily="18" charset="0"/>
              </a:rPr>
              <a:t>
</a:t>
            </a:r>
            <a:endParaRPr dirty="0" sz="2800" lang="en-IN">
              <a:solidFill>
                <a:srgbClr val="FFFFFF"/>
              </a:solidFill>
              <a:latin typeface="Times New Roman" pitchFamily="18" charset="0"/>
              <a:cs typeface="Times New Roman" pitchFamily="18" charset="0"/>
            </a:endParaRPr>
          </a:p>
        </p:txBody>
      </p:sp>
      <p:sp>
        <p:nvSpPr>
          <p:cNvPr id="1048601" name="Rectangle 1"/>
          <p:cNvSpPr/>
          <p:nvPr/>
        </p:nvSpPr>
        <p:spPr>
          <a:xfrm>
            <a:off x="364437" y="4029163"/>
            <a:ext cx="7826526" cy="1234439"/>
          </a:xfrm>
          <a:prstGeom prst="rect"/>
        </p:spPr>
        <p:txBody>
          <a:bodyPr wrap="square">
            <a:spAutoFit/>
          </a:bodyPr>
          <a:p>
            <a:pPr indent="-285750" marL="285750">
              <a:buFont typeface="Wingdings" pitchFamily="2" charset="2"/>
              <a:buChar char="ü"/>
            </a:pPr>
            <a:r>
              <a:rPr dirty="0" sz="2400" lang="en-IN" smtClean="0">
                <a:solidFill>
                  <a:srgbClr val="FFFFFF"/>
                </a:solidFill>
                <a:latin typeface="Mongolian Baiti" pitchFamily="66" charset="0"/>
                <a:cs typeface="Mongolian Baiti" pitchFamily="66" charset="0"/>
              </a:rPr>
              <a:t> Ensure </a:t>
            </a:r>
            <a:r>
              <a:rPr dirty="0" sz="2400" lang="en-IN">
                <a:solidFill>
                  <a:srgbClr val="FFFFFF"/>
                </a:solidFill>
                <a:latin typeface="Mongolian Baiti" pitchFamily="66" charset="0"/>
                <a:cs typeface="Mongolian Baiti" pitchFamily="66" charset="0"/>
              </a:rPr>
              <a:t>secure payment gateways and data privacy</a:t>
            </a:r>
            <a:r>
              <a:rPr dirty="0" sz="2400" lang="en-IN" smtClean="0">
                <a:solidFill>
                  <a:srgbClr val="FFFFFF"/>
                </a:solidFill>
                <a:latin typeface="Mongolian Baiti" pitchFamily="66" charset="0"/>
                <a:cs typeface="Mongolian Baiti" pitchFamily="66" charset="0"/>
              </a:rPr>
              <a:t>.</a:t>
            </a:r>
          </a:p>
          <a:p>
            <a:r>
              <a:rPr dirty="0" sz="2400" lang="en-IN">
                <a:solidFill>
                  <a:srgbClr val="FFFFFF"/>
                </a:solidFill>
                <a:latin typeface="Mongolian Baiti" pitchFamily="66" charset="0"/>
                <a:cs typeface="Mongolian Baiti" pitchFamily="66" charset="0"/>
              </a:rPr>
              <a:t>
</a:t>
            </a:r>
          </a:p>
        </p:txBody>
      </p:sp>
      <p:sp>
        <p:nvSpPr>
          <p:cNvPr id="1048602" name="Rectangle 2"/>
          <p:cNvSpPr/>
          <p:nvPr/>
        </p:nvSpPr>
        <p:spPr>
          <a:xfrm>
            <a:off x="364437" y="4767827"/>
            <a:ext cx="9537452" cy="461665"/>
          </a:xfrm>
          <a:prstGeom prst="rect"/>
        </p:spPr>
        <p:txBody>
          <a:bodyPr wrap="square">
            <a:spAutoFit/>
          </a:bodyPr>
          <a:p>
            <a:pPr indent="-342900" marL="342900">
              <a:buFont typeface="Wingdings" pitchFamily="2" charset="2"/>
              <a:buChar char="ü"/>
            </a:pPr>
            <a:r>
              <a:rPr dirty="0" sz="2400" lang="en-IN" smtClean="0">
                <a:solidFill>
                  <a:srgbClr val="FFFFFF"/>
                </a:solidFill>
                <a:latin typeface="Mongolian Baiti" pitchFamily="66" charset="0"/>
                <a:cs typeface="Mongolian Baiti" pitchFamily="66" charset="0"/>
              </a:rPr>
              <a:t>Offer </a:t>
            </a:r>
            <a:r>
              <a:rPr dirty="0" sz="2400" lang="en-IN">
                <a:solidFill>
                  <a:srgbClr val="FFFFFF"/>
                </a:solidFill>
                <a:latin typeface="Mongolian Baiti" pitchFamily="66" charset="0"/>
                <a:cs typeface="Mongolian Baiti" pitchFamily="66" charset="0"/>
              </a:rPr>
              <a:t>user-friendly navigation and personalized recommendations</a:t>
            </a:r>
            <a:r>
              <a:rPr dirty="0" sz="2400" lang="en-IN" smtClean="0">
                <a:solidFill>
                  <a:srgbClr val="FFFFFF"/>
                </a:solidFill>
                <a:latin typeface="Mongolian Baiti" pitchFamily="66" charset="0"/>
                <a:cs typeface="Mongolian Baiti" pitchFamily="66" charset="0"/>
              </a:rPr>
              <a:t>.</a:t>
            </a:r>
            <a:endParaRPr dirty="0" sz="2400" lang="en-IN">
              <a:solidFill>
                <a:srgbClr val="FFFFFF"/>
              </a:solidFill>
              <a:latin typeface="Mongolian Baiti" pitchFamily="66" charset="0"/>
              <a:cs typeface="Mongolian Baiti" pitchFamily="66" charset="0"/>
            </a:endParaRPr>
          </a:p>
        </p:txBody>
      </p:sp>
      <p:sp>
        <p:nvSpPr>
          <p:cNvPr id="1048603" name="Rectangle 3"/>
          <p:cNvSpPr/>
          <p:nvPr/>
        </p:nvSpPr>
        <p:spPr>
          <a:xfrm>
            <a:off x="364437" y="5542905"/>
            <a:ext cx="9706842" cy="461665"/>
          </a:xfrm>
          <a:prstGeom prst="rect"/>
        </p:spPr>
        <p:txBody>
          <a:bodyPr wrap="square">
            <a:spAutoFit/>
          </a:bodyPr>
          <a:p>
            <a:pPr indent="-342900" marL="342900">
              <a:buFont typeface="Wingdings" pitchFamily="2" charset="2"/>
              <a:buChar char="ü"/>
            </a:pPr>
            <a:r>
              <a:rPr dirty="0" sz="2400" lang="en-IN" smtClean="0">
                <a:solidFill>
                  <a:srgbClr val="FFFFFF"/>
                </a:solidFill>
                <a:latin typeface="Mongolian Baiti" pitchFamily="66" charset="0"/>
                <a:cs typeface="Mongolian Baiti" pitchFamily="66" charset="0"/>
              </a:rPr>
              <a:t>Include </a:t>
            </a:r>
            <a:r>
              <a:rPr dirty="0" sz="2400" lang="en-IN">
                <a:solidFill>
                  <a:srgbClr val="FFFFFF"/>
                </a:solidFill>
                <a:latin typeface="Mongolian Baiti" pitchFamily="66" charset="0"/>
                <a:cs typeface="Mongolian Baiti" pitchFamily="66" charset="0"/>
              </a:rPr>
              <a:t>features like order tracking, product reviews, and quick delivery.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dpi="0">
          <a:blip xmlns:r="http://schemas.openxmlformats.org/officeDocument/2006/relationships" r:embed="rId1">
            <a:lum/>
          </a:blip>
          <a:srcRect/>
          <a:stretch>
            <a:fillRect l="-10000" r="-10000"/>
          </a:stretch>
        </a:blipFill>
        <a:effectLst/>
      </p:bgPr>
    </p:bg>
    <p:spTree>
      <p:nvGrpSpPr>
        <p:cNvPr id="31" name=""/>
        <p:cNvGrpSpPr/>
        <p:nvPr/>
      </p:nvGrpSpPr>
      <p:grpSpPr>
        <a:xfrm>
          <a:off x="0" y="0"/>
          <a:ext cx="0" cy="0"/>
          <a:chOff x="0" y="0"/>
          <a:chExt cx="0" cy="0"/>
        </a:xfrm>
      </p:grpSpPr>
      <p:sp>
        <p:nvSpPr>
          <p:cNvPr id="1048604" name="文本框 18"/>
          <p:cNvSpPr>
            <a:spLocks noChangeArrowheads="1"/>
          </p:cNvSpPr>
          <p:nvPr/>
        </p:nvSpPr>
        <p:spPr bwMode="auto">
          <a:xfrm>
            <a:off x="240227" y="203421"/>
            <a:ext cx="6477258" cy="675639"/>
          </a:xfrm>
          <a:prstGeom prst="rect"/>
          <a:noFill/>
          <a:ln>
            <a:noFill/>
          </a:ln>
        </p:spPr>
        <p:txBody>
          <a:bodyPr wrap="square">
            <a:spAutoFit/>
          </a:bodyPr>
          <a:p>
            <a:pPr algn="l" indent="-571500" marL="571500">
              <a:buFont typeface="Wingdings" pitchFamily="2" charset="2"/>
              <a:buChar char="Ø"/>
            </a:pPr>
            <a:r>
              <a:rPr altLang="en-IN" b="1" dirty="0" sz="3600" lang="en-US" smtClean="0">
                <a:solidFill>
                  <a:schemeClr val="bg1"/>
                </a:solidFill>
                <a:effectLst>
                  <a:outerShdw algn="tl" blurRad="50800" dir="2700000" dist="38100"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rPr>
              <a:t>PROJECT  OVERVIEW </a:t>
            </a:r>
            <a:endParaRPr altLang="en-US" b="1" dirty="0" sz="3600" lang="zh-CN">
              <a:solidFill>
                <a:schemeClr val="bg1"/>
              </a:solidFill>
              <a:effectLst>
                <a:outerShdw algn="tl" blurRad="50800" dir="2700000" dist="38100"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endParaRPr>
          </a:p>
        </p:txBody>
      </p:sp>
      <p:sp>
        <p:nvSpPr>
          <p:cNvPr id="1048605" name="TextBox 1048598"/>
          <p:cNvSpPr txBox="1"/>
          <p:nvPr/>
        </p:nvSpPr>
        <p:spPr>
          <a:xfrm>
            <a:off x="998138" y="1170116"/>
            <a:ext cx="10195725" cy="4663440"/>
          </a:xfrm>
          <a:prstGeom prst="rect"/>
        </p:spPr>
        <p:txBody>
          <a:bodyPr rtlCol="0" wrap="square">
            <a:spAutoFit/>
          </a:bodyPr>
          <a:p>
            <a:pPr indent="-457200" marL="457200">
              <a:buFont typeface="Wingdings" pitchFamily="2" charset="2"/>
              <a:buChar char="v"/>
            </a:pPr>
            <a:r>
              <a:rPr dirty="0" sz="3200" lang="en-IN">
                <a:solidFill>
                  <a:srgbClr val="FFFFFF"/>
                </a:solidFill>
                <a:latin typeface="Times New Roman" pitchFamily="18" charset="0"/>
                <a:cs typeface="Times New Roman" pitchFamily="18" charset="0"/>
              </a:rPr>
              <a:t>E-Commerce refers to the online buying and selling of goods and services using digital platforms. The program aims to provide knowledge of e-commerce models (B2B, B2C, C2C, C2B), digital marketing, secure payment systems, logistics, and online store management. Learners gain practical skills in setting up e-commerce websites, integrating payment gateways, and understanding security measures. This program prepares students for careers as e-commerce specialists, digital marketers, business analysts, and web developers in the growing digital economy.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dpi="0">
          <a:blip xmlns:r="http://schemas.openxmlformats.org/officeDocument/2006/relationships" r:embed="rId1">
            <a:lum/>
          </a:blip>
          <a:srcRect/>
          <a:stretch>
            <a:fillRect l="-10000" r="-10000"/>
          </a:stretch>
        </a:blipFill>
        <a:effectLst/>
      </p:bgPr>
    </p:bg>
    <p:spTree>
      <p:nvGrpSpPr>
        <p:cNvPr id="32" name=""/>
        <p:cNvGrpSpPr/>
        <p:nvPr/>
      </p:nvGrpSpPr>
      <p:grpSpPr>
        <a:xfrm>
          <a:off x="0" y="0"/>
          <a:ext cx="0" cy="0"/>
          <a:chOff x="0" y="0"/>
          <a:chExt cx="0" cy="0"/>
        </a:xfrm>
      </p:grpSpPr>
      <p:sp>
        <p:nvSpPr>
          <p:cNvPr id="1048606" name="TextBox 1048607"/>
          <p:cNvSpPr txBox="1"/>
          <p:nvPr/>
        </p:nvSpPr>
        <p:spPr>
          <a:xfrm>
            <a:off x="142543" y="231931"/>
            <a:ext cx="4572000" cy="675639"/>
          </a:xfrm>
          <a:prstGeom prst="rect"/>
        </p:spPr>
        <p:txBody>
          <a:bodyPr rtlCol="0" wrap="square">
            <a:spAutoFit/>
          </a:bodyPr>
          <a:p>
            <a:pPr indent="-571500" marL="571500">
              <a:buFont typeface="Wingdings" pitchFamily="2" charset="2"/>
              <a:buChar char="Ø"/>
            </a:pPr>
            <a:r>
              <a:rPr b="1" dirty="0" sz="3600" lang="en-IN">
                <a:solidFill>
                  <a:srgbClr val="FFFFFF"/>
                </a:solidFill>
                <a:latin typeface="Times New Roman" pitchFamily="18" charset="0"/>
                <a:cs typeface="Times New Roman" pitchFamily="18" charset="0"/>
              </a:rPr>
              <a:t>END USERS</a:t>
            </a:r>
          </a:p>
        </p:txBody>
      </p:sp>
      <p:sp>
        <p:nvSpPr>
          <p:cNvPr id="1048607" name="TextBox 1048608"/>
          <p:cNvSpPr txBox="1"/>
          <p:nvPr/>
        </p:nvSpPr>
        <p:spPr>
          <a:xfrm>
            <a:off x="1099132" y="1245967"/>
            <a:ext cx="10043400" cy="4155440"/>
          </a:xfrm>
          <a:prstGeom prst="rect"/>
        </p:spPr>
        <p:txBody>
          <a:bodyPr rtlCol="0" wrap="square">
            <a:spAutoFit/>
          </a:bodyPr>
          <a:p>
            <a:pPr indent="-514350" marL="514350">
              <a:buFont typeface="+mj-lt"/>
              <a:buAutoNum type="arabicPeriod"/>
            </a:pPr>
            <a:r>
              <a:rPr dirty="0" sz="3200" lang="en-IN">
                <a:solidFill>
                  <a:srgbClr val="FFFFFF"/>
                </a:solidFill>
                <a:latin typeface="Times New Roman" pitchFamily="18" charset="0"/>
                <a:cs typeface="Times New Roman" pitchFamily="18" charset="0"/>
              </a:rPr>
              <a:t>Individual Consumers (B2C) – People buying products for personal use (e.g., Amazon, </a:t>
            </a:r>
            <a:r>
              <a:rPr dirty="0" sz="3200" lang="en-IN" err="1">
                <a:solidFill>
                  <a:srgbClr val="FFFFFF"/>
                </a:solidFill>
                <a:latin typeface="Times New Roman" pitchFamily="18" charset="0"/>
                <a:cs typeface="Times New Roman" pitchFamily="18" charset="0"/>
              </a:rPr>
              <a:t>Flipkart</a:t>
            </a:r>
            <a:r>
              <a:rPr dirty="0" sz="3200" lang="en-IN" smtClean="0">
                <a:solidFill>
                  <a:srgbClr val="FFFFFF"/>
                </a:solidFill>
                <a:latin typeface="Times New Roman" pitchFamily="18" charset="0"/>
                <a:cs typeface="Times New Roman" pitchFamily="18" charset="0"/>
              </a:rPr>
              <a:t>).</a:t>
            </a:r>
            <a:r>
              <a:rPr dirty="0" sz="3200" lang="en-IN">
                <a:solidFill>
                  <a:srgbClr val="FFFFFF"/>
                </a:solidFill>
                <a:latin typeface="Times New Roman" pitchFamily="18" charset="0"/>
                <a:cs typeface="Times New Roman" pitchFamily="18" charset="0"/>
              </a:rPr>
              <a:t>
Businesses (B2B) – Companies purchasing in bulk for resale or production (e.g., </a:t>
            </a:r>
            <a:r>
              <a:rPr dirty="0" sz="3200" lang="en-IN" err="1">
                <a:solidFill>
                  <a:srgbClr val="FFFFFF"/>
                </a:solidFill>
                <a:latin typeface="Times New Roman" pitchFamily="18" charset="0"/>
                <a:cs typeface="Times New Roman" pitchFamily="18" charset="0"/>
              </a:rPr>
              <a:t>Alibaba</a:t>
            </a:r>
            <a:r>
              <a:rPr dirty="0" sz="3200" lang="en-IN" smtClean="0">
                <a:solidFill>
                  <a:srgbClr val="FFFFFF"/>
                </a:solidFill>
                <a:latin typeface="Times New Roman" pitchFamily="18" charset="0"/>
                <a:cs typeface="Times New Roman" pitchFamily="18" charset="0"/>
              </a:rPr>
              <a:t>).</a:t>
            </a:r>
            <a:r>
              <a:rPr dirty="0" sz="3200" lang="en-IN">
                <a:solidFill>
                  <a:srgbClr val="FFFFFF"/>
                </a:solidFill>
                <a:latin typeface="Times New Roman" pitchFamily="18" charset="0"/>
                <a:cs typeface="Times New Roman" pitchFamily="18" charset="0"/>
              </a:rPr>
              <a:t>
Government &amp; Institutions – Using e-commerce for procurement and services</a:t>
            </a:r>
            <a:r>
              <a:rPr dirty="0" sz="3200" lang="en-IN" smtClean="0">
                <a:solidFill>
                  <a:srgbClr val="FFFFFF"/>
                </a:solidFill>
                <a:latin typeface="Times New Roman" pitchFamily="18" charset="0"/>
                <a:cs typeface="Times New Roman" pitchFamily="18" charset="0"/>
              </a:rPr>
              <a:t>.</a:t>
            </a:r>
            <a:r>
              <a:rPr dirty="0" sz="3200" lang="en-IN">
                <a:solidFill>
                  <a:srgbClr val="FFFFFF"/>
                </a:solidFill>
                <a:latin typeface="Times New Roman" pitchFamily="18" charset="0"/>
                <a:cs typeface="Times New Roman" pitchFamily="18" charset="0"/>
              </a:rPr>
              <a:t>
C2C Users – Individuals selling directly to other individuals (e.g., OLX, eBay).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dpi="0">
          <a:blip xmlns:r="http://schemas.openxmlformats.org/officeDocument/2006/relationships" r:embed="rId1">
            <a:lum/>
          </a:blip>
          <a:srcRect/>
          <a:stretch>
            <a:fillRect l="-10000" r="-10000"/>
          </a:stretch>
        </a:blipFill>
        <a:effectLst/>
      </p:bgPr>
    </p:bg>
    <p:spTree>
      <p:nvGrpSpPr>
        <p:cNvPr id="33" name=""/>
        <p:cNvGrpSpPr/>
        <p:nvPr/>
      </p:nvGrpSpPr>
      <p:grpSpPr>
        <a:xfrm>
          <a:off x="0" y="0"/>
          <a:ext cx="0" cy="0"/>
          <a:chOff x="0" y="0"/>
          <a:chExt cx="0" cy="0"/>
        </a:xfrm>
      </p:grpSpPr>
      <p:sp>
        <p:nvSpPr>
          <p:cNvPr id="1048608" name="矩形 4"/>
          <p:cNvSpPr>
            <a:spLocks noChangeAspect="1"/>
          </p:cNvSpPr>
          <p:nvPr/>
        </p:nvSpPr>
        <p:spPr>
          <a:xfrm rot="2700000">
            <a:off x="959766" y="1294185"/>
            <a:ext cx="855839" cy="855839"/>
          </a:xfrm>
          <a:prstGeom prst="rect"/>
          <a:blipFill rotWithShape="0" dpi="0">
            <a:blip xmlns:r="http://schemas.openxmlformats.org/officeDocument/2006/relationships" r:embed="rId2"/>
            <a:srcRec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09" name="矩形 5"/>
          <p:cNvSpPr>
            <a:spLocks noChangeAspect="1"/>
          </p:cNvSpPr>
          <p:nvPr/>
        </p:nvSpPr>
        <p:spPr>
          <a:xfrm rot="2700000">
            <a:off x="6302092" y="1224555"/>
            <a:ext cx="995097" cy="995097"/>
          </a:xfrm>
          <a:prstGeom prst="rect"/>
          <a:blipFill rotWithShape="0" dpi="0">
            <a:blip xmlns:r="http://schemas.openxmlformats.org/officeDocument/2006/relationships" r:embed="rId3"/>
            <a:srcRec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10" name="文本框 18"/>
          <p:cNvSpPr>
            <a:spLocks noChangeArrowheads="1"/>
          </p:cNvSpPr>
          <p:nvPr/>
        </p:nvSpPr>
        <p:spPr bwMode="auto">
          <a:xfrm>
            <a:off x="138379" y="187465"/>
            <a:ext cx="8734060" cy="675639"/>
          </a:xfrm>
          <a:prstGeom prst="rect"/>
          <a:noFill/>
          <a:ln>
            <a:noFill/>
          </a:ln>
        </p:spPr>
        <p:txBody>
          <a:bodyPr wrap="square">
            <a:spAutoFit/>
          </a:bodyPr>
          <a:p>
            <a:pPr indent="-685800" marL="685800">
              <a:buFont typeface="Wingdings" pitchFamily="2" charset="2"/>
              <a:buChar char="Ø"/>
            </a:pPr>
            <a:r>
              <a:rPr altLang="en-IN" b="1" dirty="0" sz="3600" lang="en-US">
                <a:solidFill>
                  <a:schemeClr val="bg1"/>
                </a:solidFill>
                <a:effectLst>
                  <a:outerShdw algn="tl" blurRad="50800" dir="2700000" dist="38100"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rPr>
              <a:t>TOOLS AND TECHNIQUES </a:t>
            </a:r>
            <a:endParaRPr altLang="en-US" b="1" dirty="0" sz="3600" lang="zh-CN">
              <a:solidFill>
                <a:schemeClr val="bg1"/>
              </a:solidFill>
              <a:effectLst>
                <a:outerShdw algn="tl" blurRad="50800" dir="2700000" dist="38100"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endParaRPr>
          </a:p>
        </p:txBody>
      </p:sp>
      <p:sp>
        <p:nvSpPr>
          <p:cNvPr id="1048611" name="TextBox 1048612"/>
          <p:cNvSpPr txBox="1"/>
          <p:nvPr/>
        </p:nvSpPr>
        <p:spPr>
          <a:xfrm>
            <a:off x="1089080" y="2365675"/>
            <a:ext cx="4842066" cy="4358639"/>
          </a:xfrm>
          <a:prstGeom prst="rect"/>
        </p:spPr>
        <p:txBody>
          <a:bodyPr rtlCol="0" wrap="square">
            <a:spAutoFit/>
          </a:bodyPr>
          <a:p>
            <a:pPr indent="-457200" marL="457200">
              <a:lnSpc>
                <a:spcPct val="150000"/>
              </a:lnSpc>
              <a:buFont typeface="+mj-lt"/>
              <a:buAutoNum type="arabicPeriod"/>
            </a:pPr>
            <a:r>
              <a:rPr dirty="0" sz="2200" lang="en-IN">
                <a:solidFill>
                  <a:srgbClr val="FFFFFF"/>
                </a:solidFill>
                <a:latin typeface="Mongolian Baiti" pitchFamily="66" charset="0"/>
                <a:cs typeface="Mongolian Baiti" pitchFamily="66" charset="0"/>
              </a:rPr>
              <a:t>Payment gateways (PayPal, UPI, Stripe</a:t>
            </a:r>
            <a:r>
              <a:rPr dirty="0" sz="2200" lang="en-IN" smtClean="0">
                <a:solidFill>
                  <a:srgbClr val="FFFFFF"/>
                </a:solidFill>
                <a:latin typeface="Mongolian Baiti" pitchFamily="66" charset="0"/>
                <a:cs typeface="Mongolian Baiti" pitchFamily="66" charset="0"/>
              </a:rPr>
              <a:t>)</a:t>
            </a:r>
            <a:r>
              <a:rPr dirty="0" sz="2200" lang="en-IN">
                <a:solidFill>
                  <a:srgbClr val="FFFFFF"/>
                </a:solidFill>
                <a:latin typeface="Mongolian Baiti" pitchFamily="66" charset="0"/>
                <a:cs typeface="Mongolian Baiti" pitchFamily="66" charset="0"/>
              </a:rPr>
              <a:t>
Digital marketing tools (Google Ads, </a:t>
            </a:r>
            <a:r>
              <a:rPr dirty="0" sz="2200" lang="en-IN" err="1">
                <a:solidFill>
                  <a:srgbClr val="FFFFFF"/>
                </a:solidFill>
                <a:latin typeface="Mongolian Baiti" pitchFamily="66" charset="0"/>
                <a:cs typeface="Mongolian Baiti" pitchFamily="66" charset="0"/>
              </a:rPr>
              <a:t>Mailchimp</a:t>
            </a:r>
            <a:r>
              <a:rPr dirty="0" sz="2200" lang="en-IN" smtClean="0">
                <a:solidFill>
                  <a:srgbClr val="FFFFFF"/>
                </a:solidFill>
                <a:latin typeface="Mongolian Baiti" pitchFamily="66" charset="0"/>
                <a:cs typeface="Mongolian Baiti" pitchFamily="66" charset="0"/>
              </a:rPr>
              <a:t>)</a:t>
            </a:r>
            <a:r>
              <a:rPr dirty="0" sz="2200" lang="en-IN">
                <a:solidFill>
                  <a:srgbClr val="FFFFFF"/>
                </a:solidFill>
                <a:latin typeface="Mongolian Baiti" pitchFamily="66" charset="0"/>
                <a:cs typeface="Mongolian Baiti" pitchFamily="66" charset="0"/>
              </a:rPr>
              <a:t>
Analytics tools (Google Analytics</a:t>
            </a:r>
            <a:r>
              <a:rPr dirty="0" sz="2200" lang="en-IN" smtClean="0">
                <a:solidFill>
                  <a:srgbClr val="FFFFFF"/>
                </a:solidFill>
                <a:latin typeface="Mongolian Baiti" pitchFamily="66" charset="0"/>
                <a:cs typeface="Mongolian Baiti" pitchFamily="66" charset="0"/>
              </a:rPr>
              <a:t>)</a:t>
            </a:r>
            <a:r>
              <a:rPr dirty="0" sz="2200" lang="en-IN">
                <a:solidFill>
                  <a:srgbClr val="FFFFFF"/>
                </a:solidFill>
                <a:latin typeface="Mongolian Baiti" pitchFamily="66" charset="0"/>
                <a:cs typeface="Mongolian Baiti" pitchFamily="66" charset="0"/>
              </a:rPr>
              <a:t>
CRM systems (</a:t>
            </a:r>
            <a:r>
              <a:rPr dirty="0" sz="2200" lang="en-IN" err="1">
                <a:solidFill>
                  <a:srgbClr val="FFFFFF"/>
                </a:solidFill>
                <a:latin typeface="Mongolian Baiti" pitchFamily="66" charset="0"/>
                <a:cs typeface="Mongolian Baiti" pitchFamily="66" charset="0"/>
              </a:rPr>
              <a:t>Salesforce</a:t>
            </a:r>
            <a:r>
              <a:rPr dirty="0" sz="2200" lang="en-IN">
                <a:solidFill>
                  <a:srgbClr val="FFFFFF"/>
                </a:solidFill>
                <a:latin typeface="Mongolian Baiti" pitchFamily="66" charset="0"/>
                <a:cs typeface="Mongolian Baiti" pitchFamily="66" charset="0"/>
              </a:rPr>
              <a:t>, </a:t>
            </a:r>
            <a:r>
              <a:rPr dirty="0" sz="2200" lang="en-IN" err="1">
                <a:solidFill>
                  <a:srgbClr val="FFFFFF"/>
                </a:solidFill>
                <a:latin typeface="Mongolian Baiti" pitchFamily="66" charset="0"/>
                <a:cs typeface="Mongolian Baiti" pitchFamily="66" charset="0"/>
              </a:rPr>
              <a:t>Zoho</a:t>
            </a:r>
            <a:r>
              <a:rPr dirty="0" sz="2200" lang="en-IN" smtClean="0">
                <a:solidFill>
                  <a:srgbClr val="FFFFFF"/>
                </a:solidFill>
                <a:latin typeface="Mongolian Baiti" pitchFamily="66" charset="0"/>
                <a:cs typeface="Mongolian Baiti" pitchFamily="66" charset="0"/>
              </a:rPr>
              <a:t>)</a:t>
            </a:r>
            <a:r>
              <a:rPr dirty="0" sz="2200" lang="en-IN">
                <a:solidFill>
                  <a:srgbClr val="FFFFFF"/>
                </a:solidFill>
                <a:latin typeface="Mongolian Baiti" pitchFamily="66" charset="0"/>
                <a:cs typeface="Mongolian Baiti" pitchFamily="66" charset="0"/>
              </a:rPr>
              <a:t>
Logistics &amp; inventory tools (</a:t>
            </a:r>
            <a:r>
              <a:rPr dirty="0" sz="2200" lang="en-IN" err="1">
                <a:solidFill>
                  <a:srgbClr val="FFFFFF"/>
                </a:solidFill>
                <a:latin typeface="Mongolian Baiti" pitchFamily="66" charset="0"/>
                <a:cs typeface="Mongolian Baiti" pitchFamily="66" charset="0"/>
              </a:rPr>
              <a:t>Shiprocket</a:t>
            </a:r>
            <a:r>
              <a:rPr dirty="0" sz="2200" lang="en-IN">
                <a:solidFill>
                  <a:srgbClr val="FFFFFF"/>
                </a:solidFill>
                <a:latin typeface="Mongolian Baiti" pitchFamily="66" charset="0"/>
                <a:cs typeface="Mongolian Baiti" pitchFamily="66" charset="0"/>
              </a:rPr>
              <a:t>, </a:t>
            </a:r>
            <a:r>
              <a:rPr dirty="0" sz="2200" lang="en-IN" err="1">
                <a:solidFill>
                  <a:srgbClr val="FFFFFF"/>
                </a:solidFill>
                <a:latin typeface="Mongolian Baiti" pitchFamily="66" charset="0"/>
                <a:cs typeface="Mongolian Baiti" pitchFamily="66" charset="0"/>
              </a:rPr>
              <a:t>Unicommerce</a:t>
            </a:r>
            <a:r>
              <a:rPr dirty="0" sz="2200" lang="en-IN">
                <a:solidFill>
                  <a:srgbClr val="FFFFFF"/>
                </a:solidFill>
                <a:latin typeface="Mongolian Baiti" pitchFamily="66" charset="0"/>
                <a:cs typeface="Mongolian Baiti" pitchFamily="66" charset="0"/>
              </a:rPr>
              <a:t>)</a:t>
            </a:r>
          </a:p>
        </p:txBody>
      </p:sp>
      <p:sp>
        <p:nvSpPr>
          <p:cNvPr id="1048612" name="TextBox 1048613"/>
          <p:cNvSpPr txBox="1"/>
          <p:nvPr/>
        </p:nvSpPr>
        <p:spPr>
          <a:xfrm>
            <a:off x="2219409" y="1371583"/>
            <a:ext cx="4572000" cy="675639"/>
          </a:xfrm>
          <a:prstGeom prst="rect"/>
        </p:spPr>
        <p:txBody>
          <a:bodyPr rtlCol="0" wrap="square">
            <a:spAutoFit/>
          </a:bodyPr>
          <a:p>
            <a:r>
              <a:rPr dirty="0" sz="3600" lang="en-IN" u="sng">
                <a:solidFill>
                  <a:srgbClr val="FFFFFF"/>
                </a:solidFill>
                <a:latin typeface="Times New Roman" pitchFamily="18" charset="0"/>
                <a:cs typeface="Times New Roman" pitchFamily="18" charset="0"/>
              </a:rPr>
              <a:t>TOOLS</a:t>
            </a:r>
            <a:endParaRPr dirty="0" sz="2800" lang="en-IN" u="sng">
              <a:solidFill>
                <a:srgbClr val="FFFFFF"/>
              </a:solidFill>
              <a:latin typeface="Times New Roman" pitchFamily="18" charset="0"/>
              <a:cs typeface="Times New Roman" pitchFamily="18" charset="0"/>
            </a:endParaRPr>
          </a:p>
        </p:txBody>
      </p:sp>
      <p:cxnSp>
        <p:nvCxnSpPr>
          <p:cNvPr id="3145728" name="Straight Connector 3145729"/>
          <p:cNvCxnSpPr>
            <a:cxnSpLocks/>
          </p:cNvCxnSpPr>
          <p:nvPr/>
        </p:nvCxnSpPr>
        <p:spPr>
          <a:xfrm>
            <a:off x="5931146" y="1413873"/>
            <a:ext cx="136289" cy="5310442"/>
          </a:xfrm>
          <a:prstGeom prst="line"/>
          <a:solidFill>
            <a:srgbClr val="FFFFFF"/>
          </a:solidFill>
          <a:ln w="25400">
            <a:solidFill>
              <a:srgbClr val="666666"/>
            </a:solidFill>
          </a:ln>
        </p:spPr>
      </p:cxnSp>
      <p:sp>
        <p:nvSpPr>
          <p:cNvPr id="1048613" name="TextBox 1048614"/>
          <p:cNvSpPr txBox="1"/>
          <p:nvPr/>
        </p:nvSpPr>
        <p:spPr>
          <a:xfrm>
            <a:off x="7620000" y="1371583"/>
            <a:ext cx="4572000" cy="675639"/>
          </a:xfrm>
          <a:prstGeom prst="rect"/>
        </p:spPr>
        <p:txBody>
          <a:bodyPr rtlCol="0" wrap="square">
            <a:spAutoFit/>
          </a:bodyPr>
          <a:p>
            <a:r>
              <a:rPr dirty="0" sz="3600" lang="en-IN" u="sng">
                <a:solidFill>
                  <a:srgbClr val="FFFFFF"/>
                </a:solidFill>
                <a:latin typeface="Times New Roman" pitchFamily="18" charset="0"/>
                <a:cs typeface="Times New Roman" pitchFamily="18" charset="0"/>
              </a:rPr>
              <a:t>TECHNIQUES</a:t>
            </a:r>
          </a:p>
        </p:txBody>
      </p:sp>
      <p:sp>
        <p:nvSpPr>
          <p:cNvPr id="1048614" name="TextBox 1048615"/>
          <p:cNvSpPr txBox="1"/>
          <p:nvPr/>
        </p:nvSpPr>
        <p:spPr>
          <a:xfrm>
            <a:off x="6791409" y="2326472"/>
            <a:ext cx="5626237" cy="3647440"/>
          </a:xfrm>
          <a:prstGeom prst="rect"/>
        </p:spPr>
        <p:txBody>
          <a:bodyPr rtlCol="0" wrap="square">
            <a:spAutoFit/>
          </a:bodyPr>
          <a:p>
            <a:pPr indent="-457200" marL="457200">
              <a:lnSpc>
                <a:spcPct val="200000"/>
              </a:lnSpc>
              <a:buFont typeface="+mj-lt"/>
              <a:buAutoNum type="arabicPeriod"/>
            </a:pPr>
            <a:r>
              <a:rPr dirty="0" sz="2200" lang="en-IN">
                <a:solidFill>
                  <a:srgbClr val="FFFFFF"/>
                </a:solidFill>
                <a:latin typeface="Mongolian Baiti" pitchFamily="66" charset="0"/>
                <a:cs typeface="Mongolian Baiti" pitchFamily="66" charset="0"/>
              </a:rPr>
              <a:t>Search Engine Optimization (SEO</a:t>
            </a:r>
            <a:r>
              <a:rPr dirty="0" sz="2200" lang="en-IN" smtClean="0">
                <a:solidFill>
                  <a:srgbClr val="FFFFFF"/>
                </a:solidFill>
                <a:latin typeface="Mongolian Baiti" pitchFamily="66" charset="0"/>
                <a:cs typeface="Mongolian Baiti" pitchFamily="66" charset="0"/>
              </a:rPr>
              <a:t>)</a:t>
            </a:r>
            <a:r>
              <a:rPr dirty="0" sz="2200" lang="en-IN">
                <a:solidFill>
                  <a:srgbClr val="FFFFFF"/>
                </a:solidFill>
                <a:latin typeface="Mongolian Baiti" pitchFamily="66" charset="0"/>
                <a:cs typeface="Mongolian Baiti" pitchFamily="66" charset="0"/>
              </a:rPr>
              <a:t>
Search Engine Marketing (SEM</a:t>
            </a:r>
            <a:r>
              <a:rPr dirty="0" sz="2200" lang="en-IN" smtClean="0">
                <a:solidFill>
                  <a:srgbClr val="FFFFFF"/>
                </a:solidFill>
                <a:latin typeface="Mongolian Baiti" pitchFamily="66" charset="0"/>
                <a:cs typeface="Mongolian Baiti" pitchFamily="66" charset="0"/>
              </a:rPr>
              <a:t>)</a:t>
            </a:r>
            <a:r>
              <a:rPr dirty="0" sz="2200" lang="en-IN">
                <a:solidFill>
                  <a:srgbClr val="FFFFFF"/>
                </a:solidFill>
                <a:latin typeface="Mongolian Baiti" pitchFamily="66" charset="0"/>
                <a:cs typeface="Mongolian Baiti" pitchFamily="66" charset="0"/>
              </a:rPr>
              <a:t>
Social Media Marketing (SMM</a:t>
            </a:r>
            <a:r>
              <a:rPr dirty="0" sz="2200" lang="en-IN" smtClean="0">
                <a:solidFill>
                  <a:srgbClr val="FFFFFF"/>
                </a:solidFill>
                <a:latin typeface="Mongolian Baiti" pitchFamily="66" charset="0"/>
                <a:cs typeface="Mongolian Baiti" pitchFamily="66" charset="0"/>
              </a:rPr>
              <a:t>)</a:t>
            </a:r>
            <a:r>
              <a:rPr dirty="0" sz="2200" lang="en-IN">
                <a:solidFill>
                  <a:srgbClr val="FFFFFF"/>
                </a:solidFill>
                <a:latin typeface="Mongolian Baiti" pitchFamily="66" charset="0"/>
                <a:cs typeface="Mongolian Baiti" pitchFamily="66" charset="0"/>
              </a:rPr>
              <a:t>
Email marketing </a:t>
            </a:r>
            <a:r>
              <a:rPr dirty="0" sz="2200" lang="en-IN" smtClean="0">
                <a:solidFill>
                  <a:srgbClr val="FFFFFF"/>
                </a:solidFill>
                <a:latin typeface="Mongolian Baiti" pitchFamily="66" charset="0"/>
                <a:cs typeface="Mongolian Baiti" pitchFamily="66" charset="0"/>
              </a:rPr>
              <a:t>campaigns</a:t>
            </a:r>
            <a:r>
              <a:rPr dirty="0" sz="2200" lang="en-IN">
                <a:solidFill>
                  <a:srgbClr val="FFFFFF"/>
                </a:solidFill>
                <a:latin typeface="Mongolian Baiti" pitchFamily="66" charset="0"/>
                <a:cs typeface="Mongolian Baiti" pitchFamily="66" charset="0"/>
              </a:rPr>
              <a:t>
Personalization with AI (recommendation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dpi="0">
          <a:blip xmlns:r="http://schemas.openxmlformats.org/officeDocument/2006/relationships" r:embed="rId1">
            <a:lum/>
          </a:blip>
          <a:srcRect/>
          <a:stretch>
            <a:fillRect l="-10000" r="-10000"/>
          </a:stretch>
        </a:blipFill>
        <a:effectLst/>
      </p:bgPr>
    </p:bg>
    <p:spTree>
      <p:nvGrpSpPr>
        <p:cNvPr id="34" name=""/>
        <p:cNvGrpSpPr/>
        <p:nvPr/>
      </p:nvGrpSpPr>
      <p:grpSpPr>
        <a:xfrm>
          <a:off x="0" y="0"/>
          <a:ext cx="0" cy="0"/>
          <a:chOff x="0" y="0"/>
          <a:chExt cx="0" cy="0"/>
        </a:xfrm>
      </p:grpSpPr>
      <p:sp>
        <p:nvSpPr>
          <p:cNvPr id="1048615" name="文本框 18"/>
          <p:cNvSpPr>
            <a:spLocks noChangeArrowheads="1"/>
          </p:cNvSpPr>
          <p:nvPr/>
        </p:nvSpPr>
        <p:spPr bwMode="auto">
          <a:xfrm>
            <a:off x="288903" y="153466"/>
            <a:ext cx="9399459" cy="675639"/>
          </a:xfrm>
          <a:prstGeom prst="rect"/>
          <a:noFill/>
          <a:ln>
            <a:noFill/>
          </a:ln>
        </p:spPr>
        <p:txBody>
          <a:bodyPr wrap="none">
            <a:spAutoFit/>
          </a:bodyPr>
          <a:p>
            <a:pPr algn="l" indent="-571500" marL="571500">
              <a:buFont typeface="Wingdings" pitchFamily="2" charset="2"/>
              <a:buChar char="Ø"/>
            </a:pPr>
            <a:r>
              <a:rPr altLang="en-IN" b="1" dirty="0" sz="3600" lang="en-US" smtClean="0">
                <a:solidFill>
                  <a:schemeClr val="bg1"/>
                </a:solidFill>
                <a:effectLst>
                  <a:outerShdw algn="tl" blurRad="50800" dir="2700000" dist="38100"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rPr>
              <a:t>PORTFOLIO  DESIGNS  </a:t>
            </a:r>
            <a:r>
              <a:rPr altLang="en-IN" b="1" dirty="0" sz="3600" lang="en-US">
                <a:solidFill>
                  <a:schemeClr val="bg1"/>
                </a:solidFill>
                <a:effectLst>
                  <a:outerShdw algn="tl" blurRad="50800" dir="2700000" dist="38100"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rPr>
              <a:t>AND LAYOUT </a:t>
            </a:r>
            <a:endParaRPr altLang="en-US" b="1" dirty="0" sz="3600" lang="zh-CN">
              <a:solidFill>
                <a:schemeClr val="bg1"/>
              </a:solidFill>
              <a:effectLst>
                <a:outerShdw algn="tl" blurRad="50800" dir="2700000" dist="38100"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endParaRPr>
          </a:p>
        </p:txBody>
      </p:sp>
      <p:sp>
        <p:nvSpPr>
          <p:cNvPr id="1048616" name="TextBox 1048617"/>
          <p:cNvSpPr txBox="1"/>
          <p:nvPr/>
        </p:nvSpPr>
        <p:spPr>
          <a:xfrm>
            <a:off x="1097915" y="1268729"/>
            <a:ext cx="9746291" cy="4155440"/>
          </a:xfrm>
          <a:prstGeom prst="rect"/>
        </p:spPr>
        <p:txBody>
          <a:bodyPr rtlCol="0" wrap="square">
            <a:spAutoFit/>
          </a:bodyPr>
          <a:p>
            <a:pPr indent="-514350" marL="514350">
              <a:buFont typeface="+mj-lt"/>
              <a:buAutoNum type="arabicPeriod"/>
            </a:pPr>
            <a:r>
              <a:rPr dirty="0" sz="3200" lang="en-IN">
                <a:solidFill>
                  <a:srgbClr val="FFFFFF"/>
                </a:solidFill>
                <a:latin typeface="Mongolian Baiti" pitchFamily="66" charset="0"/>
                <a:cs typeface="Mongolian Baiti" pitchFamily="66" charset="0"/>
              </a:rPr>
              <a:t>The design and layout of an e-commerce platform play a vital role in attracting and retaining customers. A good design ensures easy navigation, fast loading, mobile responsiveness, and secure checkout. The layout should be clean, visually appealing, and product-focused, with clear categories, search options, and call-to-action buttons. Key elements include homepage banners, product listings with images, shopping cart visibility, and simple payment flow.</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dpi="0">
          <a:blip xmlns:r="http://schemas.openxmlformats.org/officeDocument/2006/relationships" r:embed="rId1">
            <a:lum/>
          </a:blip>
          <a:srcRect/>
          <a:stretch>
            <a:fillRect l="-10000" r="-10000"/>
          </a:stretch>
        </a:blipFill>
        <a:effectLst/>
      </p:bgPr>
    </p:bg>
    <p:spTree>
      <p:nvGrpSpPr>
        <p:cNvPr id="35" name=""/>
        <p:cNvGrpSpPr/>
        <p:nvPr/>
      </p:nvGrpSpPr>
      <p:grpSpPr>
        <a:xfrm>
          <a:off x="0" y="0"/>
          <a:ext cx="0" cy="0"/>
          <a:chOff x="0" y="0"/>
          <a:chExt cx="0" cy="0"/>
        </a:xfrm>
      </p:grpSpPr>
      <p:sp>
        <p:nvSpPr>
          <p:cNvPr id="1048617" name="文本框 18"/>
          <p:cNvSpPr>
            <a:spLocks noChangeArrowheads="1"/>
          </p:cNvSpPr>
          <p:nvPr/>
        </p:nvSpPr>
        <p:spPr bwMode="auto">
          <a:xfrm>
            <a:off x="1302074" y="1668115"/>
            <a:ext cx="182880" cy="967740"/>
          </a:xfrm>
          <a:prstGeom prst="rect"/>
          <a:noFill/>
          <a:ln>
            <a:noFill/>
          </a:ln>
        </p:spPr>
        <p:txBody>
          <a:bodyPr wrap="none">
            <a:spAutoFit/>
          </a:bodyPr>
          <a:p>
            <a:pPr algn="l"/>
            <a:endParaRPr altLang="en-US" b="1" dirty="0" sz="5400" lang="zh-CN">
              <a:solidFill>
                <a:schemeClr val="bg1"/>
              </a:solidFill>
              <a:effectLst>
                <a:outerShdw algn="tl" blurRad="50800" dir="2700000" dist="38100" rotWithShape="0">
                  <a:prstClr val="black">
                    <a:alpha val="40000"/>
                  </a:prstClr>
                </a:outerShdw>
              </a:effectLst>
              <a:latin typeface="Calibri" panose="020F0502020204030204" pitchFamily="34" charset="0"/>
              <a:ea typeface="Calibri" panose="020F0502020204030204" pitchFamily="34" charset="0"/>
              <a:sym typeface="微软雅黑" panose="020B0503020204020204" pitchFamily="34" charset="-122"/>
            </a:endParaRPr>
          </a:p>
        </p:txBody>
      </p:sp>
      <p:sp>
        <p:nvSpPr>
          <p:cNvPr id="1048618" name="TextBox 1048619"/>
          <p:cNvSpPr txBox="1"/>
          <p:nvPr/>
        </p:nvSpPr>
        <p:spPr>
          <a:xfrm>
            <a:off x="0" y="250350"/>
            <a:ext cx="10218322" cy="739140"/>
          </a:xfrm>
          <a:prstGeom prst="rect"/>
        </p:spPr>
        <p:txBody>
          <a:bodyPr rtlCol="0" wrap="square">
            <a:spAutoFit/>
          </a:bodyPr>
          <a:p>
            <a:pPr indent="-571500" marL="571500">
              <a:buFont typeface="Wingdings" pitchFamily="2" charset="2"/>
              <a:buChar char="Ø"/>
            </a:pPr>
            <a:r>
              <a:rPr altLang="en-IN" b="1" dirty="0" sz="4000" lang="en-US">
                <a:solidFill>
                  <a:schemeClr val="bg1"/>
                </a:solidFill>
                <a:effectLst>
                  <a:outerShdw algn="tl" blurRad="50800" dir="2700000" dist="38100"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rPr>
              <a:t>FEATURES AND FUNCTIONALITY</a:t>
            </a:r>
            <a:endParaRPr dirty="0" sz="2800" lang="en-IN">
              <a:solidFill>
                <a:srgbClr val="000000"/>
              </a:solidFill>
              <a:latin typeface="Times New Roman" pitchFamily="18" charset="0"/>
              <a:cs typeface="Times New Roman" pitchFamily="18" charset="0"/>
            </a:endParaRPr>
          </a:p>
        </p:txBody>
      </p:sp>
      <p:sp>
        <p:nvSpPr>
          <p:cNvPr id="1048619" name="TextBox 1048620"/>
          <p:cNvSpPr txBox="1"/>
          <p:nvPr/>
        </p:nvSpPr>
        <p:spPr>
          <a:xfrm>
            <a:off x="1098587" y="1680915"/>
            <a:ext cx="10271856" cy="3647440"/>
          </a:xfrm>
          <a:prstGeom prst="rect"/>
        </p:spPr>
        <p:txBody>
          <a:bodyPr rtlCol="0" wrap="square">
            <a:spAutoFit/>
          </a:bodyPr>
          <a:p>
            <a:pPr indent="-514350" marL="514350">
              <a:buFont typeface="+mj-lt"/>
              <a:buAutoNum type="arabicPeriod"/>
            </a:pPr>
            <a:r>
              <a:rPr dirty="0" sz="3200" lang="en-IN">
                <a:solidFill>
                  <a:srgbClr val="FFFFFF"/>
                </a:solidFill>
                <a:latin typeface="Times New Roman" pitchFamily="18" charset="0"/>
                <a:cs typeface="Times New Roman" pitchFamily="18" charset="0"/>
              </a:rPr>
              <a:t>E-commerce platforms provide features like product </a:t>
            </a:r>
            <a:r>
              <a:rPr dirty="0" sz="3200" lang="en-IN" err="1">
                <a:solidFill>
                  <a:srgbClr val="FFFFFF"/>
                </a:solidFill>
                <a:latin typeface="Times New Roman" pitchFamily="18" charset="0"/>
                <a:cs typeface="Times New Roman" pitchFamily="18" charset="0"/>
              </a:rPr>
              <a:t>catalogs</a:t>
            </a:r>
            <a:r>
              <a:rPr dirty="0" sz="3200" lang="en-IN">
                <a:solidFill>
                  <a:srgbClr val="FFFFFF"/>
                </a:solidFill>
                <a:latin typeface="Times New Roman" pitchFamily="18" charset="0"/>
                <a:cs typeface="Times New Roman" pitchFamily="18" charset="0"/>
              </a:rPr>
              <a:t>, search options, shopping carts, secure checkout, multiple payment methods, and order tracking. Advanced functionalities include personalized recommendations, customer reviews, loyalty programs, mobile responsiveness, data analytics, and strong security measures. These elements together enhance user experience, build trust, and drive sales growth.</a:t>
            </a:r>
          </a:p>
        </p:txBody>
      </p:sp>
    </p:spTree>
  </p:cSld>
  <p:clrMapOvr>
    <a:masterClrMapping/>
  </p:clrMapOvr>
</p:sld>
</file>

<file path=ppt/theme/theme1.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3.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Company>Microsoft</Company>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演示文稿</dc:title>
  <dc:creator>PC</dc:creator>
  <cp:lastModifiedBy>THIRU SYSTEMS</cp:lastModifiedBy>
  <dcterms:created xsi:type="dcterms:W3CDTF">2016-02-29T14:22:00Z</dcterms:created>
  <dcterms:modified xsi:type="dcterms:W3CDTF">2025-09-03T09:39:44Z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1033-11.2.0.10382</vt:lpwstr>
  </property>
  <property fmtid="{D5CDD505-2E9C-101B-9397-08002B2CF9AE}" pid="3" name="ICV">
    <vt:lpwstr>77c54f69aecb4e9f8fc299f785189588</vt:lpwstr>
  </property>
</Properties>
</file>