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47A-DE3C-45F1-B849-B3E6FEB33980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56C5-7C30-4EB8-9F48-540971DC98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47A-DE3C-45F1-B849-B3E6FEB33980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56C5-7C30-4EB8-9F48-540971DC98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47A-DE3C-45F1-B849-B3E6FEB33980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56C5-7C30-4EB8-9F48-540971DC98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47A-DE3C-45F1-B849-B3E6FEB33980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56C5-7C30-4EB8-9F48-540971DC98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47A-DE3C-45F1-B849-B3E6FEB33980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56C5-7C30-4EB8-9F48-540971DC98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47A-DE3C-45F1-B849-B3E6FEB33980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56C5-7C30-4EB8-9F48-540971DC98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47A-DE3C-45F1-B849-B3E6FEB33980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56C5-7C30-4EB8-9F48-540971DC98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47A-DE3C-45F1-B849-B3E6FEB33980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56C5-7C30-4EB8-9F48-540971DC98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47A-DE3C-45F1-B849-B3E6FEB33980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56C5-7C30-4EB8-9F48-540971DC98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47A-DE3C-45F1-B849-B3E6FEB33980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56C5-7C30-4EB8-9F48-540971DC98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E47A-DE3C-45F1-B849-B3E6FEB33980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56C5-7C30-4EB8-9F48-540971DC98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1E47A-DE3C-45F1-B849-B3E6FEB33980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C56C5-7C30-4EB8-9F48-540971DC98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7620000" y="2743200"/>
            <a:ext cx="914400" cy="609600"/>
          </a:xfrm>
          <a:prstGeom prst="trapezoid">
            <a:avLst>
              <a:gd name="adj" fmla="val 220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001000" y="2438400"/>
            <a:ext cx="1524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 rot="10800000">
            <a:off x="6400800" y="2514600"/>
            <a:ext cx="914400" cy="609600"/>
          </a:xfrm>
          <a:prstGeom prst="trapezoid">
            <a:avLst>
              <a:gd name="adj" fmla="val 2205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10800000">
            <a:off x="6781800" y="2971800"/>
            <a:ext cx="1524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7-Point Star 8"/>
          <p:cNvSpPr/>
          <p:nvPr/>
        </p:nvSpPr>
        <p:spPr>
          <a:xfrm>
            <a:off x="6553200" y="1905000"/>
            <a:ext cx="457200" cy="457200"/>
          </a:xfrm>
          <a:prstGeom prst="star7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239000" y="2057400"/>
            <a:ext cx="6858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19800" y="457200"/>
            <a:ext cx="0" cy="2514600"/>
          </a:xfrm>
          <a:prstGeom prst="line">
            <a:avLst/>
          </a:prstGeom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lowchart: Delay 13"/>
          <p:cNvSpPr/>
          <p:nvPr/>
        </p:nvSpPr>
        <p:spPr>
          <a:xfrm rot="16200000">
            <a:off x="6705600" y="1219200"/>
            <a:ext cx="155448" cy="612648"/>
          </a:xfrm>
          <a:prstGeom prst="flowChartDelay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lay 14"/>
          <p:cNvSpPr/>
          <p:nvPr/>
        </p:nvSpPr>
        <p:spPr>
          <a:xfrm rot="16200000">
            <a:off x="8382000" y="1219200"/>
            <a:ext cx="155448" cy="612648"/>
          </a:xfrm>
          <a:prstGeom prst="flowChartDela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lay 15"/>
          <p:cNvSpPr/>
          <p:nvPr/>
        </p:nvSpPr>
        <p:spPr>
          <a:xfrm rot="16200000">
            <a:off x="7543800" y="1219200"/>
            <a:ext cx="155448" cy="612648"/>
          </a:xfrm>
          <a:prstGeom prst="flowChartDelay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7391400" y="457200"/>
            <a:ext cx="228600" cy="22860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6629400" y="457200"/>
            <a:ext cx="228600" cy="228600"/>
          </a:xfrm>
          <a:prstGeom prst="diamo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7010400" y="457200"/>
            <a:ext cx="228600" cy="228600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2-Point Star 19"/>
          <p:cNvSpPr/>
          <p:nvPr/>
        </p:nvSpPr>
        <p:spPr>
          <a:xfrm>
            <a:off x="6629400" y="838200"/>
            <a:ext cx="304800" cy="304800"/>
          </a:xfrm>
          <a:prstGeom prst="star1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12-Point Star 20"/>
          <p:cNvSpPr/>
          <p:nvPr/>
        </p:nvSpPr>
        <p:spPr>
          <a:xfrm>
            <a:off x="7543800" y="838200"/>
            <a:ext cx="304800" cy="304800"/>
          </a:xfrm>
          <a:prstGeom prst="star12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12-Point Star 21"/>
          <p:cNvSpPr/>
          <p:nvPr/>
        </p:nvSpPr>
        <p:spPr>
          <a:xfrm>
            <a:off x="7086600" y="838200"/>
            <a:ext cx="304800" cy="304800"/>
          </a:xfrm>
          <a:prstGeom prst="star12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34000" y="3886200"/>
            <a:ext cx="609600" cy="152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FaraZ</dc:creator>
  <cp:lastModifiedBy>FaraZ</cp:lastModifiedBy>
  <cp:revision>2</cp:revision>
  <dcterms:created xsi:type="dcterms:W3CDTF">2013-11-28T03:57:58Z</dcterms:created>
  <dcterms:modified xsi:type="dcterms:W3CDTF">2013-11-30T15:28:18Z</dcterms:modified>
</cp:coreProperties>
</file>