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3" r:id="rId5"/>
    <p:sldId id="274" r:id="rId6"/>
    <p:sldId id="267" r:id="rId7"/>
    <p:sldId id="262" r:id="rId8"/>
    <p:sldId id="272" r:id="rId9"/>
    <p:sldId id="263" r:id="rId10"/>
    <p:sldId id="265" r:id="rId11"/>
    <p:sldId id="264" r:id="rId12"/>
    <p:sldId id="269" r:id="rId13"/>
    <p:sldId id="275" r:id="rId14"/>
    <p:sldId id="277" r:id="rId15"/>
    <p:sldId id="287" r:id="rId16"/>
    <p:sldId id="283" r:id="rId17"/>
    <p:sldId id="282" r:id="rId18"/>
    <p:sldId id="284" r:id="rId19"/>
    <p:sldId id="285" r:id="rId20"/>
    <p:sldId id="286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41E0-6A0A-47A4-9E97-277474DA1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D5C4C-ACFC-43FE-A4F1-20ACD9E4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7BDD-55F2-47DC-9419-AE8905D5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AADF-921A-451C-9205-4A6B3E7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C1EF-D9E2-42FC-9321-8EB6A6DC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6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274A-43C9-41A8-AEEC-AD362ED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0A173-8CF5-4CAD-A7E1-23C60305D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57E4-FFE5-4F2F-8C1D-C33B91C7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4E67-C5B9-4F06-A623-23AB34FB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09C4-5242-4D0B-AAB1-BE9DE8DF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4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29E62-B379-464D-A85E-348217E65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F121D-116A-4EBA-A2C9-1E690C48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1332-4317-466F-8CA6-F23D5E6A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5E9F-01B7-4365-B59C-4F15CCEC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DAB7-E549-4690-B1B2-2194DB58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26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9E0-47D4-4C69-8DDD-8F1FA1C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BB91-9A9D-48CD-A164-F7820FDF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D3B2-7156-4283-A8FF-19DCC63A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6DA4-4762-4C8F-8305-D0A786BE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5A0F-7902-4190-8C8F-FB9DB8D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4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F14D-EF33-4031-96F5-957DEDE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A206-715A-4793-A571-4DDD3E62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E417-5176-4527-BF9D-13796D91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AE8F-5E6A-48B5-9CD7-0F2CAC9C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471A-4739-4381-8D6D-7F9B2A1A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0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E53F-5835-416F-BA0F-4FB340B2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BDC2-010E-4417-B784-92F574B08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B27B4-6D09-43E7-AC23-5A0D3890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D0C9A-AA16-4F6B-9B0D-5E8FB4F2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83E28-AFF0-4099-9263-11148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A956-E0A8-4B20-9BE8-3A6AB600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29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9CE6-1ADE-4E93-B827-DC257854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1114-D8D5-4E15-AA84-E6136F77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E03C1-E9DC-4F0F-9CFB-3FD3E51B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B3E4-609D-448F-AD82-402289C2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DE96A-D975-425B-9EFB-1BB932502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6597F-126B-4E23-BAC1-953C4396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447BE-427C-48FB-B270-BE0B758D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4BC5-1640-46A3-9026-369D7DB4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ECEF-B2E7-4D2D-AC41-96B8EE10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75532-3D5F-4EBE-B1B6-092DE079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8FF98-65C7-4D46-A38A-C4768E78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14A6D-3ED0-4908-ABEA-BB6DE618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05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1F20F-12A5-4F7E-9191-D35BF704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3A37E-BE8C-481A-A90C-D0D50EB2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03229-876C-41DE-A4A6-080D306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3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9946-8674-4FB6-87E7-1D672BB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4-C4D2-48FB-B762-C1E2DBA5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2C2D2-ABBD-4A35-A380-86FBA62F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E36A-CC6A-4B8E-AA6A-900D01AF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75787-09C2-4DC5-BCBE-56721127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37D1-9029-442D-82F0-5BD75180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7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5D13-747C-49E0-B814-60149692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BAE3A-E2C0-4314-803E-38BA1A85C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638B-9501-435B-B4DD-9BB8B6AE5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B4666-2A3E-4A89-B6FD-BBF59D93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5509F-CFA9-4556-9768-538BFEA9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C18C-9A7B-4E41-AF5E-CF8103DF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6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5A76C-04E3-4A8C-961A-7F284C7A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6BBC-F067-447D-8781-92468ADE0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B77D-A36E-4CA8-AAB4-A8158E8DB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D6DB-82B0-4556-94D8-E9BFD5213B54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8908-B5E0-48B0-AA1A-4328C787F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C6C6-6C70-44B8-943D-B3BA6953A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9423-1AFB-4135-B9AA-B4E35B747A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44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F2F5-26D5-49FC-8AD8-4FE23E424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 after frees in Cyber Warfare</a:t>
            </a:r>
            <a:endParaRPr lang="en-A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348AC-343F-4F08-82B3-27061D954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WACTF Exploitation 5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2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Leaking addresses from the stack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passing in “%p” to </a:t>
            </a:r>
            <a:r>
              <a:rPr lang="en-US" dirty="0" err="1"/>
              <a:t>printf</a:t>
            </a:r>
            <a:r>
              <a:rPr lang="en-US" dirty="0"/>
              <a:t> without any other arguments, </a:t>
            </a:r>
            <a:r>
              <a:rPr lang="en-US" dirty="0" err="1"/>
              <a:t>printf</a:t>
            </a:r>
            <a:r>
              <a:rPr lang="en-US" dirty="0"/>
              <a:t> actually starts looking for values on the stack to print out.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stack can contain addresses to the code section, </a:t>
            </a:r>
            <a:r>
              <a:rPr lang="en-US" dirty="0" err="1"/>
              <a:t>libc</a:t>
            </a:r>
            <a:r>
              <a:rPr lang="en-US" dirty="0"/>
              <a:t>, and the heap.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lets us bypass two mitigations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Address Space Layout Randomization (ASLR)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Position Independent Executable (PIE)</a:t>
            </a:r>
          </a:p>
        </p:txBody>
      </p:sp>
    </p:spTree>
    <p:extLst>
      <p:ext uri="{BB962C8B-B14F-4D97-AF65-F5344CB8AC3E}">
        <p14:creationId xmlns:p14="http://schemas.microsoft.com/office/powerpoint/2010/main" val="18748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use after free vulnerability?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Being able to use a pointer after it’s been freed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Much harder to exploit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context of this challenge the use after free allows us to either: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Print out the name and description of the missile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Free it again, causing a double free.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7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Malloc internals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Every allocated chunk has a “chunk header” just above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“Malloc doesn’t always return the exact number of bytes you ask for”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chunk header contains some important metadata information that the allocator uses.</a:t>
            </a:r>
          </a:p>
        </p:txBody>
      </p:sp>
    </p:spTree>
    <p:extLst>
      <p:ext uri="{BB962C8B-B14F-4D97-AF65-F5344CB8AC3E}">
        <p14:creationId xmlns:p14="http://schemas.microsoft.com/office/powerpoint/2010/main" val="288338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Bins are essentially free-lists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bins for multiple types of chunks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 chunks are stored in a LIFO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Chunks are inserted at the 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fwd</a:t>
            </a:r>
            <a:r>
              <a:rPr lang="en-US" dirty="0"/>
              <a:t> pointers are stored in the first 8 bytes of the chunk’s user data</a:t>
            </a:r>
          </a:p>
        </p:txBody>
      </p:sp>
    </p:spTree>
    <p:extLst>
      <p:ext uri="{BB962C8B-B14F-4D97-AF65-F5344CB8AC3E}">
        <p14:creationId xmlns:p14="http://schemas.microsoft.com/office/powerpoint/2010/main" val="141768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Allocated chunks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FB0DEDD4-A21B-4EA7-B3CA-DB4ABE189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28" y="1690688"/>
            <a:ext cx="6593744" cy="49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3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Freed chunks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292765-890A-4BF8-9BBD-987BF9FD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66" y="1690688"/>
            <a:ext cx="8045468" cy="49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5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FWD pointers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0E359-BE39-4E76-9DC6-BA58C4D0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71" y="1825625"/>
            <a:ext cx="4053858" cy="4799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DC80E-E994-4694-BBB7-A3D07E64A836}"/>
              </a:ext>
            </a:extLst>
          </p:cNvPr>
          <p:cNvSpPr txBox="1"/>
          <p:nvPr/>
        </p:nvSpPr>
        <p:spPr>
          <a:xfrm>
            <a:off x="8034292" y="3322468"/>
            <a:ext cx="12522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NULL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44167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FWD pointers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F20DA-B634-4B44-BD4D-1EE91241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65" y="1825625"/>
            <a:ext cx="9073270" cy="4548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F0CE8-FDC5-4CF8-BC0E-B85EF8F04287}"/>
              </a:ext>
            </a:extLst>
          </p:cNvPr>
          <p:cNvSpPr txBox="1"/>
          <p:nvPr/>
        </p:nvSpPr>
        <p:spPr>
          <a:xfrm>
            <a:off x="10632635" y="3269202"/>
            <a:ext cx="12522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NULL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299965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free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99CBCC-3931-48EB-849D-E9FE7DAF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56" y="1690688"/>
            <a:ext cx="5119688" cy="49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free – one allocation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0E359-BE39-4E76-9DC6-BA58C4D0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71" y="1825625"/>
            <a:ext cx="4053858" cy="4799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2EBFD-E217-4C4E-8D1F-DEC30B7C471D}"/>
              </a:ext>
            </a:extLst>
          </p:cNvPr>
          <p:cNvSpPr txBox="1"/>
          <p:nvPr/>
        </p:nvSpPr>
        <p:spPr>
          <a:xfrm>
            <a:off x="8202967" y="3244334"/>
            <a:ext cx="2458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&lt;- Also user data!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154837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Who am I?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Cyber Security Undergraduate at Curtin University.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Browser Security Research Intern at </a:t>
            </a:r>
            <a:r>
              <a:rPr lang="en-US" dirty="0" err="1"/>
              <a:t>InfoSect</a:t>
            </a:r>
            <a:r>
              <a:rPr lang="en-US" dirty="0"/>
              <a:t> Canberra.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Love finding and exploiting vulnerabilities in low level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Love playing CTFs.</a:t>
            </a:r>
            <a:endParaRPr lang="en-AU" dirty="0"/>
          </a:p>
        </p:txBody>
      </p:sp>
      <p:pic>
        <p:nvPicPr>
          <p:cNvPr id="9" name="Picture 8" descr="A picture containing rain&#10;&#10;Description automatically generated">
            <a:extLst>
              <a:ext uri="{FF2B5EF4-FFF2-40B4-BE49-F238E27FC236}">
                <a16:creationId xmlns:a16="http://schemas.microsoft.com/office/drawing/2014/main" id="{9248BC7F-9F73-406E-AB54-8159B643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94" y="4710552"/>
            <a:ext cx="1466411" cy="146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4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free – one allocation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CBA8D-F92A-495B-BEDC-5AE6B1DB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53" y="1690688"/>
            <a:ext cx="9169494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Plan of attack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the format string vulnerability to find the binary’s base address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Subsequently find the address of </a:t>
            </a:r>
            <a:r>
              <a:rPr lang="en-US" dirty="0" err="1"/>
              <a:t>print_secret_codes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the double free to leak an address on the heap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Overwrite one of the menu function pointers on the heap with the secret function’s address using the double free</a:t>
            </a:r>
          </a:p>
        </p:txBody>
      </p:sp>
    </p:spTree>
    <p:extLst>
      <p:ext uri="{BB962C8B-B14F-4D97-AF65-F5344CB8AC3E}">
        <p14:creationId xmlns:p14="http://schemas.microsoft.com/office/powerpoint/2010/main" val="2587185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pwntools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library built for binary exploitation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built in capabilities for socket programming, interaction with a program’s stdin and </a:t>
            </a:r>
            <a:r>
              <a:rPr lang="en-US" dirty="0" err="1"/>
              <a:t>stdout</a:t>
            </a:r>
            <a:r>
              <a:rPr lang="en-US" dirty="0"/>
              <a:t>, and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Allows us to automate a lot of the exploit</a:t>
            </a:r>
          </a:p>
        </p:txBody>
      </p:sp>
    </p:spTree>
    <p:extLst>
      <p:ext uri="{BB962C8B-B14F-4D97-AF65-F5344CB8AC3E}">
        <p14:creationId xmlns:p14="http://schemas.microsoft.com/office/powerpoint/2010/main" val="162406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 for a demo!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233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ending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Twitter: @farazsth98</a:t>
            </a:r>
          </a:p>
        </p:txBody>
      </p:sp>
    </p:spTree>
    <p:extLst>
      <p:ext uri="{BB962C8B-B14F-4D97-AF65-F5344CB8AC3E}">
        <p14:creationId xmlns:p14="http://schemas.microsoft.com/office/powerpoint/2010/main" val="24966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challenge binary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F5FCD-575F-4B36-B988-34ED44588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40" y="2046848"/>
            <a:ext cx="8629319" cy="39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challenge binary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Full RELRO – Full Relocations Read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Stack canaries enabled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NX disabled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PIE – Position Independent Executable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ASLR – Address Space Layout Randomization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3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Linux memory mappings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711324"/>
            <a:ext cx="6288741" cy="478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A58D2-1397-4309-90CC-9F30B4688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690688"/>
            <a:ext cx="43624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mapping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2EE27-CDD1-42BF-943C-A1EB39DA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6" y="1850384"/>
            <a:ext cx="10605247" cy="42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are the two vulnerabilities?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4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are the two vulnerabilities?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Add Missile function – Format string vulnerability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missiles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missile_count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Launch Missile function – Use after free vulnerability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Never unloads the missile</a:t>
            </a:r>
          </a:p>
        </p:txBody>
      </p:sp>
    </p:spTree>
    <p:extLst>
      <p:ext uri="{BB962C8B-B14F-4D97-AF65-F5344CB8AC3E}">
        <p14:creationId xmlns:p14="http://schemas.microsoft.com/office/powerpoint/2010/main" val="341562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0DD60-607E-4EC8-8F2C-595B1FD607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format string vulnerability?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2921D-C5AA-4798-88B6-47CAA8437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Essentially a very easily avoidable programming error.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Attacker controlled data being passed into the first argument of </a:t>
            </a:r>
            <a:r>
              <a:rPr lang="en-US" dirty="0" err="1"/>
              <a:t>printf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that the definition of </a:t>
            </a:r>
            <a:r>
              <a:rPr lang="en-US" dirty="0" err="1"/>
              <a:t>printf</a:t>
            </a:r>
            <a:r>
              <a:rPr lang="en-US" dirty="0"/>
              <a:t> is as follows: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*format, 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missiles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missile_count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“%p %p %p”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517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Use after frees in Cyber Warfare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after frees in Cyber Warfare</dc:title>
  <dc:creator>Syed Faraz Abrar</dc:creator>
  <cp:lastModifiedBy>Syed Faraz Abrar</cp:lastModifiedBy>
  <cp:revision>136</cp:revision>
  <dcterms:created xsi:type="dcterms:W3CDTF">2020-01-13T12:18:21Z</dcterms:created>
  <dcterms:modified xsi:type="dcterms:W3CDTF">2020-01-16T02:11:47Z</dcterms:modified>
</cp:coreProperties>
</file>