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27/03/2023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27/03/2023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27/03/2023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Theory </a:t>
            </a:r>
            <a:r>
              <a:rPr lang="en-DE" sz="4000" dirty="0">
                <a:latin typeface="+mn-lt"/>
              </a:rPr>
              <a:t>and Mathematical Model of Matched Filtering in frequency domain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aleksei.rostov@protonmail.com</a:t>
            </a:r>
            <a:endParaRPr lang="ru-RU"/>
          </a:p>
        </p:txBody>
      </p:sp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EA82CD86-5DAC-4AD9-B980-B5DCC6658B86}"/>
              </a:ext>
            </a:extLst>
          </p:cNvPr>
          <p:cNvSpPr/>
          <p:nvPr/>
        </p:nvSpPr>
        <p:spPr>
          <a:xfrm>
            <a:off x="625475" y="2274236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DE" sz="1600" dirty="0"/>
              <a:t>Matched Filtering in frequency domain</a:t>
            </a:r>
            <a:endParaRPr lang="ru-RU" sz="1600" dirty="0"/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4C1A3626-F8B1-05A9-13B2-74145ECF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8" y="398473"/>
            <a:ext cx="4583128" cy="18399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5121234" y="319169"/>
                <a:ext cx="5354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34" y="319169"/>
                <a:ext cx="53544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5167930" y="642422"/>
                <a:ext cx="3704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30" y="642422"/>
                <a:ext cx="370451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/>
              <p:nvPr/>
            </p:nvSpPr>
            <p:spPr>
              <a:xfrm>
                <a:off x="5203484" y="968845"/>
                <a:ext cx="36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484" y="968845"/>
                <a:ext cx="363341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AF112B-E3A3-10EC-F317-522FB9806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52" y="674687"/>
            <a:ext cx="2537567" cy="1090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/>
              <p:nvPr/>
            </p:nvSpPr>
            <p:spPr>
              <a:xfrm>
                <a:off x="5137409" y="1765357"/>
                <a:ext cx="3264029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09" y="1765357"/>
                <a:ext cx="3264029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/>
              <p:nvPr/>
            </p:nvSpPr>
            <p:spPr>
              <a:xfrm>
                <a:off x="5288399" y="2616186"/>
                <a:ext cx="1944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99" y="2616186"/>
                <a:ext cx="19442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52BD5C-B734-DD06-898C-E750348DFCCA}"/>
                  </a:ext>
                </a:extLst>
              </p:cNvPr>
              <p:cNvSpPr txBox="1"/>
              <p:nvPr/>
            </p:nvSpPr>
            <p:spPr>
              <a:xfrm>
                <a:off x="5214938" y="3027602"/>
                <a:ext cx="513781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52BD5C-B734-DD06-898C-E750348D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38" y="3027602"/>
                <a:ext cx="5137818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78C397D-BD0A-2908-FC5A-AA5D8CFC0C19}"/>
                  </a:ext>
                </a:extLst>
              </p:cNvPr>
              <p:cNvSpPr txBox="1"/>
              <p:nvPr/>
            </p:nvSpPr>
            <p:spPr>
              <a:xfrm>
                <a:off x="5203484" y="3818646"/>
                <a:ext cx="6718898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78C397D-BD0A-2908-FC5A-AA5D8CFC0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484" y="3818646"/>
                <a:ext cx="6718898" cy="4938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B3CCE0-BEC1-DB35-5169-F129C2D6859C}"/>
                  </a:ext>
                </a:extLst>
              </p:cNvPr>
              <p:cNvSpPr txBox="1"/>
              <p:nvPr/>
            </p:nvSpPr>
            <p:spPr>
              <a:xfrm>
                <a:off x="5305550" y="4337764"/>
                <a:ext cx="4668589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𝑥𝑓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DE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B3CCE0-BEC1-DB35-5169-F129C2D68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550" y="4337764"/>
                <a:ext cx="4668589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9" name="TextBox 2048">
                <a:extLst>
                  <a:ext uri="{FF2B5EF4-FFF2-40B4-BE49-F238E27FC236}">
                    <a16:creationId xmlns:a16="http://schemas.microsoft.com/office/drawing/2014/main" id="{18E42D4C-7A95-1D09-302A-2F08AFDF8011}"/>
                  </a:ext>
                </a:extLst>
              </p:cNvPr>
              <p:cNvSpPr txBox="1"/>
              <p:nvPr/>
            </p:nvSpPr>
            <p:spPr>
              <a:xfrm>
                <a:off x="5203484" y="5180442"/>
                <a:ext cx="631831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𝑥𝑓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DE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D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049" name="TextBox 2048">
                <a:extLst>
                  <a:ext uri="{FF2B5EF4-FFF2-40B4-BE49-F238E27FC236}">
                    <a16:creationId xmlns:a16="http://schemas.microsoft.com/office/drawing/2014/main" id="{18E42D4C-7A95-1D09-302A-2F08AFDF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484" y="5180442"/>
                <a:ext cx="6318314" cy="871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3</cp:revision>
  <dcterms:created xsi:type="dcterms:W3CDTF">2023-03-27T14:10:07Z</dcterms:created>
  <dcterms:modified xsi:type="dcterms:W3CDTF">2023-03-27T16:05:13Z</dcterms:modified>
</cp:coreProperties>
</file>