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5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9141-538A-4434-8070-EDB8CD26A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DB1F0-394F-3FF4-0E0C-06CD51F91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6D981-1044-AEB1-8FC4-A2EF397C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35A-DC37-463B-9812-D1385B3C8208}" type="datetimeFigureOut">
              <a:rPr lang="en-DE" smtClean="0"/>
              <a:t>04/06/2023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DE865-5BF8-2A1F-043E-E3FC6C9A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B951-C129-F056-60F0-6147152B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E5C7-37F8-4B4C-B858-7B1D9AAF69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522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70612-97F6-CC8A-B3D2-A6A9561B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5B730-3DB2-8EAF-D719-C274FC135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4818B-E5AC-F801-5BA0-1082C7310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35A-DC37-463B-9812-D1385B3C8208}" type="datetimeFigureOut">
              <a:rPr lang="en-DE" smtClean="0"/>
              <a:t>04/06/2023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E65F4-4CD1-1E53-CD42-86483B1A8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0DCB1-0550-D32D-4591-214ABF6D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E5C7-37F8-4B4C-B858-7B1D9AAF69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56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39F7E6-5EDD-E41D-8CC0-EDF3D123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F057D-33EA-4908-00F1-8C079AEEE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8837B-6C6D-DDA8-7DCA-8837DBC2D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3D35A-DC37-463B-9812-D1385B3C8208}" type="datetimeFigureOut">
              <a:rPr lang="en-DE" smtClean="0"/>
              <a:t>04/06/2023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60292-CBCC-688D-5C23-E4D86C4B1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7EBB9-A0D9-6B08-7C91-C46FB74ED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BE5C7-37F8-4B4C-B858-7B1D9AAF69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243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C7D94E42-84B2-4AFC-B74B-74801007F1AE}"/>
              </a:ext>
            </a:extLst>
          </p:cNvPr>
          <p:cNvSpPr txBox="1"/>
          <p:nvPr/>
        </p:nvSpPr>
        <p:spPr>
          <a:xfrm>
            <a:off x="4021015" y="0"/>
            <a:ext cx="41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The Advanced Engineering Course</a:t>
            </a:r>
            <a:endParaRPr lang="ru-BY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168180-8B31-34B3-6140-57DC79F01BAB}"/>
              </a:ext>
            </a:extLst>
          </p:cNvPr>
          <p:cNvSpPr>
            <a:spLocks noGrp="1"/>
          </p:cNvSpPr>
          <p:nvPr/>
        </p:nvSpPr>
        <p:spPr>
          <a:xfrm>
            <a:off x="1523999" y="1392585"/>
            <a:ext cx="9144000" cy="20364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latin typeface="+mn-lt"/>
              </a:rPr>
              <a:t>Primary Radar Signal Processing</a:t>
            </a:r>
          </a:p>
          <a:p>
            <a:r>
              <a:rPr lang="en-US" sz="4000" dirty="0">
                <a:latin typeface="+mn-lt"/>
              </a:rPr>
              <a:t> </a:t>
            </a:r>
            <a:r>
              <a:rPr lang="en-US" sz="4000" dirty="0" smtClean="0">
                <a:latin typeface="+mn-lt"/>
              </a:rPr>
              <a:t>Matched Filter derivation with modelling in Python</a:t>
            </a:r>
            <a:endParaRPr lang="ru-RU" sz="4000" dirty="0">
              <a:latin typeface="+mn-lt"/>
            </a:endParaRPr>
          </a:p>
        </p:txBody>
      </p:sp>
      <p:sp>
        <p:nvSpPr>
          <p:cNvPr id="6" name="Прямоугольник 3">
            <a:extLst>
              <a:ext uri="{FF2B5EF4-FFF2-40B4-BE49-F238E27FC236}">
                <a16:creationId xmlns:a16="http://schemas.microsoft.com/office/drawing/2014/main" id="{6D3C4516-9197-96A5-F7B9-928E415FFA36}"/>
              </a:ext>
            </a:extLst>
          </p:cNvPr>
          <p:cNvSpPr/>
          <p:nvPr/>
        </p:nvSpPr>
        <p:spPr>
          <a:xfrm>
            <a:off x="-1" y="56576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Aleksei Rostov, PhD, </a:t>
            </a:r>
          </a:p>
          <a:p>
            <a:r>
              <a:rPr lang="en-US" dirty="0"/>
              <a:t>Senior R&amp;D Engineer, </a:t>
            </a:r>
          </a:p>
          <a:p>
            <a:r>
              <a:rPr lang="en-US" dirty="0"/>
              <a:t>FPGA/Embedded Linux Developer,</a:t>
            </a:r>
          </a:p>
          <a:p>
            <a:r>
              <a:rPr lang="en-US" dirty="0"/>
              <a:t>aleksei.rostov@protonmail.com</a:t>
            </a:r>
            <a:endParaRPr lang="ru-RU" dirty="0"/>
          </a:p>
        </p:txBody>
      </p:sp>
      <p:pic>
        <p:nvPicPr>
          <p:cNvPr id="3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5A52790B-6018-B4CD-276D-19FE22FDB14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276" y="4082031"/>
            <a:ext cx="3819227" cy="22577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3412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58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9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0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2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4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5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6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7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8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9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0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1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2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3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4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5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6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7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8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Прямоугольник 6">
            <a:extLst>
              <a:ext uri="{FF2B5EF4-FFF2-40B4-BE49-F238E27FC236}">
                <a16:creationId xmlns:a16="http://schemas.microsoft.com/office/drawing/2014/main" id="{3F4A977C-2179-CC12-3CEE-7FD5607128B9}"/>
              </a:ext>
            </a:extLst>
          </p:cNvPr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aleksei.rostov@protonmail.com</a:t>
            </a:r>
            <a:endParaRPr lang="ru-RU" dirty="0"/>
          </a:p>
        </p:txBody>
      </p:sp>
      <p:sp>
        <p:nvSpPr>
          <p:cNvPr id="22" name="Прямоугольник 6">
            <a:extLst>
              <a:ext uri="{FF2B5EF4-FFF2-40B4-BE49-F238E27FC236}">
                <a16:creationId xmlns:a16="http://schemas.microsoft.com/office/drawing/2014/main" id="{EA82CD86-5DAC-4AD9-B980-B5DCC6658B86}"/>
              </a:ext>
            </a:extLst>
          </p:cNvPr>
          <p:cNvSpPr/>
          <p:nvPr/>
        </p:nvSpPr>
        <p:spPr>
          <a:xfrm>
            <a:off x="530008" y="2132660"/>
            <a:ext cx="34150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DE" sz="1600" dirty="0"/>
              <a:t>Matched Filtering in frequency domain</a:t>
            </a:r>
            <a:endParaRPr lang="ru-RU" sz="1600" dirty="0"/>
          </a:p>
        </p:txBody>
      </p:sp>
      <p:pic>
        <p:nvPicPr>
          <p:cNvPr id="37" name="Picture 36" descr="Text&#10;&#10;Description automatically generated">
            <a:extLst>
              <a:ext uri="{FF2B5EF4-FFF2-40B4-BE49-F238E27FC236}">
                <a16:creationId xmlns:a16="http://schemas.microsoft.com/office/drawing/2014/main" id="{4C1A3626-F8B1-05A9-13B2-74145ECF3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6" y="126638"/>
            <a:ext cx="4921079" cy="1975573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AAA6D54-7E68-C357-026F-B674AE7B4321}"/>
                  </a:ext>
                </a:extLst>
              </p:cNvPr>
              <p:cNvSpPr txBox="1"/>
              <p:nvPr/>
            </p:nvSpPr>
            <p:spPr>
              <a:xfrm>
                <a:off x="5031263" y="181779"/>
                <a:ext cx="70314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DE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D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𝑐𝑜𝑚𝑝𝑙𝑒𝑥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𝑝𝑢𝑙𝑠𝑒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𝑠𝑖𝑔𝑛𝑎𝑙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𝑝𝑜𝑤𝑒𝑟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=0…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AAA6D54-7E68-C357-026F-B674AE7B4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263" y="181779"/>
                <a:ext cx="7031431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5FAB80-82B9-28E2-0604-C9AE693F7973}"/>
                  </a:ext>
                </a:extLst>
              </p:cNvPr>
              <p:cNvSpPr txBox="1"/>
              <p:nvPr/>
            </p:nvSpPr>
            <p:spPr>
              <a:xfrm>
                <a:off x="5039227" y="561436"/>
                <a:ext cx="68858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DE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D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𝑐𝑜𝑚𝑝𝑙𝑒𝑥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𝑤h𝑖𝑡𝑒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𝑛𝑜𝑖𝑠𝑒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𝑢𝑛𝑖𝑡𝑦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𝑝𝑜𝑤𝑒𝑟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5FAB80-82B9-28E2-0604-C9AE693F7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227" y="561436"/>
                <a:ext cx="6885829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83F73BC-1900-5984-ADA0-D8EF1A7E2E6E}"/>
                  </a:ext>
                </a:extLst>
              </p:cNvPr>
              <p:cNvSpPr txBox="1"/>
              <p:nvPr/>
            </p:nvSpPr>
            <p:spPr>
              <a:xfrm>
                <a:off x="5010980" y="978814"/>
                <a:ext cx="36334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D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𝑐𝑜𝑚𝑝𝑙𝑒𝑥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𝑖𝑚𝑝𝑢𝑙𝑠𝑒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𝑟𝑒𝑠𝑝𝑜𝑛𝑠𝑒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83F73BC-1900-5984-ADA0-D8EF1A7E2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980" y="978814"/>
                <a:ext cx="363341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Picture 52" descr="Shape&#10;&#10;Description automatically generated with medium confidence">
            <a:extLst>
              <a:ext uri="{FF2B5EF4-FFF2-40B4-BE49-F238E27FC236}">
                <a16:creationId xmlns:a16="http://schemas.microsoft.com/office/drawing/2014/main" id="{EAAF112B-E3A3-10EC-F317-522FB980676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 t="7433" r="4945" b="9586"/>
          <a:stretch/>
        </p:blipFill>
        <p:spPr>
          <a:xfrm>
            <a:off x="8881179" y="953745"/>
            <a:ext cx="2347402" cy="9050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39A15EE-30F1-EC8C-D563-EA860FABFD92}"/>
                  </a:ext>
                </a:extLst>
              </p:cNvPr>
              <p:cNvSpPr txBox="1"/>
              <p:nvPr/>
            </p:nvSpPr>
            <p:spPr>
              <a:xfrm>
                <a:off x="6175740" y="4435361"/>
                <a:ext cx="2923202" cy="871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 smtClean="0">
                          <a:latin typeface="Cambria Math" panose="02040503050406030204" pitchFamily="18" charset="0"/>
                        </a:rPr>
                        <m:t>𝑥𝑓</m:t>
                      </m:r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DE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DE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D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DE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𝑘𝑚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39A15EE-30F1-EC8C-D563-EA860FABF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740" y="4435361"/>
                <a:ext cx="2923202" cy="8714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4B1B0E8-39F8-CB51-1BA9-AF6A8EB809AE}"/>
              </a:ext>
            </a:extLst>
          </p:cNvPr>
          <p:cNvSpPr/>
          <p:nvPr/>
        </p:nvSpPr>
        <p:spPr>
          <a:xfrm>
            <a:off x="8269065" y="5381230"/>
            <a:ext cx="3621088" cy="761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Прямоугольник 34"/>
              <p:cNvSpPr/>
              <p:nvPr/>
            </p:nvSpPr>
            <p:spPr>
              <a:xfrm>
                <a:off x="219076" y="5300107"/>
                <a:ext cx="6568620" cy="4938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𝑥𝑓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𝑥𝑓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5" name="Прямоугольник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6" y="5300107"/>
                <a:ext cx="6568620" cy="4938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Прямоугольник 37"/>
              <p:cNvSpPr/>
              <p:nvPr/>
            </p:nvSpPr>
            <p:spPr>
              <a:xfrm>
                <a:off x="95484" y="5806649"/>
                <a:ext cx="7593847" cy="10273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𝑥𝑓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sSup>
                                        <m:sSup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f>
                                            <m:f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ru-RU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num>
                                            <m:den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den>
                                          </m:f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8" name="Прямоугольник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4" y="5806649"/>
                <a:ext cx="7593847" cy="10273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1120775" y="2645296"/>
                <a:ext cx="10541000" cy="8714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𝑥𝑓</m:t>
                                  </m:r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𝑥𝑓</m:t>
                                  </m:r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</m:nary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]∙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775" y="2645296"/>
                <a:ext cx="10541000" cy="8714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/>
              <p:cNvSpPr/>
              <p:nvPr/>
            </p:nvSpPr>
            <p:spPr>
              <a:xfrm>
                <a:off x="338393" y="3430009"/>
                <a:ext cx="11272838" cy="976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∙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]∙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ru-RU" i="0">
                          <a:latin typeface="Cambria Math" panose="02040503050406030204" pitchFamily="18" charset="0"/>
                        </a:rPr>
                        <m:t>}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93" y="3430009"/>
                <a:ext cx="11272838" cy="97661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Прямоугольник 12"/>
              <p:cNvSpPr/>
              <p:nvPr/>
            </p:nvSpPr>
            <p:spPr>
              <a:xfrm>
                <a:off x="836495" y="4476087"/>
                <a:ext cx="3975832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]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95" y="4476087"/>
                <a:ext cx="3975832" cy="87145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Прямоугольник 14"/>
              <p:cNvSpPr/>
              <p:nvPr/>
            </p:nvSpPr>
            <p:spPr>
              <a:xfrm>
                <a:off x="8170882" y="5362147"/>
                <a:ext cx="3817455" cy="720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882" y="5362147"/>
                <a:ext cx="3817455" cy="72026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Прямоугольник 16"/>
              <p:cNvSpPr/>
              <p:nvPr/>
            </p:nvSpPr>
            <p:spPr>
              <a:xfrm>
                <a:off x="5016242" y="1428396"/>
                <a:ext cx="19981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242" y="1428396"/>
                <a:ext cx="199811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Прямоугольник 19"/>
              <p:cNvSpPr/>
              <p:nvPr/>
            </p:nvSpPr>
            <p:spPr>
              <a:xfrm>
                <a:off x="3990866" y="1838736"/>
                <a:ext cx="7789972" cy="8714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∙</m:t>
                          </m:r>
                        </m:e>
                      </m:nary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𝑘𝑚</m:t>
                          </m:r>
                        </m:sup>
                      </m:sSup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∙</m:t>
                          </m:r>
                        </m:e>
                      </m:nary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𝑘𝑚</m:t>
                          </m:r>
                        </m:sup>
                      </m:sSup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𝑥𝑓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66" y="1838736"/>
                <a:ext cx="7789972" cy="87145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23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9" grpId="0"/>
      <p:bldP spid="41" grpId="0"/>
      <p:bldP spid="43" grpId="0"/>
      <p:bldP spid="55" grpId="0"/>
      <p:bldP spid="7" grpId="0" animBg="1"/>
      <p:bldP spid="35" grpId="0"/>
      <p:bldP spid="38" grpId="0"/>
      <p:bldP spid="3" grpId="0"/>
      <p:bldP spid="10" grpId="0"/>
      <p:bldP spid="13" grpId="0"/>
      <p:bldP spid="15" grpId="0"/>
      <p:bldP spid="17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5626</TotalTime>
  <Words>49</Words>
  <Application>Microsoft Office PowerPoint</Application>
  <PresentationFormat>Широкоэкранный</PresentationFormat>
  <Paragraphs>21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Aleksei Rostov</dc:creator>
  <cp:lastModifiedBy>Aleksei Rostov</cp:lastModifiedBy>
  <cp:revision>33</cp:revision>
  <dcterms:created xsi:type="dcterms:W3CDTF">2023-03-27T14:10:07Z</dcterms:created>
  <dcterms:modified xsi:type="dcterms:W3CDTF">2023-04-06T19:12:19Z</dcterms:modified>
</cp:coreProperties>
</file>