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141-538A-4434-8070-EDB8CD2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B1F0-394F-3FF4-0E0C-06CD51F9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D981-1044-AEB1-8FC4-A2EF39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865-5BF8-2A1F-043E-E3FC6C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951-C129-F056-60F0-6147152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612-97F6-CC8A-B3D2-A6A9561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B730-3DB2-8EAF-D719-C274FC1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18B-E5AC-F801-5BA0-1082C73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65F4-4CD1-1E53-CD42-86483B1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CB1-0550-D32D-4591-214ABF6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F7E6-5EDD-E41D-8CC0-EDF3D12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57D-33EA-4908-00F1-8C079AE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37B-6C6D-DDA8-7DCA-8837DBC2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35A-DC37-463B-9812-D1385B3C8208}" type="datetimeFigureOut">
              <a:rPr lang="en-DE" smtClean="0"/>
              <a:t>04/05/2023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0292-CBCC-688D-5C23-E4D86C4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BB9-A0D9-6B08-7C91-C46FB74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021015" y="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68180-8B31-34B3-6140-57DC79F01BAB}"/>
              </a:ext>
            </a:extLst>
          </p:cNvPr>
          <p:cNvSpPr>
            <a:spLocks noGrp="1"/>
          </p:cNvSpPr>
          <p:nvPr/>
        </p:nvSpPr>
        <p:spPr>
          <a:xfrm>
            <a:off x="1523999" y="1392585"/>
            <a:ext cx="9144000" cy="203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Primary Radar Signal Processing</a:t>
            </a:r>
          </a:p>
          <a:p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Matched Filter derivation with modelling in Python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6D3C4516-9197-96A5-F7B9-928E415FFA36}"/>
              </a:ext>
            </a:extLst>
          </p:cNvPr>
          <p:cNvSpPr/>
          <p:nvPr/>
        </p:nvSpPr>
        <p:spPr>
          <a:xfrm>
            <a:off x="-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A52790B-6018-B4CD-276D-19FE22FDB1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76" y="4082031"/>
            <a:ext cx="3819227" cy="2257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41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3F4A977C-2179-CC12-3CEE-7FD5607128B9}"/>
              </a:ext>
            </a:extLst>
          </p:cNvPr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aleksei.rostov@protonmail.com</a:t>
            </a:r>
            <a:endParaRPr lang="ru-RU"/>
          </a:p>
        </p:txBody>
      </p:sp>
      <p:sp>
        <p:nvSpPr>
          <p:cNvPr id="22" name="Прямоугольник 6">
            <a:extLst>
              <a:ext uri="{FF2B5EF4-FFF2-40B4-BE49-F238E27FC236}">
                <a16:creationId xmlns:a16="http://schemas.microsoft.com/office/drawing/2014/main" id="{EA82CD86-5DAC-4AD9-B980-B5DCC6658B86}"/>
              </a:ext>
            </a:extLst>
          </p:cNvPr>
          <p:cNvSpPr/>
          <p:nvPr/>
        </p:nvSpPr>
        <p:spPr>
          <a:xfrm>
            <a:off x="530008" y="2132660"/>
            <a:ext cx="3415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DE" sz="1600" dirty="0"/>
              <a:t>Matched Filtering in frequency domain</a:t>
            </a:r>
            <a:endParaRPr lang="ru-RU" sz="1600" dirty="0"/>
          </a:p>
        </p:txBody>
      </p: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4C1A3626-F8B1-05A9-13B2-74145ECF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126638"/>
            <a:ext cx="4921079" cy="1975573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/>
              <p:nvPr/>
            </p:nvSpPr>
            <p:spPr>
              <a:xfrm>
                <a:off x="5031263" y="181779"/>
                <a:ext cx="7031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=0…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263" y="181779"/>
                <a:ext cx="703143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/>
              <p:nvPr/>
            </p:nvSpPr>
            <p:spPr>
              <a:xfrm>
                <a:off x="5039227" y="561436"/>
                <a:ext cx="6885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𝑢𝑛𝑖𝑡𝑦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𝑝𝑜𝑤𝑒𝑟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27" y="561436"/>
                <a:ext cx="688582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/>
              <p:nvPr/>
            </p:nvSpPr>
            <p:spPr>
              <a:xfrm>
                <a:off x="5010980" y="978814"/>
                <a:ext cx="3633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83F73BC-1900-5984-ADA0-D8EF1A7E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980" y="978814"/>
                <a:ext cx="36334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AAF112B-E3A3-10EC-F317-522FB98067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7433" r="4945" b="9586"/>
          <a:stretch/>
        </p:blipFill>
        <p:spPr>
          <a:xfrm>
            <a:off x="8881179" y="953745"/>
            <a:ext cx="2347402" cy="90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A15EE-30F1-EC8C-D563-EA860FABFD92}"/>
                  </a:ext>
                </a:extLst>
              </p:cNvPr>
              <p:cNvSpPr txBox="1"/>
              <p:nvPr/>
            </p:nvSpPr>
            <p:spPr>
              <a:xfrm>
                <a:off x="1135320" y="4297163"/>
                <a:ext cx="2923202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9A15EE-30F1-EC8C-D563-EA860FAB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20" y="4297163"/>
                <a:ext cx="2923202" cy="871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EF11A7-75D8-625D-44F3-BA80C9398FAB}"/>
                  </a:ext>
                </a:extLst>
              </p:cNvPr>
              <p:cNvSpPr txBox="1"/>
              <p:nvPr/>
            </p:nvSpPr>
            <p:spPr>
              <a:xfrm>
                <a:off x="5050175" y="1448930"/>
                <a:ext cx="18492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D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D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EF11A7-75D8-625D-44F3-BA80C939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175" y="1448930"/>
                <a:ext cx="1849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4B1B0E8-39F8-CB51-1BA9-AF6A8EB809AE}"/>
              </a:ext>
            </a:extLst>
          </p:cNvPr>
          <p:cNvSpPr/>
          <p:nvPr/>
        </p:nvSpPr>
        <p:spPr>
          <a:xfrm>
            <a:off x="4427477" y="6082786"/>
            <a:ext cx="3621088" cy="76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811823" y="1877776"/>
                <a:ext cx="8198889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𝑘𝑚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23" y="1877776"/>
                <a:ext cx="8198889" cy="871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329971" y="2861510"/>
                <a:ext cx="1674753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71" y="2861510"/>
                <a:ext cx="1674753" cy="6090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5661653" y="2754278"/>
                <a:ext cx="6263403" cy="659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h𝑓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653" y="2754278"/>
                <a:ext cx="6263403" cy="659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5442092" y="4462838"/>
                <a:ext cx="6568620" cy="493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𝑥𝑓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92" y="4462838"/>
                <a:ext cx="6568620" cy="4938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2682017" y="4998730"/>
                <a:ext cx="7593847" cy="102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𝑥𝑓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017" y="4998730"/>
                <a:ext cx="7593847" cy="10273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/>
              <p:cNvSpPr/>
              <p:nvPr/>
            </p:nvSpPr>
            <p:spPr>
              <a:xfrm>
                <a:off x="4581932" y="6082786"/>
                <a:ext cx="3310650" cy="720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Прямоуголь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32" y="6082786"/>
                <a:ext cx="3310650" cy="7202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269336" y="3559845"/>
                <a:ext cx="5632055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6" y="3559845"/>
                <a:ext cx="5632055" cy="8714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1" grpId="0"/>
      <p:bldP spid="43" grpId="0"/>
      <p:bldP spid="55" grpId="0"/>
      <p:bldP spid="57" grpId="0"/>
      <p:bldP spid="7" grpId="0" animBg="1"/>
      <p:bldP spid="11" grpId="0"/>
      <p:bldP spid="19" grpId="0"/>
      <p:bldP spid="26" grpId="0"/>
      <p:bldP spid="35" grpId="0"/>
      <p:bldP spid="38" grpId="0"/>
      <p:bldP spid="4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47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29</cp:revision>
  <dcterms:created xsi:type="dcterms:W3CDTF">2023-03-27T14:10:07Z</dcterms:created>
  <dcterms:modified xsi:type="dcterms:W3CDTF">2023-04-05T13:07:36Z</dcterms:modified>
</cp:coreProperties>
</file>