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9141-538A-4434-8070-EDB8CD26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DB1F0-394F-3FF4-0E0C-06CD51F91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6D981-1044-AEB1-8FC4-A2EF397C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E865-5BF8-2A1F-043E-E3FC6C9A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B951-C129-F056-60F0-6147152B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522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0612-97F6-CC8A-B3D2-A6A9561B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B730-3DB2-8EAF-D719-C274FC13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818B-E5AC-F801-5BA0-1082C731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35A-DC37-463B-9812-D1385B3C8208}" type="datetimeFigureOut">
              <a:rPr lang="en-DE" smtClean="0"/>
              <a:t>04/10/2023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65F4-4CD1-1E53-CD42-86483B1A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DCB1-0550-D32D-4591-214ABF6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6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9F7E6-5EDD-E41D-8CC0-EDF3D123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057D-33EA-4908-00F1-8C079AEE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837B-6C6D-DDA8-7DCA-8837DBC2D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D35A-DC37-463B-9812-D1385B3C8208}" type="datetimeFigureOut">
              <a:rPr lang="en-DE" smtClean="0"/>
              <a:t>04/10/2023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0292-CBCC-688D-5C23-E4D86C4B1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EBB9-A0D9-6B08-7C91-C46FB74E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E5C7-37F8-4B4C-B858-7B1D9AAF69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243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C7D94E42-84B2-4AFC-B74B-74801007F1AE}"/>
              </a:ext>
            </a:extLst>
          </p:cNvPr>
          <p:cNvSpPr txBox="1"/>
          <p:nvPr/>
        </p:nvSpPr>
        <p:spPr>
          <a:xfrm>
            <a:off x="4021015" y="0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The Advanced Engineering Course</a:t>
            </a:r>
            <a:endParaRPr lang="ru-BY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168180-8B31-34B3-6140-57DC79F01BAB}"/>
              </a:ext>
            </a:extLst>
          </p:cNvPr>
          <p:cNvSpPr>
            <a:spLocks noGrp="1"/>
          </p:cNvSpPr>
          <p:nvPr/>
        </p:nvSpPr>
        <p:spPr>
          <a:xfrm>
            <a:off x="1523999" y="1392585"/>
            <a:ext cx="9144000" cy="2036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+mn-lt"/>
              </a:rPr>
              <a:t>Primary Radar Signal Processing</a:t>
            </a:r>
          </a:p>
          <a:p>
            <a:r>
              <a:rPr lang="en-US" sz="4000" dirty="0">
                <a:latin typeface="+mn-lt"/>
              </a:rPr>
              <a:t> </a:t>
            </a:r>
            <a:r>
              <a:rPr lang="en-US" sz="4000" dirty="0" smtClean="0">
                <a:latin typeface="+mn-lt"/>
              </a:rPr>
              <a:t>DFT Signal Gain derivation </a:t>
            </a:r>
            <a:r>
              <a:rPr lang="en-US" sz="4000" dirty="0" smtClean="0">
                <a:latin typeface="+mn-lt"/>
              </a:rPr>
              <a:t>with modelling in Python</a:t>
            </a:r>
            <a:endParaRPr lang="ru-RU" sz="4000" dirty="0">
              <a:latin typeface="+mn-lt"/>
            </a:endParaRPr>
          </a:p>
        </p:txBody>
      </p: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6D3C4516-9197-96A5-F7B9-928E415FFA36}"/>
              </a:ext>
            </a:extLst>
          </p:cNvPr>
          <p:cNvSpPr/>
          <p:nvPr/>
        </p:nvSpPr>
        <p:spPr>
          <a:xfrm>
            <a:off x="-1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Aleksei Rostov, PhD, </a:t>
            </a:r>
          </a:p>
          <a:p>
            <a:r>
              <a:rPr lang="en-US" dirty="0"/>
              <a:t>Senior R&amp;D Engineer, </a:t>
            </a:r>
          </a:p>
          <a:p>
            <a:r>
              <a:rPr lang="en-US" dirty="0"/>
              <a:t>FPGA/Embedded Linux Developer,</a:t>
            </a:r>
          </a:p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A52790B-6018-B4CD-276D-19FE22FDB14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76" y="4082031"/>
            <a:ext cx="3819227" cy="2257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341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Прямоугольник 6">
            <a:extLst>
              <a:ext uri="{FF2B5EF4-FFF2-40B4-BE49-F238E27FC236}">
                <a16:creationId xmlns:a16="http://schemas.microsoft.com/office/drawing/2014/main" id="{3F4A977C-2179-CC12-3CEE-7FD5607128B9}"/>
              </a:ext>
            </a:extLst>
          </p:cNvPr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aleksei.rostov@protonmail.com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AA6D54-7E68-C357-026F-B674AE7B4321}"/>
                  </a:ext>
                </a:extLst>
              </p:cNvPr>
              <p:cNvSpPr txBox="1"/>
              <p:nvPr/>
            </p:nvSpPr>
            <p:spPr>
              <a:xfrm>
                <a:off x="2203451" y="331731"/>
                <a:ext cx="70314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=0…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AAA6D54-7E68-C357-026F-B674AE7B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51" y="331731"/>
                <a:ext cx="7031431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5FAB80-82B9-28E2-0604-C9AE693F7973}"/>
                  </a:ext>
                </a:extLst>
              </p:cNvPr>
              <p:cNvSpPr txBox="1"/>
              <p:nvPr/>
            </p:nvSpPr>
            <p:spPr>
              <a:xfrm>
                <a:off x="2194719" y="717376"/>
                <a:ext cx="5488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en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D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𝑐𝑜𝑚𝑝𝑙𝑒𝑥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𝑤h𝑖𝑡𝑒</m:t>
                      </m:r>
                      <m:r>
                        <a:rPr lang="en-DE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DE" i="1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5FAB80-82B9-28E2-0604-C9AE693F7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719" y="717376"/>
                <a:ext cx="548867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4B1B0E8-39F8-CB51-1BA9-AF6A8EB809AE}"/>
              </a:ext>
            </a:extLst>
          </p:cNvPr>
          <p:cNvSpPr/>
          <p:nvPr/>
        </p:nvSpPr>
        <p:spPr>
          <a:xfrm>
            <a:off x="817128" y="5749187"/>
            <a:ext cx="4490951" cy="76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46" name="Группа 45"/>
          <p:cNvGrpSpPr/>
          <p:nvPr/>
        </p:nvGrpSpPr>
        <p:grpSpPr>
          <a:xfrm>
            <a:off x="371169" y="441633"/>
            <a:ext cx="1689101" cy="687071"/>
            <a:chOff x="127380" y="2887575"/>
            <a:chExt cx="1689357" cy="6871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 Box 14"/>
                <p:cNvSpPr txBox="1"/>
                <p:nvPr/>
              </p:nvSpPr>
              <p:spPr>
                <a:xfrm>
                  <a:off x="127380" y="3348051"/>
                  <a:ext cx="435610" cy="22669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none" lIns="72000" tIns="0" rIns="7200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sz="1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ru-RU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380" y="3348051"/>
                  <a:ext cx="435610" cy="2266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 Box 14"/>
                <p:cNvSpPr txBox="1"/>
                <p:nvPr/>
              </p:nvSpPr>
              <p:spPr>
                <a:xfrm>
                  <a:off x="130366" y="2891698"/>
                  <a:ext cx="431165" cy="22733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none" lIns="72000" tIns="0" rIns="7200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6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ru-RU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66" y="2891698"/>
                  <a:ext cx="431165" cy="2273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 Box 14"/>
                <p:cNvSpPr txBox="1"/>
                <p:nvPr/>
              </p:nvSpPr>
              <p:spPr>
                <a:xfrm>
                  <a:off x="1259842" y="2887575"/>
                  <a:ext cx="556895" cy="22542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none" lIns="72000" tIns="0" rIns="7200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sz="1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ru-RU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842" y="2887575"/>
                  <a:ext cx="556895" cy="225425"/>
                </a:xfrm>
                <a:prstGeom prst="rect">
                  <a:avLst/>
                </a:prstGeom>
                <a:blipFill>
                  <a:blip r:embed="rId6"/>
                  <a:stretch>
                    <a:fillRect l="-3297" b="-10811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 Box 14"/>
                <p:cNvSpPr txBox="1"/>
                <p:nvPr/>
              </p:nvSpPr>
              <p:spPr>
                <a:xfrm>
                  <a:off x="1246507" y="3332899"/>
                  <a:ext cx="563245" cy="22606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none" lIns="72000" tIns="0" rIns="7200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sz="1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ru-RU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507" y="3332899"/>
                  <a:ext cx="563245" cy="226060"/>
                </a:xfrm>
                <a:prstGeom prst="rect">
                  <a:avLst/>
                </a:prstGeom>
                <a:blipFill>
                  <a:blip r:embed="rId7"/>
                  <a:stretch>
                    <a:fillRect l="-2151" b="-7895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2"/>
            <p:cNvSpPr/>
            <p:nvPr/>
          </p:nvSpPr>
          <p:spPr>
            <a:xfrm>
              <a:off x="574042" y="2989999"/>
              <a:ext cx="685165" cy="4565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DFT</a:t>
              </a:r>
              <a:endPara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2" name="Straight Arrow Connector 5"/>
            <p:cNvCxnSpPr/>
            <p:nvPr/>
          </p:nvCxnSpPr>
          <p:spPr>
            <a:xfrm>
              <a:off x="213362" y="3214789"/>
              <a:ext cx="360045" cy="3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6"/>
            <p:cNvCxnSpPr/>
            <p:nvPr/>
          </p:nvCxnSpPr>
          <p:spPr>
            <a:xfrm>
              <a:off x="1259752" y="3216059"/>
              <a:ext cx="414939" cy="19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1771706" y="1343923"/>
                <a:ext cx="1994264" cy="493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706" y="1343923"/>
                <a:ext cx="1994264" cy="4938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/>
              <p:cNvSpPr/>
              <p:nvPr/>
            </p:nvSpPr>
            <p:spPr>
              <a:xfrm>
                <a:off x="4510494" y="1131666"/>
                <a:ext cx="7126909" cy="871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𝑥𝑓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p>
                          </m:sSup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494" y="1131666"/>
                <a:ext cx="7126909" cy="8714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Прямоугольник 18"/>
              <p:cNvSpPr/>
              <p:nvPr/>
            </p:nvSpPr>
            <p:spPr>
              <a:xfrm>
                <a:off x="1686421" y="2185330"/>
                <a:ext cx="408791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𝑥𝑓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),  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0,  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421" y="2185330"/>
                <a:ext cx="4087914" cy="7101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Прямоугольник 22"/>
              <p:cNvSpPr/>
              <p:nvPr/>
            </p:nvSpPr>
            <p:spPr>
              <a:xfrm>
                <a:off x="7254688" y="2321682"/>
                <a:ext cx="2060949" cy="374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688" y="2321682"/>
                <a:ext cx="2060949" cy="374783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Прямоугольник 24"/>
              <p:cNvSpPr/>
              <p:nvPr/>
            </p:nvSpPr>
            <p:spPr>
              <a:xfrm>
                <a:off x="5299972" y="2985169"/>
                <a:ext cx="2970236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𝑛𝑓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72" y="2985169"/>
                <a:ext cx="2970236" cy="8714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Прямоугольник 26"/>
              <p:cNvSpPr/>
              <p:nvPr/>
            </p:nvSpPr>
            <p:spPr>
              <a:xfrm>
                <a:off x="1613143" y="4050609"/>
                <a:ext cx="10343893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]∙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}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143" y="4050609"/>
                <a:ext cx="10343893" cy="97661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Прямоугольник 28"/>
              <p:cNvSpPr/>
              <p:nvPr/>
            </p:nvSpPr>
            <p:spPr>
              <a:xfrm>
                <a:off x="7195249" y="5325031"/>
                <a:ext cx="2179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49" y="5325031"/>
                <a:ext cx="217982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Прямоугольник 30"/>
              <p:cNvSpPr/>
              <p:nvPr/>
            </p:nvSpPr>
            <p:spPr>
              <a:xfrm>
                <a:off x="731528" y="5779442"/>
                <a:ext cx="4567789" cy="701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𝑛𝑓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8" y="5779442"/>
                <a:ext cx="4567789" cy="7010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Прямоугольник 32"/>
              <p:cNvSpPr/>
              <p:nvPr/>
            </p:nvSpPr>
            <p:spPr>
              <a:xfrm>
                <a:off x="7601833" y="5845615"/>
                <a:ext cx="1413977" cy="652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833" y="5845615"/>
                <a:ext cx="1413977" cy="65255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3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5715</TotalTime>
  <Words>45</Words>
  <Application>Microsoft Office PowerPoint</Application>
  <PresentationFormat>Широкоэкранный</PresentationFormat>
  <Paragraphs>24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Aleksei Rostov</dc:creator>
  <cp:lastModifiedBy>Aleksei Rostov</cp:lastModifiedBy>
  <cp:revision>40</cp:revision>
  <dcterms:created xsi:type="dcterms:W3CDTF">2023-03-27T14:10:07Z</dcterms:created>
  <dcterms:modified xsi:type="dcterms:W3CDTF">2023-04-10T19:23:07Z</dcterms:modified>
</cp:coreProperties>
</file>