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DFT Signal Gain derivation with modelling in Python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34" y="4098472"/>
            <a:ext cx="3445329" cy="2296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aleksei.rostov@protonmail.com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2203451" y="331731"/>
                <a:ext cx="7031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51" y="331731"/>
                <a:ext cx="703143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2194719" y="717376"/>
                <a:ext cx="5488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19" y="717376"/>
                <a:ext cx="54886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817128" y="5749187"/>
            <a:ext cx="4490951" cy="76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6" name="Группа 45"/>
          <p:cNvGrpSpPr/>
          <p:nvPr/>
        </p:nvGrpSpPr>
        <p:grpSpPr>
          <a:xfrm>
            <a:off x="371169" y="441633"/>
            <a:ext cx="1689101" cy="687071"/>
            <a:chOff x="127380" y="2887575"/>
            <a:chExt cx="1689357" cy="687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/>
                <p:nvPr/>
              </p:nvSpPr>
              <p:spPr>
                <a:xfrm>
                  <a:off x="127380" y="3348051"/>
                  <a:ext cx="435610" cy="22669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80" y="3348051"/>
                  <a:ext cx="435610" cy="2266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14"/>
                <p:cNvSpPr txBox="1"/>
                <p:nvPr/>
              </p:nvSpPr>
              <p:spPr>
                <a:xfrm>
                  <a:off x="130366" y="2891698"/>
                  <a:ext cx="431165" cy="22733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66" y="2891698"/>
                  <a:ext cx="431165" cy="227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/>
                <p:nvPr/>
              </p:nvSpPr>
              <p:spPr>
                <a:xfrm>
                  <a:off x="1259842" y="2887575"/>
                  <a:ext cx="556895" cy="2254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842" y="2887575"/>
                  <a:ext cx="556895" cy="225425"/>
                </a:xfrm>
                <a:prstGeom prst="rect">
                  <a:avLst/>
                </a:prstGeom>
                <a:blipFill>
                  <a:blip r:embed="rId6"/>
                  <a:stretch>
                    <a:fillRect l="-3297" b="-1081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/>
                <p:nvPr/>
              </p:nvSpPr>
              <p:spPr>
                <a:xfrm>
                  <a:off x="1246507" y="3332899"/>
                  <a:ext cx="563245" cy="2260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507" y="3332899"/>
                  <a:ext cx="563245" cy="226060"/>
                </a:xfrm>
                <a:prstGeom prst="rect">
                  <a:avLst/>
                </a:prstGeom>
                <a:blipFill>
                  <a:blip r:embed="rId7"/>
                  <a:stretch>
                    <a:fillRect l="-2151" b="-7895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2"/>
            <p:cNvSpPr/>
            <p:nvPr/>
          </p:nvSpPr>
          <p:spPr>
            <a:xfrm>
              <a:off x="574042" y="2989999"/>
              <a:ext cx="685165" cy="4565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DFT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Straight Arrow Connector 5"/>
            <p:cNvCxnSpPr/>
            <p:nvPr/>
          </p:nvCxnSpPr>
          <p:spPr>
            <a:xfrm>
              <a:off x="213362" y="3214789"/>
              <a:ext cx="360045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/>
            <p:cNvCxnSpPr/>
            <p:nvPr/>
          </p:nvCxnSpPr>
          <p:spPr>
            <a:xfrm>
              <a:off x="1259752" y="3216059"/>
              <a:ext cx="414939" cy="1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771706" y="1343923"/>
                <a:ext cx="1994264" cy="49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06" y="1343923"/>
                <a:ext cx="1994264" cy="4938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510494" y="1131666"/>
                <a:ext cx="7126909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94" y="1131666"/>
                <a:ext cx="7126909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686421" y="2185330"/>
                <a:ext cx="408791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),  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21" y="2185330"/>
                <a:ext cx="4087914" cy="710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7254688" y="2321682"/>
                <a:ext cx="2060949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88" y="2321682"/>
                <a:ext cx="2060949" cy="374783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299972" y="2985169"/>
                <a:ext cx="2970236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𝑛𝑓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72" y="2985169"/>
                <a:ext cx="2970236" cy="871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613143" y="4050609"/>
                <a:ext cx="10343893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]∙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}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43" y="4050609"/>
                <a:ext cx="10343893" cy="9766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7195249" y="5325031"/>
                <a:ext cx="2179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49" y="5325031"/>
                <a:ext cx="217982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731528" y="5779442"/>
                <a:ext cx="4567789" cy="701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8" y="5779442"/>
                <a:ext cx="4567789" cy="7010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7601833" y="5845615"/>
                <a:ext cx="1413977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833" y="5845615"/>
                <a:ext cx="1413977" cy="6525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7" grpId="0" animBg="1"/>
      <p:bldP spid="12" grpId="0"/>
      <p:bldP spid="16" grpId="0"/>
      <p:bldP spid="19" grpId="0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45</Words>
  <Application>Microsoft Office PowerPoint</Application>
  <PresentationFormat>Широкоэкранный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42</cp:revision>
  <dcterms:created xsi:type="dcterms:W3CDTF">2023-03-27T14:10:07Z</dcterms:created>
  <dcterms:modified xsi:type="dcterms:W3CDTF">2023-04-11T08:19:11Z</dcterms:modified>
</cp:coreProperties>
</file>