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0" r:id="rId4"/>
    <p:sldId id="266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9141-538A-4434-8070-EDB8CD26A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DB1F0-394F-3FF4-0E0C-06CD51F91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6D981-1044-AEB1-8FC4-A2EF397C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04/01/2025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DE865-5BF8-2A1F-043E-E3FC6C9A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B951-C129-F056-60F0-6147152B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522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E632-C071-5E67-3FAF-4FA47407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2D9B4-2949-88D3-973B-ED62A7E03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B05C6-F41B-E930-634C-B43BB2F5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04/01/2025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E5086-A500-F4B6-0BA8-8B860CDC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1D529-7C21-BDBC-A827-FEA1A08F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046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18524-F762-027D-8F6F-8BED48083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995A2-9CE0-855A-F043-D0780A794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37AEA-A65A-0083-A2A7-3DED7AAA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04/01/2025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5731A-440E-F2E3-8C22-64706192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858F5-F2CF-E3FF-085C-10B182A0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366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0612-97F6-CC8A-B3D2-A6A9561B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B730-3DB2-8EAF-D719-C274FC13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4818B-E5AC-F801-5BA0-1082C731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04/01/2025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E65F4-4CD1-1E53-CD42-86483B1A8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0DCB1-0550-D32D-4591-214ABF6D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631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F6CD-E229-A6E1-10C0-D183883C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B6DE1-1384-4D2C-E95B-F6049E3EB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E433A-E745-723C-EF46-A04080906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04/01/2025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4EF88-A863-7DE1-C8F7-8F6C02DB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14CE1-E67E-21CC-983B-B9DDB7D8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945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2053B-93F7-6A5A-A206-5840A94A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88A5-748C-ABC9-22A4-C35926BD2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7B5E8-0AA6-1A72-75EE-3A656A3CE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99A56-C05C-0D06-5676-729DCEE5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04/01/2025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D640C-E86A-7CE3-108A-D32E13A7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5BDF9-DC23-EAE2-40E6-7634B713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658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EB4A-8FC0-D9A9-E9B6-6A80DCD8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A993B-6C6F-9F37-1B5C-42846461D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3A6A7-3EFF-E262-AFA9-8FDA71E18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C0457-F679-E0CE-EC67-4B39923A5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5E94B-871B-D853-62F9-2C5DE31DB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6BAE3-5F01-0366-9D21-0CB91DCF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04/01/2025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EC6B7-90D1-2BB0-30BB-DD5E05EA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9BB5F-580D-43AC-1AB2-8573C664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487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8CE8-1692-56A1-4E7E-F21721B7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EE97A-7B43-1D03-8D91-880FCA09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04/01/2025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B655F-C57A-EB83-FB95-D19D1274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31D9F-4E86-A621-A7FF-3B3E5B1A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753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71A59-E21D-C71E-653D-41D85272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04/01/2025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A0B96-CCC0-4E67-1BA9-EF1B33E1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21D21-CA6C-0FA8-0B00-095DDA07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590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1BE6-8DA3-AA3F-82BF-4CD88562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3FC97-CA1F-ED92-C145-7A61387F2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C4C7B-59AF-1D33-BB16-A11C227A3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E205F-9B2C-06DB-FD12-3A4A148C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04/01/2025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67CB8-8FD7-317A-72DE-AEE22DEB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CB474-F667-957E-F2EA-1B3C115A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972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254C-2408-CCB7-9BBF-AD3C10E3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F4B45-B0C9-5FC0-6FA9-8D787CC78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D11BB-2BB1-BDBB-1386-BA45E2768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99B4E-68F7-0428-7635-327D92B1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04/01/2025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7D9AA-DFAB-E042-A8A7-8A158A7C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85792-FC51-7B2B-95D6-2F7BDE53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863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9F7E6-5EDD-E41D-8CC0-EDF3D123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F057D-33EA-4908-00F1-8C079AEEE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837B-6C6D-DDA8-7DCA-8837DBC2D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D35A-DC37-463B-9812-D1385B3C8208}" type="datetimeFigureOut">
              <a:rPr lang="en-DE" smtClean="0"/>
              <a:t>04/01/2025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60292-CBCC-688D-5C23-E4D86C4B1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7EBB9-A0D9-6B08-7C91-C46FB74E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243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C7D94E42-84B2-4AFC-B74B-74801007F1AE}"/>
              </a:ext>
            </a:extLst>
          </p:cNvPr>
          <p:cNvSpPr txBox="1"/>
          <p:nvPr/>
        </p:nvSpPr>
        <p:spPr>
          <a:xfrm>
            <a:off x="4021015" y="0"/>
            <a:ext cx="41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The Advanced Engineering Course</a:t>
            </a:r>
            <a:endParaRPr lang="ru-BY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168180-8B31-34B3-6140-57DC79F01BAB}"/>
              </a:ext>
            </a:extLst>
          </p:cNvPr>
          <p:cNvSpPr>
            <a:spLocks noGrp="1"/>
          </p:cNvSpPr>
          <p:nvPr/>
        </p:nvSpPr>
        <p:spPr>
          <a:xfrm>
            <a:off x="1233694" y="1578567"/>
            <a:ext cx="10060689" cy="1343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latin typeface="+mn-lt"/>
              </a:rPr>
              <a:t>Zynq 7000: AXI peripherals</a:t>
            </a:r>
          </a:p>
          <a:p>
            <a:r>
              <a:rPr lang="en-US" sz="4000" dirty="0">
                <a:latin typeface="+mn-lt"/>
              </a:rPr>
              <a:t>Low Level Driver for polled and interrupt mode</a:t>
            </a:r>
            <a:endParaRPr lang="ru-RU" sz="4000" dirty="0">
              <a:latin typeface="+mn-lt"/>
            </a:endParaRPr>
          </a:p>
        </p:txBody>
      </p:sp>
      <p:sp>
        <p:nvSpPr>
          <p:cNvPr id="6" name="Прямоугольник 3">
            <a:extLst>
              <a:ext uri="{FF2B5EF4-FFF2-40B4-BE49-F238E27FC236}">
                <a16:creationId xmlns:a16="http://schemas.microsoft.com/office/drawing/2014/main" id="{6D3C4516-9197-96A5-F7B9-928E415FFA36}"/>
              </a:ext>
            </a:extLst>
          </p:cNvPr>
          <p:cNvSpPr/>
          <p:nvPr/>
        </p:nvSpPr>
        <p:spPr>
          <a:xfrm>
            <a:off x="-1" y="56576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Aleksei Rostov, PhD, </a:t>
            </a:r>
          </a:p>
          <a:p>
            <a:r>
              <a:rPr lang="en-US" dirty="0"/>
              <a:t>Senior R&amp;D Engineer, </a:t>
            </a:r>
          </a:p>
          <a:p>
            <a:r>
              <a:rPr lang="en-US" dirty="0"/>
              <a:t>FPGA/Embedded Linux Developer,</a:t>
            </a:r>
          </a:p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412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58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9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0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2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4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5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6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8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EEF1B9-A118-1F98-3C0F-B6A440E6B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F19A79-BD33-F058-59FD-DCC9B83BA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AA2E9ED-D6A2-2350-FD50-4F3472CB4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B04D29B-09B3-5C1F-C86E-E9A84347D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F9DFB0E-D739-68D9-DF7E-98C2FBC60F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D315A11-34EC-6D38-91C0-884AEB97B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82DA649-532D-B1D8-3868-66239937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23E8DF4-01B5-1CA3-6164-D3ECE2527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9E42560-AD00-A5C6-7DB1-B3ECFDBE2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2F0EA6F-256C-C0CE-62B7-FEDABABBC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D99DA06-A2B0-EE65-86CA-EFC1839E9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564BE08-771B-9749-F75D-48291E01F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612A96EA-C50F-1B7A-64DF-4F3BF191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4ADA754A-799B-024A-B570-E1EE53A98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05D2C13-DBF6-A50B-7FF3-B6DD3490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4D2D0DB-45A9-46FC-B019-A3A3C5FB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4F6CE2C9-93C4-DBEB-17F3-FCD860FE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8FE098A-B2BB-92BE-75F9-48FC1644A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752DB336-5BAD-2664-F363-6D160E8AF1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153710AF-CBCE-EC23-5D86-DF96118BE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CD03D5E4-6320-1215-F06A-DBE34BE19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B2D5BC27-5FED-99ED-FB4F-BDCDA3F3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C415572-1D73-E345-152F-F82A4591A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Прямоугольник 6">
            <a:extLst>
              <a:ext uri="{FF2B5EF4-FFF2-40B4-BE49-F238E27FC236}">
                <a16:creationId xmlns:a16="http://schemas.microsoft.com/office/drawing/2014/main" id="{AF54C0F4-78E8-BD04-B9CE-E5D8B6A65924}"/>
              </a:ext>
            </a:extLst>
          </p:cNvPr>
          <p:cNvSpPr/>
          <p:nvPr/>
        </p:nvSpPr>
        <p:spPr>
          <a:xfrm>
            <a:off x="9981689" y="6566714"/>
            <a:ext cx="21801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aleksei.rostov@protonmail.com</a:t>
            </a:r>
            <a:endParaRPr lang="ru-RU" sz="1200" dirty="0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C8DC53F-91D3-D067-D246-77D852FE9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1634F4E-3CAD-A6AD-23B8-AAF42EE62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085557F5-CAFC-B990-0CEC-28DFB135A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763EBFEF-B398-6EFB-94A7-F5016D35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68B4D77-CF32-ACBB-ACF6-6619D692C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C3B7F245-72E4-3A41-91DA-E895F0657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EAFB139A-6143-1A6E-B755-5E3B510A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4BAF937-0344-690B-A6E8-CBFCDBF85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E64EE7FD-21EB-EC48-B6A4-65E9B3302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909687EE-76FC-E165-63F2-DD7D04C8E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979E92CE-4DFC-8A35-7AB2-7907F546D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035680DE-F007-4DB1-78CE-8D561A429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A6092A6D-CCC8-A64D-F19A-DD663B586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734AF8E6-2514-1D09-2296-A0890F5F1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CD25D588-380E-BD51-B8CC-2E695DF30A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1F029161-D159-8C6C-5452-0E7B2ED25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C6F12B2D-5BA3-2470-0B00-1C3262ACD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674177E7-70CB-81D4-CB97-8F5107435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84D76493-B1DD-0845-2DFD-5A7A3EA3E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AC990CC8-E43C-7D69-3B93-EA136CA1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3E8243F6-0D49-00BF-0B5F-EBD069E66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" name="Freeform 24">
              <a:extLst>
                <a:ext uri="{FF2B5EF4-FFF2-40B4-BE49-F238E27FC236}">
                  <a16:creationId xmlns:a16="http://schemas.microsoft.com/office/drawing/2014/main" id="{9B870466-D468-BB17-9599-CEAE60ADC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9" name="Freeform 25">
              <a:extLst>
                <a:ext uri="{FF2B5EF4-FFF2-40B4-BE49-F238E27FC236}">
                  <a16:creationId xmlns:a16="http://schemas.microsoft.com/office/drawing/2014/main" id="{775885D0-BE82-AF64-FA29-3F0E98701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1" name="Прямоугольник 6">
            <a:extLst>
              <a:ext uri="{FF2B5EF4-FFF2-40B4-BE49-F238E27FC236}">
                <a16:creationId xmlns:a16="http://schemas.microsoft.com/office/drawing/2014/main" id="{13DDB7A5-3E34-D6FC-72EC-92CBAB8713F4}"/>
              </a:ext>
            </a:extLst>
          </p:cNvPr>
          <p:cNvSpPr/>
          <p:nvPr/>
        </p:nvSpPr>
        <p:spPr>
          <a:xfrm>
            <a:off x="9760594" y="6547842"/>
            <a:ext cx="25131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aleksei.rostov@protonmail.com</a:t>
            </a:r>
            <a:endParaRPr lang="ru-RU" sz="1400" dirty="0"/>
          </a:p>
        </p:txBody>
      </p:sp>
      <p:pic>
        <p:nvPicPr>
          <p:cNvPr id="42" name="Picture 41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95CE32B5-56CC-D84C-A856-34A1E97F7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73" y="250825"/>
            <a:ext cx="9948409" cy="623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187BB-46E1-32B9-4691-055304321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9E33FB6-A7B8-F805-5EF0-8164D53EE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0FD40583-416C-8264-ED59-EFA5D9867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58" name="Freeform 5">
              <a:extLst>
                <a:ext uri="{FF2B5EF4-FFF2-40B4-BE49-F238E27FC236}">
                  <a16:creationId xmlns:a16="http://schemas.microsoft.com/office/drawing/2014/main" id="{87ECAF55-1348-D793-C9C0-665BD683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9" name="Freeform 6">
              <a:extLst>
                <a:ext uri="{FF2B5EF4-FFF2-40B4-BE49-F238E27FC236}">
                  <a16:creationId xmlns:a16="http://schemas.microsoft.com/office/drawing/2014/main" id="{95F71820-0CBA-4656-3880-B260FBF06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0" name="Freeform 7">
              <a:extLst>
                <a:ext uri="{FF2B5EF4-FFF2-40B4-BE49-F238E27FC236}">
                  <a16:creationId xmlns:a16="http://schemas.microsoft.com/office/drawing/2014/main" id="{2530E9AD-0FBE-9979-9630-D1A809C81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8">
              <a:extLst>
                <a:ext uri="{FF2B5EF4-FFF2-40B4-BE49-F238E27FC236}">
                  <a16:creationId xmlns:a16="http://schemas.microsoft.com/office/drawing/2014/main" id="{441F0E1F-D965-AAF1-A1BC-9DE8C4DBC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Freeform 9">
              <a:extLst>
                <a:ext uri="{FF2B5EF4-FFF2-40B4-BE49-F238E27FC236}">
                  <a16:creationId xmlns:a16="http://schemas.microsoft.com/office/drawing/2014/main" id="{FF6C0A1D-7118-4705-DD4E-6D1FF5BCC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10">
              <a:extLst>
                <a:ext uri="{FF2B5EF4-FFF2-40B4-BE49-F238E27FC236}">
                  <a16:creationId xmlns:a16="http://schemas.microsoft.com/office/drawing/2014/main" id="{41D6EF7F-FAF2-3EBF-66F5-B7608FA32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Freeform 11">
              <a:extLst>
                <a:ext uri="{FF2B5EF4-FFF2-40B4-BE49-F238E27FC236}">
                  <a16:creationId xmlns:a16="http://schemas.microsoft.com/office/drawing/2014/main" id="{CF7D21F3-CB1E-665A-C53A-ED73E48E5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Freeform 12">
              <a:extLst>
                <a:ext uri="{FF2B5EF4-FFF2-40B4-BE49-F238E27FC236}">
                  <a16:creationId xmlns:a16="http://schemas.microsoft.com/office/drawing/2014/main" id="{975D7E6C-060E-95A3-CB8F-9CC60A194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Freeform 13">
              <a:extLst>
                <a:ext uri="{FF2B5EF4-FFF2-40B4-BE49-F238E27FC236}">
                  <a16:creationId xmlns:a16="http://schemas.microsoft.com/office/drawing/2014/main" id="{B4A3301E-B487-DEAB-3708-DC147A649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Freeform 14">
              <a:extLst>
                <a:ext uri="{FF2B5EF4-FFF2-40B4-BE49-F238E27FC236}">
                  <a16:creationId xmlns:a16="http://schemas.microsoft.com/office/drawing/2014/main" id="{7778C000-4337-BBB0-5B85-1AE80F6002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Freeform 15">
              <a:extLst>
                <a:ext uri="{FF2B5EF4-FFF2-40B4-BE49-F238E27FC236}">
                  <a16:creationId xmlns:a16="http://schemas.microsoft.com/office/drawing/2014/main" id="{894B5109-C78F-8E67-C20A-5A2B876E9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Freeform 16">
              <a:extLst>
                <a:ext uri="{FF2B5EF4-FFF2-40B4-BE49-F238E27FC236}">
                  <a16:creationId xmlns:a16="http://schemas.microsoft.com/office/drawing/2014/main" id="{6B099047-0571-D164-66DB-463F7CCCA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Freeform 17">
              <a:extLst>
                <a:ext uri="{FF2B5EF4-FFF2-40B4-BE49-F238E27FC236}">
                  <a16:creationId xmlns:a16="http://schemas.microsoft.com/office/drawing/2014/main" id="{BA6F874E-C785-F23C-3137-F88863AA5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Freeform 18">
              <a:extLst>
                <a:ext uri="{FF2B5EF4-FFF2-40B4-BE49-F238E27FC236}">
                  <a16:creationId xmlns:a16="http://schemas.microsoft.com/office/drawing/2014/main" id="{C01B281F-5884-9F9F-8E15-815D0734B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2" name="Freeform 19">
              <a:extLst>
                <a:ext uri="{FF2B5EF4-FFF2-40B4-BE49-F238E27FC236}">
                  <a16:creationId xmlns:a16="http://schemas.microsoft.com/office/drawing/2014/main" id="{B8C4FA00-E1E6-4850-1F33-179F1E5D3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Freeform 20">
              <a:extLst>
                <a:ext uri="{FF2B5EF4-FFF2-40B4-BE49-F238E27FC236}">
                  <a16:creationId xmlns:a16="http://schemas.microsoft.com/office/drawing/2014/main" id="{6EB05254-32C9-0036-7C36-DE5EAE3D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4" name="Freeform 21">
              <a:extLst>
                <a:ext uri="{FF2B5EF4-FFF2-40B4-BE49-F238E27FC236}">
                  <a16:creationId xmlns:a16="http://schemas.microsoft.com/office/drawing/2014/main" id="{2DD0AA92-1F9B-1C5D-4B0A-2B45BDB5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5" name="Freeform 22">
              <a:extLst>
                <a:ext uri="{FF2B5EF4-FFF2-40B4-BE49-F238E27FC236}">
                  <a16:creationId xmlns:a16="http://schemas.microsoft.com/office/drawing/2014/main" id="{FEE5282C-3218-1764-5828-6F0E487ED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6" name="Freeform 23">
              <a:extLst>
                <a:ext uri="{FF2B5EF4-FFF2-40B4-BE49-F238E27FC236}">
                  <a16:creationId xmlns:a16="http://schemas.microsoft.com/office/drawing/2014/main" id="{7435C964-E625-05CE-F483-BD0EBB271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Freeform 24">
              <a:extLst>
                <a:ext uri="{FF2B5EF4-FFF2-40B4-BE49-F238E27FC236}">
                  <a16:creationId xmlns:a16="http://schemas.microsoft.com/office/drawing/2014/main" id="{5B455A32-F9E0-4FCB-584B-7C34712B3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8" name="Freeform 25">
              <a:extLst>
                <a:ext uri="{FF2B5EF4-FFF2-40B4-BE49-F238E27FC236}">
                  <a16:creationId xmlns:a16="http://schemas.microsoft.com/office/drawing/2014/main" id="{9EBF4979-1B99-B6A5-A530-51CBD0CB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BB3E72-E40C-30BD-3611-F4DECE4B6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60222A-6AB2-625F-5156-18511A257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366EA-96D0-A225-57FA-E659B8BAD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ED02FAF-83CD-D787-E6DB-6300BEA84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4ADAAC6-D200-58CC-8EB8-34D53CD98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FE0F8A4-3F0B-9715-9F2D-AC40D9462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F3E67F2-C290-EEB9-A2E6-72D8CFEED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49EF332-FBE0-3073-83FA-DCE85CA18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13B5A24-5503-F04B-BD12-B93C0EE9D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E69560A-A7B5-1441-2239-5D97E5116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21402D1-632F-8689-6F84-F9DFA91D0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C580612-5D6E-D57E-3EED-69C5C8664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96FE7AE-DB28-A036-CB4C-2FDDBDD38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FA21F710-DE07-B0C1-23A4-D926E87E5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0DA341F-9D09-3BFA-6CE3-3EC07E59F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964A6FB-B5EC-98E2-ABF1-7277D4CD6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236034C-C0E1-AEAB-016A-0E8A9A200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B0664A-46A5-3DA3-9B47-A78D475BA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59E5C2-3AA9-6AA6-DE4E-020CAB9DE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A20D646-FC3C-A112-545D-CE090A9F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C732EBD0-6758-C189-3A0A-8E43ED87E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47FB8DB-B8C2-2C87-2BB5-184991D96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BC0D97F-6C27-02DE-41ED-082D48A19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Прямоугольник 6">
            <a:extLst>
              <a:ext uri="{FF2B5EF4-FFF2-40B4-BE49-F238E27FC236}">
                <a16:creationId xmlns:a16="http://schemas.microsoft.com/office/drawing/2014/main" id="{F572944F-7D3B-314A-0C8B-23D6FDEF68C7}"/>
              </a:ext>
            </a:extLst>
          </p:cNvPr>
          <p:cNvSpPr/>
          <p:nvPr/>
        </p:nvSpPr>
        <p:spPr>
          <a:xfrm>
            <a:off x="9981689" y="6566714"/>
            <a:ext cx="21801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aleksei.rostov@protonmail.com</a:t>
            </a:r>
            <a:endParaRPr lang="ru-RU" sz="1200" dirty="0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0BDBB3C-7823-84B3-C692-330FADAC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0EDB86B-17C8-FB3A-B77D-D86704182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F8CACF0B-2A4B-79E4-3A66-4025FF35F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5585CDB1-9F05-7655-4784-C69B049F8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3453E34F-8238-B45E-57E9-04584E033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9D67AA52-DC8E-848E-A65E-9080E0A2D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2189C30A-EB67-9E33-8C82-16FC81368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19C5BF09-89BB-E614-321D-E00ADCB38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22F91D12-3621-629C-B14A-B19860E63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7E6A45C1-C0E4-6A67-0D2A-BD73C3A9C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91C4ABD2-8001-EF3C-6BF4-6512DFA09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75133145-A017-B3BE-0B32-99193D6C5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0EAC2683-F08C-2524-498C-7C2BC8B3D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4B5A98D3-941C-5F48-8103-0BC3E7537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9C61ED59-7A0B-1FB9-DC05-16C43BFB7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899DA327-45FD-543A-FDD9-0F03C3D93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E39BC750-5B69-F19C-1B76-613D6A237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131DED31-BA58-19DB-C637-7EDFCCA88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7347FAA1-243D-7D69-6D2B-A4AE423A9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1D0ECB41-B740-8F89-5D8B-113084805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BC1DD8A5-F344-5B30-B34C-852F8E37F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FFB4540C-F8C0-FA34-23D7-2E419EAE86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" name="Freeform 25">
              <a:extLst>
                <a:ext uri="{FF2B5EF4-FFF2-40B4-BE49-F238E27FC236}">
                  <a16:creationId xmlns:a16="http://schemas.microsoft.com/office/drawing/2014/main" id="{EEDCEAC9-67A2-FCDE-8A7F-D671479B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49" name="Прямоугольник 6">
            <a:extLst>
              <a:ext uri="{FF2B5EF4-FFF2-40B4-BE49-F238E27FC236}">
                <a16:creationId xmlns:a16="http://schemas.microsoft.com/office/drawing/2014/main" id="{E1F4E401-680E-3C2E-F8F1-B9C2DE7CB134}"/>
              </a:ext>
            </a:extLst>
          </p:cNvPr>
          <p:cNvSpPr/>
          <p:nvPr/>
        </p:nvSpPr>
        <p:spPr>
          <a:xfrm>
            <a:off x="9760594" y="6547842"/>
            <a:ext cx="25131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aleksei.rostov@protonmail.com</a:t>
            </a:r>
            <a:endParaRPr lang="ru-RU" sz="1400" dirty="0"/>
          </a:p>
        </p:txBody>
      </p:sp>
      <p:sp useBgFill="1">
        <p:nvSpPr>
          <p:cNvPr id="2050" name="Rectangle 2049">
            <a:extLst>
              <a:ext uri="{FF2B5EF4-FFF2-40B4-BE49-F238E27FC236}">
                <a16:creationId xmlns:a16="http://schemas.microsoft.com/office/drawing/2014/main" id="{C66C44CB-6827-1A89-034C-62158568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1" name="Group 2050">
            <a:extLst>
              <a:ext uri="{FF2B5EF4-FFF2-40B4-BE49-F238E27FC236}">
                <a16:creationId xmlns:a16="http://schemas.microsoft.com/office/drawing/2014/main" id="{4D5948DB-20E1-09CA-EDD6-EFB5434D2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52" name="Freeform 5">
              <a:extLst>
                <a:ext uri="{FF2B5EF4-FFF2-40B4-BE49-F238E27FC236}">
                  <a16:creationId xmlns:a16="http://schemas.microsoft.com/office/drawing/2014/main" id="{4D5D63A3-47CD-553B-6FD2-3EFA84466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3" name="Freeform 6">
              <a:extLst>
                <a:ext uri="{FF2B5EF4-FFF2-40B4-BE49-F238E27FC236}">
                  <a16:creationId xmlns:a16="http://schemas.microsoft.com/office/drawing/2014/main" id="{22036DF9-CE40-F676-EDF9-220C9BCFD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" name="Freeform 7">
              <a:extLst>
                <a:ext uri="{FF2B5EF4-FFF2-40B4-BE49-F238E27FC236}">
                  <a16:creationId xmlns:a16="http://schemas.microsoft.com/office/drawing/2014/main" id="{5272909E-AC8F-D401-FB0A-B5AD9408B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Freeform 8">
              <a:extLst>
                <a:ext uri="{FF2B5EF4-FFF2-40B4-BE49-F238E27FC236}">
                  <a16:creationId xmlns:a16="http://schemas.microsoft.com/office/drawing/2014/main" id="{F1F80D0D-60BF-8225-BE1A-80AC70519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Freeform 9">
              <a:extLst>
                <a:ext uri="{FF2B5EF4-FFF2-40B4-BE49-F238E27FC236}">
                  <a16:creationId xmlns:a16="http://schemas.microsoft.com/office/drawing/2014/main" id="{BD66B0B0-1F02-2D6C-C1F0-8A8988146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" name="Freeform 10">
              <a:extLst>
                <a:ext uri="{FF2B5EF4-FFF2-40B4-BE49-F238E27FC236}">
                  <a16:creationId xmlns:a16="http://schemas.microsoft.com/office/drawing/2014/main" id="{09C6EDB1-C55F-51E5-5D61-3C8AA171A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2" name="Freeform 11">
              <a:extLst>
                <a:ext uri="{FF2B5EF4-FFF2-40B4-BE49-F238E27FC236}">
                  <a16:creationId xmlns:a16="http://schemas.microsoft.com/office/drawing/2014/main" id="{DEFB3E2F-A2E1-F408-128F-C3CD30782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3" name="Freeform 12">
              <a:extLst>
                <a:ext uri="{FF2B5EF4-FFF2-40B4-BE49-F238E27FC236}">
                  <a16:creationId xmlns:a16="http://schemas.microsoft.com/office/drawing/2014/main" id="{A73E225E-30CC-26C1-0FF8-483AFBFF5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4" name="Freeform 13">
              <a:extLst>
                <a:ext uri="{FF2B5EF4-FFF2-40B4-BE49-F238E27FC236}">
                  <a16:creationId xmlns:a16="http://schemas.microsoft.com/office/drawing/2014/main" id="{8961F540-90A0-D787-D87D-5FDEE571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5" name="Freeform 14">
              <a:extLst>
                <a:ext uri="{FF2B5EF4-FFF2-40B4-BE49-F238E27FC236}">
                  <a16:creationId xmlns:a16="http://schemas.microsoft.com/office/drawing/2014/main" id="{6D8C893F-805E-B0CF-3668-0F61A6034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6" name="Freeform 15">
              <a:extLst>
                <a:ext uri="{FF2B5EF4-FFF2-40B4-BE49-F238E27FC236}">
                  <a16:creationId xmlns:a16="http://schemas.microsoft.com/office/drawing/2014/main" id="{24CF0F16-B334-438F-51B0-53AD656C5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7" name="Freeform 16">
              <a:extLst>
                <a:ext uri="{FF2B5EF4-FFF2-40B4-BE49-F238E27FC236}">
                  <a16:creationId xmlns:a16="http://schemas.microsoft.com/office/drawing/2014/main" id="{882BA364-1A3E-2357-4D50-E45DAB8B7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8" name="Freeform 17">
              <a:extLst>
                <a:ext uri="{FF2B5EF4-FFF2-40B4-BE49-F238E27FC236}">
                  <a16:creationId xmlns:a16="http://schemas.microsoft.com/office/drawing/2014/main" id="{E2627808-0595-909A-2C3F-7A8A69535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9" name="Freeform 18">
              <a:extLst>
                <a:ext uri="{FF2B5EF4-FFF2-40B4-BE49-F238E27FC236}">
                  <a16:creationId xmlns:a16="http://schemas.microsoft.com/office/drawing/2014/main" id="{7BF5F2F6-C3F7-B62C-1942-9BE978DE7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0" name="Freeform 19">
              <a:extLst>
                <a:ext uri="{FF2B5EF4-FFF2-40B4-BE49-F238E27FC236}">
                  <a16:creationId xmlns:a16="http://schemas.microsoft.com/office/drawing/2014/main" id="{80B2379E-E256-1DD5-B064-CA5098CFC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1" name="Freeform 20">
              <a:extLst>
                <a:ext uri="{FF2B5EF4-FFF2-40B4-BE49-F238E27FC236}">
                  <a16:creationId xmlns:a16="http://schemas.microsoft.com/office/drawing/2014/main" id="{F0C2F9A3-8947-AB30-B00A-A32E79C39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2" name="Freeform 21">
              <a:extLst>
                <a:ext uri="{FF2B5EF4-FFF2-40B4-BE49-F238E27FC236}">
                  <a16:creationId xmlns:a16="http://schemas.microsoft.com/office/drawing/2014/main" id="{88B24AE8-031C-3FF7-45B4-F97AF750A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3" name="Freeform 22">
              <a:extLst>
                <a:ext uri="{FF2B5EF4-FFF2-40B4-BE49-F238E27FC236}">
                  <a16:creationId xmlns:a16="http://schemas.microsoft.com/office/drawing/2014/main" id="{826F1718-441D-774B-A7AE-B434FB9E1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4" name="Freeform 23">
              <a:extLst>
                <a:ext uri="{FF2B5EF4-FFF2-40B4-BE49-F238E27FC236}">
                  <a16:creationId xmlns:a16="http://schemas.microsoft.com/office/drawing/2014/main" id="{1801E79D-205A-81DA-CE00-988F6E8D6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5" name="Freeform 24">
              <a:extLst>
                <a:ext uri="{FF2B5EF4-FFF2-40B4-BE49-F238E27FC236}">
                  <a16:creationId xmlns:a16="http://schemas.microsoft.com/office/drawing/2014/main" id="{59FDB9C3-A66F-EA25-3967-173B9E04B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6" name="Freeform 25">
              <a:extLst>
                <a:ext uri="{FF2B5EF4-FFF2-40B4-BE49-F238E27FC236}">
                  <a16:creationId xmlns:a16="http://schemas.microsoft.com/office/drawing/2014/main" id="{61FF2B33-2AC8-0208-1D8D-BC214CD3D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98" name="Прямоугольник 6">
            <a:extLst>
              <a:ext uri="{FF2B5EF4-FFF2-40B4-BE49-F238E27FC236}">
                <a16:creationId xmlns:a16="http://schemas.microsoft.com/office/drawing/2014/main" id="{04DE00AA-4C49-BFB6-5135-41694FDDD824}"/>
              </a:ext>
            </a:extLst>
          </p:cNvPr>
          <p:cNvSpPr/>
          <p:nvPr/>
        </p:nvSpPr>
        <p:spPr>
          <a:xfrm>
            <a:off x="9700002" y="6554985"/>
            <a:ext cx="25131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aleksei.rostov@protonmail.com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361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58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9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0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2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4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5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6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8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757841E-FD36-D15D-A142-70A39847C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0FB656-B956-2915-1088-5FACE1CB1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9874FE4-BBF6-3F4D-E574-4C9054FCF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BEF1711D-FAFA-8435-A220-29EA65104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EEC1D6E-59B5-E8B9-3F2C-DE977E56E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24CD3083-5F23-47B9-24E1-3530267A4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D0B7DDB-56B2-79EF-7238-AE24180E2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DCB83FEA-9A47-A25F-8480-D0662B7E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D039032-C611-0B0C-29FB-3A24DB124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09811383-3964-7A3F-9E42-83EDC5B9B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571FF56F-47EC-8D0B-3718-FA9C50F5B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E467E831-91A5-1FB6-9FC1-40AFB79F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D2A8D306-882F-2B05-91F4-8277CB5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2B0BF9E8-C606-75AA-B04C-6BB687D4C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4EB25C9-33F2-AF23-1C50-A91CD7BB9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30A5EB50-3E9F-02F1-FF04-DBD02C517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641F8D9B-D0DC-1617-93EC-793251563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FF19103B-EA0A-7401-C7ED-B926508D4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0437B371-B2F1-D68D-14F8-92889F2D1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F3245D25-2DD2-00E7-766F-668AC8833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2191A957-A2DB-10ED-413B-0BF7EA425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AEB0B61-D27B-5B00-ADD6-8DE4A5CE7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A45C42E5-17BB-A7B8-1074-28C8BF724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" name="Прямоугольник 6">
            <a:extLst>
              <a:ext uri="{FF2B5EF4-FFF2-40B4-BE49-F238E27FC236}">
                <a16:creationId xmlns:a16="http://schemas.microsoft.com/office/drawing/2014/main" id="{6485B951-BF46-4D79-5A57-05995BE4244C}"/>
              </a:ext>
            </a:extLst>
          </p:cNvPr>
          <p:cNvSpPr/>
          <p:nvPr/>
        </p:nvSpPr>
        <p:spPr>
          <a:xfrm>
            <a:off x="9981689" y="6566714"/>
            <a:ext cx="21801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aleksei.rostov@protonmail.com</a:t>
            </a:r>
            <a:endParaRPr lang="ru-RU" sz="1200" dirty="0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0BB17D0-AE2D-FC60-4651-1A9A99428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0F93B46-72A7-B3F1-6E76-783C17064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1063FB90-C368-A0E5-0CFA-A962707F6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B5CA7947-9A29-2445-ED93-F1922106D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991B9091-8C00-F9C2-8867-31DD39518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3EE752E1-8073-EC7C-B85B-E409EEF9D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EEC3BE13-B9DC-17DD-782C-F3472FB68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BB85B6CB-A685-4F47-58D6-0D43F834B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E2D53FA2-DFDF-1760-C424-51CB99C2C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4BD36D6F-06E5-B8CA-942F-FCC15FC96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6676DBA5-9D58-5891-3C1C-FF83D0E83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E2E3D372-5054-CBB5-49C8-6C7CA2DEA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BC15DFE8-7971-49DD-A983-54A1BDE5D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EFED7E92-A358-106C-322D-51F741027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8CB0EB37-C7E4-E5ED-BC61-FCAA046D7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86EF5B63-F975-8B91-20AD-1DA608B6B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13907C61-F113-3FE0-3D8A-1E127BF96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2168308A-9853-5A8E-E2CB-121CFB8E8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EB745EDC-1760-225B-213B-24D2349BC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45C2E303-B2F2-BA7C-A16B-40EB76941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FD648585-50D1-1B6D-91D2-80E3D1140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980690C2-7254-535F-6E70-20A50CCB0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59EB746B-D4F8-191C-4AC2-BAF7F408C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Прямоугольник 6">
            <a:extLst>
              <a:ext uri="{FF2B5EF4-FFF2-40B4-BE49-F238E27FC236}">
                <a16:creationId xmlns:a16="http://schemas.microsoft.com/office/drawing/2014/main" id="{EECBF405-9F37-8E43-746D-7239DBE5EF16}"/>
              </a:ext>
            </a:extLst>
          </p:cNvPr>
          <p:cNvSpPr/>
          <p:nvPr/>
        </p:nvSpPr>
        <p:spPr>
          <a:xfrm>
            <a:off x="9760594" y="6547842"/>
            <a:ext cx="25131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aleksei.rostov@protonmail.com</a:t>
            </a:r>
            <a:endParaRPr lang="ru-RU" sz="1400" dirty="0"/>
          </a:p>
        </p:txBody>
      </p:sp>
      <p:sp useBgFill="1">
        <p:nvSpPr>
          <p:cNvPr id="2048" name="Rectangle 2047">
            <a:extLst>
              <a:ext uri="{FF2B5EF4-FFF2-40B4-BE49-F238E27FC236}">
                <a16:creationId xmlns:a16="http://schemas.microsoft.com/office/drawing/2014/main" id="{ED269284-DAF7-3CAE-B6C8-BDAC6E77C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9" name="Group 2048">
            <a:extLst>
              <a:ext uri="{FF2B5EF4-FFF2-40B4-BE49-F238E27FC236}">
                <a16:creationId xmlns:a16="http://schemas.microsoft.com/office/drawing/2014/main" id="{AC367352-D16D-8D7D-1C77-1347743D3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50" name="Freeform 5">
              <a:extLst>
                <a:ext uri="{FF2B5EF4-FFF2-40B4-BE49-F238E27FC236}">
                  <a16:creationId xmlns:a16="http://schemas.microsoft.com/office/drawing/2014/main" id="{D7548060-63D5-69DF-4C73-E1FD96243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" name="Freeform 6">
              <a:extLst>
                <a:ext uri="{FF2B5EF4-FFF2-40B4-BE49-F238E27FC236}">
                  <a16:creationId xmlns:a16="http://schemas.microsoft.com/office/drawing/2014/main" id="{B58A08A2-6F0B-27E3-4AFB-937610A24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" name="Freeform 7">
              <a:extLst>
                <a:ext uri="{FF2B5EF4-FFF2-40B4-BE49-F238E27FC236}">
                  <a16:creationId xmlns:a16="http://schemas.microsoft.com/office/drawing/2014/main" id="{8A4C9098-51F6-0437-95B9-4553107D8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3" name="Freeform 8">
              <a:extLst>
                <a:ext uri="{FF2B5EF4-FFF2-40B4-BE49-F238E27FC236}">
                  <a16:creationId xmlns:a16="http://schemas.microsoft.com/office/drawing/2014/main" id="{BFED02D1-AD20-F370-53EA-8654D71A5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" name="Freeform 9">
              <a:extLst>
                <a:ext uri="{FF2B5EF4-FFF2-40B4-BE49-F238E27FC236}">
                  <a16:creationId xmlns:a16="http://schemas.microsoft.com/office/drawing/2014/main" id="{D963406F-EC0E-2D23-7E54-BB9E9AEB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Freeform 10">
              <a:extLst>
                <a:ext uri="{FF2B5EF4-FFF2-40B4-BE49-F238E27FC236}">
                  <a16:creationId xmlns:a16="http://schemas.microsoft.com/office/drawing/2014/main" id="{56D4F17B-8F46-810E-CD1C-C856B9C70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Freeform 11">
              <a:extLst>
                <a:ext uri="{FF2B5EF4-FFF2-40B4-BE49-F238E27FC236}">
                  <a16:creationId xmlns:a16="http://schemas.microsoft.com/office/drawing/2014/main" id="{83198DB3-A0FF-3F0D-AB78-B75FD0F8B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" name="Freeform 12">
              <a:extLst>
                <a:ext uri="{FF2B5EF4-FFF2-40B4-BE49-F238E27FC236}">
                  <a16:creationId xmlns:a16="http://schemas.microsoft.com/office/drawing/2014/main" id="{A342C613-3DB7-8345-E5F1-D606F0E9D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1" name="Freeform 13">
              <a:extLst>
                <a:ext uri="{FF2B5EF4-FFF2-40B4-BE49-F238E27FC236}">
                  <a16:creationId xmlns:a16="http://schemas.microsoft.com/office/drawing/2014/main" id="{ACA23BD7-5665-E572-FCD5-4E2DC9DE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2" name="Freeform 14">
              <a:extLst>
                <a:ext uri="{FF2B5EF4-FFF2-40B4-BE49-F238E27FC236}">
                  <a16:creationId xmlns:a16="http://schemas.microsoft.com/office/drawing/2014/main" id="{906CD16C-0BB7-2146-A72C-E9B707D78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3" name="Freeform 15">
              <a:extLst>
                <a:ext uri="{FF2B5EF4-FFF2-40B4-BE49-F238E27FC236}">
                  <a16:creationId xmlns:a16="http://schemas.microsoft.com/office/drawing/2014/main" id="{7756D681-BC41-AB05-7197-B41E574B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4" name="Freeform 16">
              <a:extLst>
                <a:ext uri="{FF2B5EF4-FFF2-40B4-BE49-F238E27FC236}">
                  <a16:creationId xmlns:a16="http://schemas.microsoft.com/office/drawing/2014/main" id="{EB268140-CF10-B7B7-2376-0D0CCC800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5" name="Freeform 17">
              <a:extLst>
                <a:ext uri="{FF2B5EF4-FFF2-40B4-BE49-F238E27FC236}">
                  <a16:creationId xmlns:a16="http://schemas.microsoft.com/office/drawing/2014/main" id="{A83D6FF3-2CE0-51ED-D74B-60B479B6E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6" name="Freeform 18">
              <a:extLst>
                <a:ext uri="{FF2B5EF4-FFF2-40B4-BE49-F238E27FC236}">
                  <a16:creationId xmlns:a16="http://schemas.microsoft.com/office/drawing/2014/main" id="{0581013F-0F0A-16C0-3665-CA50DB591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7" name="Freeform 19">
              <a:extLst>
                <a:ext uri="{FF2B5EF4-FFF2-40B4-BE49-F238E27FC236}">
                  <a16:creationId xmlns:a16="http://schemas.microsoft.com/office/drawing/2014/main" id="{0463410F-586A-7233-C4A6-9E2925D8E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8" name="Freeform 20">
              <a:extLst>
                <a:ext uri="{FF2B5EF4-FFF2-40B4-BE49-F238E27FC236}">
                  <a16:creationId xmlns:a16="http://schemas.microsoft.com/office/drawing/2014/main" id="{A0BF6CBE-6365-1BA4-23E2-6A0EC71DB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9" name="Freeform 21">
              <a:extLst>
                <a:ext uri="{FF2B5EF4-FFF2-40B4-BE49-F238E27FC236}">
                  <a16:creationId xmlns:a16="http://schemas.microsoft.com/office/drawing/2014/main" id="{458D2274-54C6-9220-0FE9-724D9D765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0" name="Freeform 22">
              <a:extLst>
                <a:ext uri="{FF2B5EF4-FFF2-40B4-BE49-F238E27FC236}">
                  <a16:creationId xmlns:a16="http://schemas.microsoft.com/office/drawing/2014/main" id="{D901A461-0A85-FEBE-D636-1F97DC191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1" name="Freeform 23">
              <a:extLst>
                <a:ext uri="{FF2B5EF4-FFF2-40B4-BE49-F238E27FC236}">
                  <a16:creationId xmlns:a16="http://schemas.microsoft.com/office/drawing/2014/main" id="{05CBF2E7-809E-D6DF-BBE7-14456E48A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2" name="Freeform 24">
              <a:extLst>
                <a:ext uri="{FF2B5EF4-FFF2-40B4-BE49-F238E27FC236}">
                  <a16:creationId xmlns:a16="http://schemas.microsoft.com/office/drawing/2014/main" id="{6ED1BBF5-76C2-C646-C69C-31A3E121B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3" name="Freeform 25">
              <a:extLst>
                <a:ext uri="{FF2B5EF4-FFF2-40B4-BE49-F238E27FC236}">
                  <a16:creationId xmlns:a16="http://schemas.microsoft.com/office/drawing/2014/main" id="{4E6249BF-BE13-95BE-52B0-F329C60A6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094" name="Rectangle 2093">
            <a:extLst>
              <a:ext uri="{FF2B5EF4-FFF2-40B4-BE49-F238E27FC236}">
                <a16:creationId xmlns:a16="http://schemas.microsoft.com/office/drawing/2014/main" id="{B87AA269-ED49-95D3-874C-95708499F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95" name="Group 2094">
            <a:extLst>
              <a:ext uri="{FF2B5EF4-FFF2-40B4-BE49-F238E27FC236}">
                <a16:creationId xmlns:a16="http://schemas.microsoft.com/office/drawing/2014/main" id="{36F565DC-972E-F286-4C94-4B318726E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96" name="Freeform 5">
              <a:extLst>
                <a:ext uri="{FF2B5EF4-FFF2-40B4-BE49-F238E27FC236}">
                  <a16:creationId xmlns:a16="http://schemas.microsoft.com/office/drawing/2014/main" id="{C90051C6-C367-26A9-2102-5B854402C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7" name="Freeform 6">
              <a:extLst>
                <a:ext uri="{FF2B5EF4-FFF2-40B4-BE49-F238E27FC236}">
                  <a16:creationId xmlns:a16="http://schemas.microsoft.com/office/drawing/2014/main" id="{1142A097-98A6-0ED9-8C87-F12371F87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8" name="Freeform 7">
              <a:extLst>
                <a:ext uri="{FF2B5EF4-FFF2-40B4-BE49-F238E27FC236}">
                  <a16:creationId xmlns:a16="http://schemas.microsoft.com/office/drawing/2014/main" id="{F9B27658-081B-12F4-0421-4DCB0C43C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9" name="Freeform 8">
              <a:extLst>
                <a:ext uri="{FF2B5EF4-FFF2-40B4-BE49-F238E27FC236}">
                  <a16:creationId xmlns:a16="http://schemas.microsoft.com/office/drawing/2014/main" id="{664E08BD-3F49-B6D2-219A-F56849633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0" name="Freeform 9">
              <a:extLst>
                <a:ext uri="{FF2B5EF4-FFF2-40B4-BE49-F238E27FC236}">
                  <a16:creationId xmlns:a16="http://schemas.microsoft.com/office/drawing/2014/main" id="{D90E5F8B-4734-D4FF-E0F4-1B6BA0527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1" name="Freeform 10">
              <a:extLst>
                <a:ext uri="{FF2B5EF4-FFF2-40B4-BE49-F238E27FC236}">
                  <a16:creationId xmlns:a16="http://schemas.microsoft.com/office/drawing/2014/main" id="{0913B4B0-21D8-B764-476A-FF6236D10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2" name="Freeform 11">
              <a:extLst>
                <a:ext uri="{FF2B5EF4-FFF2-40B4-BE49-F238E27FC236}">
                  <a16:creationId xmlns:a16="http://schemas.microsoft.com/office/drawing/2014/main" id="{41368B2C-6A33-EEBC-9975-02E7BE824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3" name="Freeform 12">
              <a:extLst>
                <a:ext uri="{FF2B5EF4-FFF2-40B4-BE49-F238E27FC236}">
                  <a16:creationId xmlns:a16="http://schemas.microsoft.com/office/drawing/2014/main" id="{FBBA6966-D8AD-9A6C-9392-5DA5E3A0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4" name="Freeform 13">
              <a:extLst>
                <a:ext uri="{FF2B5EF4-FFF2-40B4-BE49-F238E27FC236}">
                  <a16:creationId xmlns:a16="http://schemas.microsoft.com/office/drawing/2014/main" id="{397E3D26-3A9F-ED3A-0F36-389324A8F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5" name="Freeform 14">
              <a:extLst>
                <a:ext uri="{FF2B5EF4-FFF2-40B4-BE49-F238E27FC236}">
                  <a16:creationId xmlns:a16="http://schemas.microsoft.com/office/drawing/2014/main" id="{271B1A17-6FD7-4DF1-D5C7-588D818CC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6" name="Freeform 15">
              <a:extLst>
                <a:ext uri="{FF2B5EF4-FFF2-40B4-BE49-F238E27FC236}">
                  <a16:creationId xmlns:a16="http://schemas.microsoft.com/office/drawing/2014/main" id="{3E6F8F58-8C86-51E6-9CA3-4A6B1BA69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7" name="Freeform 16">
              <a:extLst>
                <a:ext uri="{FF2B5EF4-FFF2-40B4-BE49-F238E27FC236}">
                  <a16:creationId xmlns:a16="http://schemas.microsoft.com/office/drawing/2014/main" id="{C13488FD-8675-2A0B-E567-B4CDD1B02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8" name="Freeform 17">
              <a:extLst>
                <a:ext uri="{FF2B5EF4-FFF2-40B4-BE49-F238E27FC236}">
                  <a16:creationId xmlns:a16="http://schemas.microsoft.com/office/drawing/2014/main" id="{A61DFC8F-196B-9D27-E023-DFB9D86EC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" name="Freeform 18">
              <a:extLst>
                <a:ext uri="{FF2B5EF4-FFF2-40B4-BE49-F238E27FC236}">
                  <a16:creationId xmlns:a16="http://schemas.microsoft.com/office/drawing/2014/main" id="{D71613E9-C54A-6F63-76C9-4C6AA26D8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" name="Freeform 19">
              <a:extLst>
                <a:ext uri="{FF2B5EF4-FFF2-40B4-BE49-F238E27FC236}">
                  <a16:creationId xmlns:a16="http://schemas.microsoft.com/office/drawing/2014/main" id="{82A547A6-6905-DF07-BF55-5C5EAB02A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1" name="Freeform 20">
              <a:extLst>
                <a:ext uri="{FF2B5EF4-FFF2-40B4-BE49-F238E27FC236}">
                  <a16:creationId xmlns:a16="http://schemas.microsoft.com/office/drawing/2014/main" id="{05EEFD92-683B-FC59-741C-BEFDE1921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2" name="Freeform 21">
              <a:extLst>
                <a:ext uri="{FF2B5EF4-FFF2-40B4-BE49-F238E27FC236}">
                  <a16:creationId xmlns:a16="http://schemas.microsoft.com/office/drawing/2014/main" id="{6600C210-D373-47C5-A054-C1CBF0EC9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3" name="Freeform 22">
              <a:extLst>
                <a:ext uri="{FF2B5EF4-FFF2-40B4-BE49-F238E27FC236}">
                  <a16:creationId xmlns:a16="http://schemas.microsoft.com/office/drawing/2014/main" id="{89FC73C4-C121-81E6-A7E3-B6A6FDAEF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4" name="Freeform 23">
              <a:extLst>
                <a:ext uri="{FF2B5EF4-FFF2-40B4-BE49-F238E27FC236}">
                  <a16:creationId xmlns:a16="http://schemas.microsoft.com/office/drawing/2014/main" id="{E49DC82E-97DB-88D3-37D1-C687F872A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5" name="Freeform 24">
              <a:extLst>
                <a:ext uri="{FF2B5EF4-FFF2-40B4-BE49-F238E27FC236}">
                  <a16:creationId xmlns:a16="http://schemas.microsoft.com/office/drawing/2014/main" id="{4AFDCA7C-BAB1-2036-1F59-670BF27DD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6" name="Freeform 25">
              <a:extLst>
                <a:ext uri="{FF2B5EF4-FFF2-40B4-BE49-F238E27FC236}">
                  <a16:creationId xmlns:a16="http://schemas.microsoft.com/office/drawing/2014/main" id="{5BA43067-318B-D58B-F34B-EB19F7B2E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17" name="Прямоугольник 6">
            <a:extLst>
              <a:ext uri="{FF2B5EF4-FFF2-40B4-BE49-F238E27FC236}">
                <a16:creationId xmlns:a16="http://schemas.microsoft.com/office/drawing/2014/main" id="{7B37C98B-41FB-44DB-606F-76FEAC9465F5}"/>
              </a:ext>
            </a:extLst>
          </p:cNvPr>
          <p:cNvSpPr/>
          <p:nvPr/>
        </p:nvSpPr>
        <p:spPr>
          <a:xfrm>
            <a:off x="9674113" y="6535742"/>
            <a:ext cx="25131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aleksei.rostov@protonmail.com</a:t>
            </a:r>
            <a:endParaRPr lang="ru-RU" sz="1400" dirty="0"/>
          </a:p>
        </p:txBody>
      </p:sp>
      <p:sp>
        <p:nvSpPr>
          <p:cNvPr id="2118" name="Заголовок 1">
            <a:extLst>
              <a:ext uri="{FF2B5EF4-FFF2-40B4-BE49-F238E27FC236}">
                <a16:creationId xmlns:a16="http://schemas.microsoft.com/office/drawing/2014/main" id="{A183A92F-2189-6358-3199-581DD61A52A7}"/>
              </a:ext>
            </a:extLst>
          </p:cNvPr>
          <p:cNvSpPr txBox="1">
            <a:spLocks/>
          </p:cNvSpPr>
          <p:nvPr/>
        </p:nvSpPr>
        <p:spPr>
          <a:xfrm>
            <a:off x="-3480" y="7778"/>
            <a:ext cx="3813480" cy="4346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Test Procedure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048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Aleksei Rostov</dc:creator>
  <cp:lastModifiedBy>Aleksei Rostov</cp:lastModifiedBy>
  <cp:revision>47</cp:revision>
  <dcterms:created xsi:type="dcterms:W3CDTF">2023-01-30T09:04:37Z</dcterms:created>
  <dcterms:modified xsi:type="dcterms:W3CDTF">2025-04-01T15:22:18Z</dcterms:modified>
</cp:coreProperties>
</file>