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7" r:id="rId11"/>
    <p:sldId id="268" r:id="rId12"/>
    <p:sldId id="269" r:id="rId13"/>
    <p:sldId id="273" r:id="rId14"/>
    <p:sldId id="277" r:id="rId15"/>
    <p:sldId id="263" r:id="rId16"/>
    <p:sldId id="265" r:id="rId17"/>
    <p:sldId id="266" r:id="rId18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782" y="1487805"/>
            <a:ext cx="10943167" cy="1082675"/>
          </a:xfrm>
        </p:spPr>
        <p:txBody>
          <a:bodyPr/>
          <a:p>
            <a:r>
              <a:rPr lang="en-US" sz="4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  <a:effectLst/>
              </a:rPr>
              <a:t>Sistem Smart House</a:t>
            </a:r>
            <a:endParaRPr lang="en-US" sz="4800">
              <a:ln w="22225">
                <a:solidFill>
                  <a:schemeClr val="accent2"/>
                </a:solidFill>
                <a:prstDash val="solid"/>
              </a:ln>
              <a:solidFill>
                <a:schemeClr val="accent2"/>
              </a:solidFill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03500" y="4899978"/>
            <a:ext cx="9144000" cy="1655762"/>
          </a:xfrm>
        </p:spPr>
        <p:txBody>
          <a:bodyPr/>
          <a:p>
            <a:pPr algn="r"/>
            <a:r>
              <a:rPr lang="en-US" altLang="en-US" sz="2400">
                <a:ln w="6600">
                  <a:noFill/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- Proiect Inginerie Software -</a:t>
            </a:r>
            <a:endParaRPr lang="en-US" altLang="en-US" sz="2400">
              <a:ln w="6600">
                <a:noFill/>
                <a:prstDash val="solid"/>
              </a:ln>
              <a:solidFill>
                <a:schemeClr val="bg1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r"/>
            <a:r>
              <a:rPr lang="en-US" altLang="en-US" sz="2400">
                <a:ln w="6600">
                  <a:noFill/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Farcas Alexandru</a:t>
            </a:r>
            <a:endParaRPr lang="en-US" altLang="en-US" sz="2400">
              <a:ln w="6600">
                <a:noFill/>
                <a:prstDash val="solid"/>
              </a:ln>
              <a:solidFill>
                <a:schemeClr val="bg1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r"/>
            <a:r>
              <a:rPr lang="en-US" altLang="en-US" sz="2400">
                <a:ln w="6600">
                  <a:noFill/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grupa 30231</a:t>
            </a:r>
            <a:endParaRPr lang="en-US" altLang="en-US" sz="2400">
              <a:ln w="6600">
                <a:noFill/>
                <a:prstDash val="solid"/>
              </a:ln>
              <a:solidFill>
                <a:schemeClr val="bg1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890" y="1567180"/>
            <a:ext cx="10972800" cy="4953000"/>
          </a:xfrm>
        </p:spPr>
        <p:txBody>
          <a:bodyPr/>
          <a:p>
            <a:pPr marL="0" indent="0">
              <a:buNone/>
            </a:pPr>
            <a:r>
              <a:rPr lang="" altLang="en-US"/>
              <a:t>	Pentru memorarea notitelor utilizatorului precum si a dispozitivelor deja conenctate, exista optiunea dezvoltarii ulterioare a unei structuri de date de memorare a acestora, cum ar fi serializarea si deseralizarea intr-un fisier stocat la nivelul serverului, local.</a:t>
            </a:r>
            <a:endParaRPr lang="" alt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serialization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65275" y="1615440"/>
            <a:ext cx="8860155" cy="36271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/home/farcasalexandru/Downloads/uml.pnguml"/>
          <p:cNvPicPr>
            <a:picLocks noChangeAspect="1"/>
          </p:cNvPicPr>
          <p:nvPr>
            <p:ph idx="1"/>
          </p:nvPr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3460750" y="-59055"/>
            <a:ext cx="5455920" cy="698627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Sequence Diagram"/>
          <p:cNvPicPr>
            <a:picLocks noChangeAspect="1"/>
          </p:cNvPicPr>
          <p:nvPr>
            <p:ph idx="1"/>
          </p:nvPr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90290" y="187325"/>
            <a:ext cx="4505325" cy="648271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Interfata cu utilizatorul</a:t>
            </a:r>
            <a:endParaRPr lang="en-US" altLang="en-US"/>
          </a:p>
        </p:txBody>
      </p:sp>
      <p:pic>
        <p:nvPicPr>
          <p:cNvPr id="4" name="Picture 3" descr="/home/farcasalexandru/Pictures/Screenshot from 2020-01-12 16-59-39.pngScreenshot from 2020-01-12 16-59-39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011680" y="773430"/>
            <a:ext cx="8169275" cy="54254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/home/farcasalexandru/Pictures/Screenshot from 2020-01-12 17-00-12.pngScreenshot from 2020-01-12 17-00-1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834833" y="620395"/>
            <a:ext cx="8522335" cy="526986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/home/farcasalexandru/Pictures/Screenshot from 2020-01-12 17-00-24.pngScreenshot from 2020-01-12 17-00-24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437005" y="555308"/>
            <a:ext cx="9317990" cy="52412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0660"/>
            <a:ext cx="10972800" cy="582613"/>
          </a:xfrm>
        </p:spPr>
        <p:txBody>
          <a:bodyPr/>
          <a:p>
            <a:r>
              <a:rPr lang="en-US" altLang="en-US"/>
              <a:t>Introducere</a:t>
            </a:r>
            <a:endParaRPr lang="en-US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386080" y="1320165"/>
            <a:ext cx="5685790" cy="4217035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n-US" altLang="en-US" sz="2400"/>
              <a:t>Tehnologia este menita sa simplifice activitatile din toate domeniile</a:t>
            </a:r>
            <a:endParaRPr lang="en-US" altLang="en-US" sz="2400"/>
          </a:p>
          <a:p>
            <a:endParaRPr lang="en-US" altLang="en-US" sz="2400"/>
          </a:p>
          <a:p>
            <a:r>
              <a:rPr lang="en-US" altLang="en-US" sz="2400"/>
              <a:t>Evolutia tehnologica ofera posibilitatea de a automatiza diverse activitati cotidiene</a:t>
            </a:r>
            <a:endParaRPr lang="en-US" altLang="en-US" sz="2400"/>
          </a:p>
          <a:p>
            <a:endParaRPr lang="en-US" altLang="en-US" sz="2400"/>
          </a:p>
          <a:p>
            <a:r>
              <a:rPr lang="en-US" altLang="en-US" sz="2400"/>
              <a:t>Casele inteligente utilizeaza cele mai noi tehnologi pentru a oferi cat mai mult timp liber locatarilor</a:t>
            </a:r>
            <a:endParaRPr lang="en-US" altLang="en-US" sz="240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6390" y="1677670"/>
            <a:ext cx="10972800" cy="3013075"/>
          </a:xfrm>
        </p:spPr>
        <p:txBody>
          <a:bodyPr/>
          <a:p>
            <a:r>
              <a:rPr lang="en-US" altLang="en-US"/>
              <a:t>Proiectul ales reprezinta simularea cu ajutorul calculatorului a unui sistem de casa inteligenta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Dispozitivele inteligente sunt simulate si au o interfata care sa le reprezinte intr-un mod cat mai realist functionarea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/>
              <a:t>  Lista de Functionalitati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Vizualizarea stirilor zilnice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Informatii meteo actualizate permanent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Vizualizarea de notite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Conectarea de dispozitive inteligente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Eliminarea de dispozitive conectate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Vizualizarea unui raporrt de securitate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Optional: control vocal</a:t>
            </a: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Sistemul este proiectat pentru a oferi tuturor locatarilor control deplin asupra dispozitivelor conectate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Acesta se realizeaza prin intermediul unui ecran de control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Unele optiuni trebuie totusi restrictionate pentru anumite persoane(ex: copii, vizitatori, etc.) </a:t>
            </a: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/home/farcasalexandru/Downloads/usecase.pngusecase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652270" y="1366520"/>
            <a:ext cx="8887460" cy="41243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administrator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82750" y="2044700"/>
            <a:ext cx="9015095" cy="2768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client-server"/>
          <p:cNvPicPr>
            <a:picLocks noChangeAspect="1"/>
          </p:cNvPicPr>
          <p:nvPr>
            <p:ph idx="1"/>
          </p:nvPr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grayscl/>
          </a:blip>
          <a:stretch>
            <a:fillRect/>
          </a:stretch>
        </p:blipFill>
        <p:spPr>
          <a:xfrm>
            <a:off x="1704340" y="544830"/>
            <a:ext cx="7745095" cy="54997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socke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05075" y="831215"/>
            <a:ext cx="6740525" cy="46742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1367</Words>
  <Application>WPS Presentation</Application>
  <PresentationFormat>Widescreen</PresentationFormat>
  <Paragraphs>40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Arial</vt:lpstr>
      <vt:lpstr>SimSun</vt:lpstr>
      <vt:lpstr>Wingdings</vt:lpstr>
      <vt:lpstr>微软雅黑</vt:lpstr>
      <vt:lpstr>Droid Sans Fallback</vt:lpstr>
      <vt:lpstr/>
      <vt:lpstr>Arial Unicode MS</vt:lpstr>
      <vt:lpstr>Calibri</vt:lpstr>
      <vt:lpstr>Orange Waves</vt:lpstr>
      <vt:lpstr>Sistem Smart House</vt:lpstr>
      <vt:lpstr>Introducere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Interfata cu utilizatorul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Smart House</dc:title>
  <dc:creator>farcasalexandru</dc:creator>
  <cp:lastModifiedBy>farcasalexandru</cp:lastModifiedBy>
  <cp:revision>6</cp:revision>
  <dcterms:created xsi:type="dcterms:W3CDTF">2020-01-12T15:21:43Z</dcterms:created>
  <dcterms:modified xsi:type="dcterms:W3CDTF">2020-01-12T15:21:43Z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