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9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F410E-8C95-0080-6125-78A846DD5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75843F-ED4C-6AE2-F60F-EB1729423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8BAAA7-6948-FB22-118A-A7F66F8B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E535-829C-47F8-B438-266D2AB4B7C3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5B8F97-3A7C-FAAE-A866-25F8C81EC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1BF47F-ACED-AA35-958E-24BF176F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8C25-8A7C-426A-9C93-8022E5090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0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6A515-1319-7959-AE77-F6DDA8D51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63FABB-AFC6-C55B-805A-02A533A40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FE1F33-BB38-BB7A-060D-C8246F4FD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E535-829C-47F8-B438-266D2AB4B7C3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0E64A5-4978-EC21-CD28-448ACDB0F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75CEFA-4D83-A3C0-CB57-187814B1A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8C25-8A7C-426A-9C93-8022E5090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74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5EA87E-978F-04A1-32C3-45660C225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FC3792-C726-0B87-4073-20726C524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00F30A-1D23-005C-44DC-CF439384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E535-829C-47F8-B438-266D2AB4B7C3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06382E-FF58-6025-D8FC-61E85C8E0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EF059-EFA1-9F92-3F36-8FA213AA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8C25-8A7C-426A-9C93-8022E5090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33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F5A5A-6798-981F-10FF-BDAC353E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484186-B320-E1D3-C66E-9CCB6003B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1049B1-1FB5-185F-F409-2713E54D3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E535-829C-47F8-B438-266D2AB4B7C3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80C553-20CF-C760-7BE2-5686FDB60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BB176A-FC35-2C79-746C-87BDACF9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8C25-8A7C-426A-9C93-8022E5090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927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ED9E8-6097-21D2-3781-4D0C5365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0B73F6-6D4C-44F6-DFD3-0D06135E8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E73B2E-DCEB-465F-9692-A717C077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E535-829C-47F8-B438-266D2AB4B7C3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756B30-B0FE-D95B-45AC-4B187E5A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AF9A4D-0D5D-7318-3B70-5854352E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8C25-8A7C-426A-9C93-8022E5090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98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3849C-8CF2-7F4C-1424-06C1EF9ED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5C57C-1C23-A759-1CDF-6D005F0E8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F5FDDD-897D-2B01-8EE7-E2685EF08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ED86A0-379B-8A1E-C3FD-DC5AD4B49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E535-829C-47F8-B438-266D2AB4B7C3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96DDCB-FAE8-F2BE-55FD-720380B93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4B0B1A-CBA2-9666-50CC-23D7E318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8C25-8A7C-426A-9C93-8022E5090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26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B6E55-724D-B2F2-BA5D-B5C77BCF1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D16A22-D2DC-AFED-A441-1665866CA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B56BF3-E457-3606-692B-779EA0B5E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E1DD95-CEB4-16F7-97D9-2B7FBC046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AA1632-F624-635B-D62F-32762E3DC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034419-437D-7B80-37EA-B1EB0C61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E535-829C-47F8-B438-266D2AB4B7C3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848D6E-BEB1-E90D-D5B5-AE1166B71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8BAF73-AD34-CFB5-4C16-8DDF6E42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8C25-8A7C-426A-9C93-8022E5090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0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78159-9513-FA02-7464-53EAE7D3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D0FCB8-E7EE-6D7F-EB33-DD0B50198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E535-829C-47F8-B438-266D2AB4B7C3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6B1132-1C77-D422-8C52-9ACF475E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C2BF85-C6E5-38A7-76B2-158C8E8F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8C25-8A7C-426A-9C93-8022E5090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40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2CD7B0-1C7C-9F79-BBA5-3FDD494B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E535-829C-47F8-B438-266D2AB4B7C3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46525D-F251-CC18-FB0D-7F566B38D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50295F-A8AE-B075-2359-9EE8E91DA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8C25-8A7C-426A-9C93-8022E5090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2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D66E4-0805-600A-7642-2C0BC58AE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F24E9-B6DE-D5F8-E64A-806996408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17ADB4-3001-CAA4-D33D-A40B20424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C945D3-0B7B-26B2-7C07-1F3C833A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E535-829C-47F8-B438-266D2AB4B7C3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B2BFFB-43C4-A02F-4417-328C1D616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287237-37C4-C846-D82F-D0FA56DC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8C25-8A7C-426A-9C93-8022E5090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31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5BA05-1345-4182-B5CA-77A6A18EF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9649F8-EBB0-EABF-64D7-A29220086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CF7134-1465-AA91-F86C-3063B8814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FD74A2-B8A9-FE2B-E878-0198913C6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E535-829C-47F8-B438-266D2AB4B7C3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8365B9-FE42-10FF-85DB-24CC3B73E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80663E-09B2-6733-C6D0-3EC90B7A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8C25-8A7C-426A-9C93-8022E5090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58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F0EBCF-12EE-0E1D-8E89-65A5D839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5BFC07-6295-9812-38F7-CF50C9C2B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61E0FC-4E09-1C6C-5DB4-220BB47A5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DE535-829C-47F8-B438-266D2AB4B7C3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F33B82-C292-EB6E-070A-AAE51B19F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08272E-5ECD-1BC5-4630-B07C61FDB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A8C25-8A7C-426A-9C93-8022E5090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55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41E3B46-B211-8D80-EEDB-689CF9136491}"/>
              </a:ext>
            </a:extLst>
          </p:cNvPr>
          <p:cNvSpPr/>
          <p:nvPr/>
        </p:nvSpPr>
        <p:spPr>
          <a:xfrm>
            <a:off x="2509240" y="286522"/>
            <a:ext cx="800219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CN" altLang="en-US" sz="1200" dirty="0"/>
              <a:t>获得</a:t>
            </a:r>
            <a:r>
              <a:rPr lang="zh-CN" altLang="en-US" sz="1200" b="1" dirty="0"/>
              <a:t>气势</a:t>
            </a:r>
          </a:p>
        </p:txBody>
      </p: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15C791A7-CCB5-5EC1-F9A2-FE43A816D7F9}"/>
              </a:ext>
            </a:extLst>
          </p:cNvPr>
          <p:cNvSpPr/>
          <p:nvPr/>
        </p:nvSpPr>
        <p:spPr>
          <a:xfrm>
            <a:off x="269999" y="1188359"/>
            <a:ext cx="823436" cy="30646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CN" altLang="en-US" sz="1200" dirty="0"/>
              <a:t>进入回合</a:t>
            </a:r>
          </a:p>
        </p:txBody>
      </p:sp>
      <p:sp>
        <p:nvSpPr>
          <p:cNvPr id="7" name="流程图: 决策 6">
            <a:extLst>
              <a:ext uri="{FF2B5EF4-FFF2-40B4-BE49-F238E27FC236}">
                <a16:creationId xmlns:a16="http://schemas.microsoft.com/office/drawing/2014/main" id="{14CC1C48-D264-A9E3-F536-F1667CF1455B}"/>
              </a:ext>
            </a:extLst>
          </p:cNvPr>
          <p:cNvSpPr/>
          <p:nvPr/>
        </p:nvSpPr>
        <p:spPr>
          <a:xfrm>
            <a:off x="1503162" y="1158175"/>
            <a:ext cx="1222772" cy="3668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zh-CN" altLang="en-US" sz="1200" dirty="0"/>
              <a:t>第一回合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AFD019A-57D9-0B60-1A82-EAC2A35663D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1093435" y="1341591"/>
            <a:ext cx="409727" cy="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D130107-CBAE-9139-D8A7-66BAF9F3AF02}"/>
              </a:ext>
            </a:extLst>
          </p:cNvPr>
          <p:cNvCxnSpPr>
            <a:cxnSpLocks/>
            <a:stCxn id="7" idx="0"/>
            <a:endCxn id="4" idx="1"/>
          </p:cNvCxnSpPr>
          <p:nvPr/>
        </p:nvCxnSpPr>
        <p:spPr>
          <a:xfrm rot="5400000" flipH="1" flipV="1">
            <a:off x="1945318" y="594253"/>
            <a:ext cx="733153" cy="394692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可选过程 13">
            <a:extLst>
              <a:ext uri="{FF2B5EF4-FFF2-40B4-BE49-F238E27FC236}">
                <a16:creationId xmlns:a16="http://schemas.microsoft.com/office/drawing/2014/main" id="{33128D34-9471-8A26-DC1B-034B82861B72}"/>
              </a:ext>
            </a:extLst>
          </p:cNvPr>
          <p:cNvSpPr/>
          <p:nvPr/>
        </p:nvSpPr>
        <p:spPr>
          <a:xfrm>
            <a:off x="3577316" y="1188357"/>
            <a:ext cx="823436" cy="30646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CN" altLang="en-US" sz="1200" dirty="0"/>
              <a:t>回合行动</a:t>
            </a:r>
          </a:p>
        </p:txBody>
      </p:sp>
      <p:cxnSp>
        <p:nvCxnSpPr>
          <p:cNvPr id="15" name="直接箭头连接符 10">
            <a:extLst>
              <a:ext uri="{FF2B5EF4-FFF2-40B4-BE49-F238E27FC236}">
                <a16:creationId xmlns:a16="http://schemas.microsoft.com/office/drawing/2014/main" id="{E12727D1-2B02-FBC1-7870-B0FF50E9E0A2}"/>
              </a:ext>
            </a:extLst>
          </p:cNvPr>
          <p:cNvCxnSpPr>
            <a:cxnSpLocks/>
            <a:stCxn id="4" idx="3"/>
            <a:endCxn id="14" idx="0"/>
          </p:cNvCxnSpPr>
          <p:nvPr/>
        </p:nvCxnSpPr>
        <p:spPr>
          <a:xfrm>
            <a:off x="3309459" y="425022"/>
            <a:ext cx="679575" cy="763335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0">
            <a:extLst>
              <a:ext uri="{FF2B5EF4-FFF2-40B4-BE49-F238E27FC236}">
                <a16:creationId xmlns:a16="http://schemas.microsoft.com/office/drawing/2014/main" id="{C7EDA708-08C9-9E07-9F3B-9D9D40FB9F5B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2725934" y="1341591"/>
            <a:ext cx="85138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10">
            <a:extLst>
              <a:ext uri="{FF2B5EF4-FFF2-40B4-BE49-F238E27FC236}">
                <a16:creationId xmlns:a16="http://schemas.microsoft.com/office/drawing/2014/main" id="{895328E6-1844-7AA7-48B4-34AD7A0EE9A2}"/>
              </a:ext>
            </a:extLst>
          </p:cNvPr>
          <p:cNvCxnSpPr>
            <a:cxnSpLocks/>
            <a:stCxn id="77" idx="1"/>
            <a:endCxn id="14" idx="2"/>
          </p:cNvCxnSpPr>
          <p:nvPr/>
        </p:nvCxnSpPr>
        <p:spPr>
          <a:xfrm rot="10800000">
            <a:off x="3989034" y="1494824"/>
            <a:ext cx="3900852" cy="212785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10">
            <a:extLst>
              <a:ext uri="{FF2B5EF4-FFF2-40B4-BE49-F238E27FC236}">
                <a16:creationId xmlns:a16="http://schemas.microsoft.com/office/drawing/2014/main" id="{25DA2E0E-690A-3B29-B04F-06F52322A7FD}"/>
              </a:ext>
            </a:extLst>
          </p:cNvPr>
          <p:cNvCxnSpPr>
            <a:cxnSpLocks/>
            <a:stCxn id="133" idx="1"/>
            <a:endCxn id="144" idx="3"/>
          </p:cNvCxnSpPr>
          <p:nvPr/>
        </p:nvCxnSpPr>
        <p:spPr>
          <a:xfrm rot="10800000" flipV="1">
            <a:off x="5714500" y="4233478"/>
            <a:ext cx="378820" cy="53772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流程图: 可选过程 31">
            <a:extLst>
              <a:ext uri="{FF2B5EF4-FFF2-40B4-BE49-F238E27FC236}">
                <a16:creationId xmlns:a16="http://schemas.microsoft.com/office/drawing/2014/main" id="{083C332E-506B-0BFD-E60B-CD5C78B8BD8A}"/>
              </a:ext>
            </a:extLst>
          </p:cNvPr>
          <p:cNvSpPr/>
          <p:nvPr/>
        </p:nvSpPr>
        <p:spPr>
          <a:xfrm>
            <a:off x="6966165" y="4722291"/>
            <a:ext cx="1220931" cy="30646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CN" altLang="en-US" sz="1200" dirty="0"/>
              <a:t>对手回合</a:t>
            </a:r>
            <a:r>
              <a:rPr lang="en-US" altLang="zh-CN" sz="1200" dirty="0"/>
              <a:t>(</a:t>
            </a:r>
            <a:r>
              <a:rPr lang="zh-CN" altLang="en-US" sz="1200" dirty="0"/>
              <a:t>防御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cxnSp>
        <p:nvCxnSpPr>
          <p:cNvPr id="33" name="直接箭头连接符 10">
            <a:extLst>
              <a:ext uri="{FF2B5EF4-FFF2-40B4-BE49-F238E27FC236}">
                <a16:creationId xmlns:a16="http://schemas.microsoft.com/office/drawing/2014/main" id="{3820433E-F545-1AAE-602C-BE13EB501078}"/>
              </a:ext>
            </a:extLst>
          </p:cNvPr>
          <p:cNvCxnSpPr>
            <a:cxnSpLocks/>
            <a:stCxn id="77" idx="2"/>
            <a:endCxn id="32" idx="3"/>
          </p:cNvCxnSpPr>
          <p:nvPr/>
        </p:nvCxnSpPr>
        <p:spPr>
          <a:xfrm rot="5400000">
            <a:off x="7748174" y="4245021"/>
            <a:ext cx="1069427" cy="19158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可选过程 44">
            <a:extLst>
              <a:ext uri="{FF2B5EF4-FFF2-40B4-BE49-F238E27FC236}">
                <a16:creationId xmlns:a16="http://schemas.microsoft.com/office/drawing/2014/main" id="{0AE81D73-34A5-9DBA-77D6-4E04E87D04E1}"/>
              </a:ext>
            </a:extLst>
          </p:cNvPr>
          <p:cNvSpPr/>
          <p:nvPr/>
        </p:nvSpPr>
        <p:spPr>
          <a:xfrm>
            <a:off x="5363682" y="511123"/>
            <a:ext cx="521018" cy="30646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CN" altLang="en-US" sz="1200" dirty="0"/>
              <a:t>移动</a:t>
            </a:r>
          </a:p>
        </p:txBody>
      </p:sp>
      <p:cxnSp>
        <p:nvCxnSpPr>
          <p:cNvPr id="49" name="直接箭头连接符 10">
            <a:extLst>
              <a:ext uri="{FF2B5EF4-FFF2-40B4-BE49-F238E27FC236}">
                <a16:creationId xmlns:a16="http://schemas.microsoft.com/office/drawing/2014/main" id="{6FA89468-EC7F-08C9-F29B-085D170F6AC2}"/>
              </a:ext>
            </a:extLst>
          </p:cNvPr>
          <p:cNvCxnSpPr>
            <a:cxnSpLocks/>
            <a:stCxn id="14" idx="3"/>
            <a:endCxn id="45" idx="1"/>
          </p:cNvCxnSpPr>
          <p:nvPr/>
        </p:nvCxnSpPr>
        <p:spPr>
          <a:xfrm flipV="1">
            <a:off x="4400752" y="664357"/>
            <a:ext cx="962930" cy="677234"/>
          </a:xfrm>
          <a:prstGeom prst="bentConnector3">
            <a:avLst>
              <a:gd name="adj1" fmla="val 50000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10">
            <a:extLst>
              <a:ext uri="{FF2B5EF4-FFF2-40B4-BE49-F238E27FC236}">
                <a16:creationId xmlns:a16="http://schemas.microsoft.com/office/drawing/2014/main" id="{F6E3CFDE-859A-21B9-8DF8-C9F728FDC088}"/>
              </a:ext>
            </a:extLst>
          </p:cNvPr>
          <p:cNvCxnSpPr>
            <a:cxnSpLocks/>
            <a:stCxn id="14" idx="3"/>
            <a:endCxn id="46" idx="1"/>
          </p:cNvCxnSpPr>
          <p:nvPr/>
        </p:nvCxnSpPr>
        <p:spPr>
          <a:xfrm>
            <a:off x="4400752" y="1341591"/>
            <a:ext cx="962930" cy="702505"/>
          </a:xfrm>
          <a:prstGeom prst="bentConnector3">
            <a:avLst>
              <a:gd name="adj1" fmla="val 50000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图: 可选过程 45">
            <a:extLst>
              <a:ext uri="{FF2B5EF4-FFF2-40B4-BE49-F238E27FC236}">
                <a16:creationId xmlns:a16="http://schemas.microsoft.com/office/drawing/2014/main" id="{F9746DF7-6EB5-CA61-AC46-D79293758991}"/>
              </a:ext>
            </a:extLst>
          </p:cNvPr>
          <p:cNvSpPr/>
          <p:nvPr/>
        </p:nvSpPr>
        <p:spPr>
          <a:xfrm>
            <a:off x="5363682" y="1890862"/>
            <a:ext cx="521018" cy="30646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CN" altLang="en-US" sz="1200" dirty="0"/>
              <a:t>攻击</a:t>
            </a:r>
          </a:p>
        </p:txBody>
      </p:sp>
      <p:sp>
        <p:nvSpPr>
          <p:cNvPr id="36" name="流程图: 决策 35">
            <a:extLst>
              <a:ext uri="{FF2B5EF4-FFF2-40B4-BE49-F238E27FC236}">
                <a16:creationId xmlns:a16="http://schemas.microsoft.com/office/drawing/2014/main" id="{F4D74812-CD2E-EDA4-5262-0AF02F1B5EA3}"/>
              </a:ext>
            </a:extLst>
          </p:cNvPr>
          <p:cNvSpPr/>
          <p:nvPr/>
        </p:nvSpPr>
        <p:spPr>
          <a:xfrm>
            <a:off x="6766608" y="1860678"/>
            <a:ext cx="611386" cy="3668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zh-CN" altLang="en-US" sz="1200" dirty="0"/>
              <a:t>命中</a:t>
            </a:r>
          </a:p>
        </p:txBody>
      </p:sp>
      <p:cxnSp>
        <p:nvCxnSpPr>
          <p:cNvPr id="37" name="直接箭头连接符 10">
            <a:extLst>
              <a:ext uri="{FF2B5EF4-FFF2-40B4-BE49-F238E27FC236}">
                <a16:creationId xmlns:a16="http://schemas.microsoft.com/office/drawing/2014/main" id="{7A8896DD-45B2-5C56-91A2-0FCC4584F148}"/>
              </a:ext>
            </a:extLst>
          </p:cNvPr>
          <p:cNvCxnSpPr>
            <a:cxnSpLocks/>
            <a:stCxn id="46" idx="3"/>
            <a:endCxn id="36" idx="1"/>
          </p:cNvCxnSpPr>
          <p:nvPr/>
        </p:nvCxnSpPr>
        <p:spPr>
          <a:xfrm flipV="1">
            <a:off x="5884700" y="2044094"/>
            <a:ext cx="881908" cy="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流程图: 可选过程 53">
            <a:extLst>
              <a:ext uri="{FF2B5EF4-FFF2-40B4-BE49-F238E27FC236}">
                <a16:creationId xmlns:a16="http://schemas.microsoft.com/office/drawing/2014/main" id="{4A4D8D3F-F402-00E5-3AE8-F2CCCCEFC854}"/>
              </a:ext>
            </a:extLst>
          </p:cNvPr>
          <p:cNvSpPr/>
          <p:nvPr/>
        </p:nvSpPr>
        <p:spPr>
          <a:xfrm>
            <a:off x="7966960" y="1890860"/>
            <a:ext cx="823437" cy="30646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CN" altLang="en-US" sz="1200" dirty="0"/>
              <a:t>造成伤害</a:t>
            </a:r>
          </a:p>
        </p:txBody>
      </p:sp>
      <p:cxnSp>
        <p:nvCxnSpPr>
          <p:cNvPr id="56" name="直接箭头连接符 10">
            <a:extLst>
              <a:ext uri="{FF2B5EF4-FFF2-40B4-BE49-F238E27FC236}">
                <a16:creationId xmlns:a16="http://schemas.microsoft.com/office/drawing/2014/main" id="{9181B1C0-161A-DA1E-D088-5E1E19097655}"/>
              </a:ext>
            </a:extLst>
          </p:cNvPr>
          <p:cNvCxnSpPr>
            <a:cxnSpLocks/>
            <a:stCxn id="36" idx="3"/>
            <a:endCxn id="54" idx="1"/>
          </p:cNvCxnSpPr>
          <p:nvPr/>
        </p:nvCxnSpPr>
        <p:spPr>
          <a:xfrm>
            <a:off x="7377994" y="2044094"/>
            <a:ext cx="588966" cy="1270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流程图: 决策 70">
            <a:extLst>
              <a:ext uri="{FF2B5EF4-FFF2-40B4-BE49-F238E27FC236}">
                <a16:creationId xmlns:a16="http://schemas.microsoft.com/office/drawing/2014/main" id="{F6CB6F08-2CA5-8D67-9C9A-029BB76327F5}"/>
              </a:ext>
            </a:extLst>
          </p:cNvPr>
          <p:cNvSpPr/>
          <p:nvPr/>
        </p:nvSpPr>
        <p:spPr>
          <a:xfrm>
            <a:off x="7920138" y="2685071"/>
            <a:ext cx="917079" cy="3668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zh-CN" altLang="en-US" sz="1200" dirty="0"/>
              <a:t>被格挡</a:t>
            </a:r>
          </a:p>
        </p:txBody>
      </p:sp>
      <p:cxnSp>
        <p:nvCxnSpPr>
          <p:cNvPr id="72" name="直接箭头连接符 10">
            <a:extLst>
              <a:ext uri="{FF2B5EF4-FFF2-40B4-BE49-F238E27FC236}">
                <a16:creationId xmlns:a16="http://schemas.microsoft.com/office/drawing/2014/main" id="{9C493F84-053E-CB6C-68D7-BBF82C66B348}"/>
              </a:ext>
            </a:extLst>
          </p:cNvPr>
          <p:cNvCxnSpPr>
            <a:cxnSpLocks/>
            <a:stCxn id="36" idx="2"/>
            <a:endCxn id="71" idx="1"/>
          </p:cNvCxnSpPr>
          <p:nvPr/>
        </p:nvCxnSpPr>
        <p:spPr>
          <a:xfrm rot="16200000" flipH="1">
            <a:off x="7175731" y="2124079"/>
            <a:ext cx="640977" cy="847837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图: 决策 76">
            <a:extLst>
              <a:ext uri="{FF2B5EF4-FFF2-40B4-BE49-F238E27FC236}">
                <a16:creationId xmlns:a16="http://schemas.microsoft.com/office/drawing/2014/main" id="{445C86A0-8EA6-2A7F-1952-325991D5E691}"/>
              </a:ext>
            </a:extLst>
          </p:cNvPr>
          <p:cNvSpPr/>
          <p:nvPr/>
        </p:nvSpPr>
        <p:spPr>
          <a:xfrm>
            <a:off x="7889886" y="3439266"/>
            <a:ext cx="977582" cy="3668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zh-CN" altLang="en-US" sz="1200" dirty="0"/>
              <a:t>气势</a:t>
            </a:r>
            <a:r>
              <a:rPr lang="en-US" altLang="zh-CN" sz="1200" dirty="0"/>
              <a:t>&gt;0</a:t>
            </a:r>
            <a:endParaRPr lang="zh-CN" altLang="en-US" sz="1200" dirty="0"/>
          </a:p>
        </p:txBody>
      </p:sp>
      <p:cxnSp>
        <p:nvCxnSpPr>
          <p:cNvPr id="78" name="直接箭头连接符 10">
            <a:extLst>
              <a:ext uri="{FF2B5EF4-FFF2-40B4-BE49-F238E27FC236}">
                <a16:creationId xmlns:a16="http://schemas.microsoft.com/office/drawing/2014/main" id="{1323ABE6-D0D2-014B-5B78-9FCC4B353A4F}"/>
              </a:ext>
            </a:extLst>
          </p:cNvPr>
          <p:cNvCxnSpPr>
            <a:cxnSpLocks/>
            <a:stCxn id="71" idx="2"/>
            <a:endCxn id="77" idx="0"/>
          </p:cNvCxnSpPr>
          <p:nvPr/>
        </p:nvCxnSpPr>
        <p:spPr>
          <a:xfrm rot="5400000">
            <a:off x="8184997" y="3245584"/>
            <a:ext cx="387363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0">
            <a:extLst>
              <a:ext uri="{FF2B5EF4-FFF2-40B4-BE49-F238E27FC236}">
                <a16:creationId xmlns:a16="http://schemas.microsoft.com/office/drawing/2014/main" id="{46C17EEC-56C6-C86F-6EAB-47AFEDE098D5}"/>
              </a:ext>
            </a:extLst>
          </p:cNvPr>
          <p:cNvCxnSpPr>
            <a:cxnSpLocks/>
            <a:stCxn id="71" idx="0"/>
            <a:endCxn id="54" idx="2"/>
          </p:cNvCxnSpPr>
          <p:nvPr/>
        </p:nvCxnSpPr>
        <p:spPr>
          <a:xfrm rot="5400000" flipH="1" flipV="1">
            <a:off x="8134806" y="2441199"/>
            <a:ext cx="487744" cy="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流程图: 可选过程 132">
            <a:extLst>
              <a:ext uri="{FF2B5EF4-FFF2-40B4-BE49-F238E27FC236}">
                <a16:creationId xmlns:a16="http://schemas.microsoft.com/office/drawing/2014/main" id="{7A63668D-3783-B4E8-F439-67AF720A1C06}"/>
              </a:ext>
            </a:extLst>
          </p:cNvPr>
          <p:cNvSpPr/>
          <p:nvPr/>
        </p:nvSpPr>
        <p:spPr>
          <a:xfrm>
            <a:off x="6093320" y="4080244"/>
            <a:ext cx="521018" cy="30646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CN" altLang="en-US" sz="1200" dirty="0"/>
              <a:t>格挡</a:t>
            </a:r>
          </a:p>
        </p:txBody>
      </p:sp>
      <p:sp>
        <p:nvSpPr>
          <p:cNvPr id="136" name="流程图: 可选过程 135">
            <a:extLst>
              <a:ext uri="{FF2B5EF4-FFF2-40B4-BE49-F238E27FC236}">
                <a16:creationId xmlns:a16="http://schemas.microsoft.com/office/drawing/2014/main" id="{EEB89665-CEE1-E26A-0F6B-A76D1E318B6F}"/>
              </a:ext>
            </a:extLst>
          </p:cNvPr>
          <p:cNvSpPr/>
          <p:nvPr/>
        </p:nvSpPr>
        <p:spPr>
          <a:xfrm>
            <a:off x="6093320" y="5180655"/>
            <a:ext cx="521018" cy="30646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CN" altLang="en-US" sz="1200" dirty="0"/>
              <a:t>闪避</a:t>
            </a:r>
          </a:p>
        </p:txBody>
      </p:sp>
      <p:cxnSp>
        <p:nvCxnSpPr>
          <p:cNvPr id="137" name="直接箭头连接符 10">
            <a:extLst>
              <a:ext uri="{FF2B5EF4-FFF2-40B4-BE49-F238E27FC236}">
                <a16:creationId xmlns:a16="http://schemas.microsoft.com/office/drawing/2014/main" id="{9DAE507C-24B5-3690-FDCC-C682A78A1D31}"/>
              </a:ext>
            </a:extLst>
          </p:cNvPr>
          <p:cNvCxnSpPr>
            <a:cxnSpLocks/>
            <a:stCxn id="32" idx="1"/>
            <a:endCxn id="136" idx="3"/>
          </p:cNvCxnSpPr>
          <p:nvPr/>
        </p:nvCxnSpPr>
        <p:spPr>
          <a:xfrm rot="10800000" flipV="1">
            <a:off x="6614339" y="4875525"/>
            <a:ext cx="351827" cy="458364"/>
          </a:xfrm>
          <a:prstGeom prst="bentConnector3">
            <a:avLst>
              <a:gd name="adj1" fmla="val 50000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0">
            <a:extLst>
              <a:ext uri="{FF2B5EF4-FFF2-40B4-BE49-F238E27FC236}">
                <a16:creationId xmlns:a16="http://schemas.microsoft.com/office/drawing/2014/main" id="{4E562D6B-1F17-AD62-6F8D-E209468F3512}"/>
              </a:ext>
            </a:extLst>
          </p:cNvPr>
          <p:cNvCxnSpPr>
            <a:cxnSpLocks/>
            <a:stCxn id="32" idx="1"/>
            <a:endCxn id="133" idx="3"/>
          </p:cNvCxnSpPr>
          <p:nvPr/>
        </p:nvCxnSpPr>
        <p:spPr>
          <a:xfrm rot="10800000">
            <a:off x="6614339" y="4233479"/>
            <a:ext cx="351827" cy="642047"/>
          </a:xfrm>
          <a:prstGeom prst="bentConnector3">
            <a:avLst>
              <a:gd name="adj1" fmla="val 50000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流程图: 决策 143">
            <a:extLst>
              <a:ext uri="{FF2B5EF4-FFF2-40B4-BE49-F238E27FC236}">
                <a16:creationId xmlns:a16="http://schemas.microsoft.com/office/drawing/2014/main" id="{B0801BF0-A71E-A39C-9D0B-4BDB3F513286}"/>
              </a:ext>
            </a:extLst>
          </p:cNvPr>
          <p:cNvSpPr/>
          <p:nvPr/>
        </p:nvSpPr>
        <p:spPr>
          <a:xfrm>
            <a:off x="5103114" y="4587790"/>
            <a:ext cx="611386" cy="3668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zh-CN" altLang="en-US" sz="1200" dirty="0"/>
              <a:t>成功</a:t>
            </a:r>
          </a:p>
        </p:txBody>
      </p:sp>
      <p:cxnSp>
        <p:nvCxnSpPr>
          <p:cNvPr id="147" name="直接箭头连接符 10">
            <a:extLst>
              <a:ext uri="{FF2B5EF4-FFF2-40B4-BE49-F238E27FC236}">
                <a16:creationId xmlns:a16="http://schemas.microsoft.com/office/drawing/2014/main" id="{8E5B2E88-65CF-A4D7-3FD3-16BAE025B5F8}"/>
              </a:ext>
            </a:extLst>
          </p:cNvPr>
          <p:cNvCxnSpPr>
            <a:cxnSpLocks/>
            <a:stCxn id="136" idx="1"/>
            <a:endCxn id="144" idx="3"/>
          </p:cNvCxnSpPr>
          <p:nvPr/>
        </p:nvCxnSpPr>
        <p:spPr>
          <a:xfrm rot="10800000">
            <a:off x="5714500" y="4771207"/>
            <a:ext cx="378820" cy="56268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0">
            <a:extLst>
              <a:ext uri="{FF2B5EF4-FFF2-40B4-BE49-F238E27FC236}">
                <a16:creationId xmlns:a16="http://schemas.microsoft.com/office/drawing/2014/main" id="{B4DCF8ED-9EFF-C891-9861-45F9C8E0DF61}"/>
              </a:ext>
            </a:extLst>
          </p:cNvPr>
          <p:cNvCxnSpPr>
            <a:cxnSpLocks/>
            <a:stCxn id="144" idx="0"/>
            <a:endCxn id="169" idx="2"/>
          </p:cNvCxnSpPr>
          <p:nvPr/>
        </p:nvCxnSpPr>
        <p:spPr>
          <a:xfrm rot="16200000" flipV="1">
            <a:off x="5203387" y="4382369"/>
            <a:ext cx="404490" cy="635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流程图: 可选过程 163">
            <a:extLst>
              <a:ext uri="{FF2B5EF4-FFF2-40B4-BE49-F238E27FC236}">
                <a16:creationId xmlns:a16="http://schemas.microsoft.com/office/drawing/2014/main" id="{1DF9CCFB-AC22-0E53-8520-73848739CA07}"/>
              </a:ext>
            </a:extLst>
          </p:cNvPr>
          <p:cNvSpPr/>
          <p:nvPr/>
        </p:nvSpPr>
        <p:spPr>
          <a:xfrm>
            <a:off x="4997088" y="5516409"/>
            <a:ext cx="823437" cy="30646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CN" altLang="en-US" sz="1200" dirty="0"/>
              <a:t>受到伤害</a:t>
            </a:r>
          </a:p>
        </p:txBody>
      </p:sp>
      <p:cxnSp>
        <p:nvCxnSpPr>
          <p:cNvPr id="165" name="直接箭头连接符 10">
            <a:extLst>
              <a:ext uri="{FF2B5EF4-FFF2-40B4-BE49-F238E27FC236}">
                <a16:creationId xmlns:a16="http://schemas.microsoft.com/office/drawing/2014/main" id="{91025C97-7651-0B32-1592-CB638541ED95}"/>
              </a:ext>
            </a:extLst>
          </p:cNvPr>
          <p:cNvCxnSpPr>
            <a:cxnSpLocks/>
            <a:stCxn id="144" idx="2"/>
            <a:endCxn id="164" idx="0"/>
          </p:cNvCxnSpPr>
          <p:nvPr/>
        </p:nvCxnSpPr>
        <p:spPr>
          <a:xfrm rot="5400000">
            <a:off x="5127914" y="5235515"/>
            <a:ext cx="561787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流程图: 决策 168">
            <a:extLst>
              <a:ext uri="{FF2B5EF4-FFF2-40B4-BE49-F238E27FC236}">
                <a16:creationId xmlns:a16="http://schemas.microsoft.com/office/drawing/2014/main" id="{C2D2CE9C-5AD2-47A8-E788-80A023C66788}"/>
              </a:ext>
            </a:extLst>
          </p:cNvPr>
          <p:cNvSpPr/>
          <p:nvPr/>
        </p:nvSpPr>
        <p:spPr>
          <a:xfrm>
            <a:off x="4791070" y="3816468"/>
            <a:ext cx="1222772" cy="3668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zh-CN" altLang="en-US" sz="1200" dirty="0"/>
              <a:t>决策反击</a:t>
            </a:r>
          </a:p>
        </p:txBody>
      </p:sp>
      <p:sp>
        <p:nvSpPr>
          <p:cNvPr id="171" name="流程图: 决策 170">
            <a:extLst>
              <a:ext uri="{FF2B5EF4-FFF2-40B4-BE49-F238E27FC236}">
                <a16:creationId xmlns:a16="http://schemas.microsoft.com/office/drawing/2014/main" id="{AEC9659C-05E7-90AD-0310-2AD30D57B576}"/>
              </a:ext>
            </a:extLst>
          </p:cNvPr>
          <p:cNvSpPr/>
          <p:nvPr/>
        </p:nvSpPr>
        <p:spPr>
          <a:xfrm>
            <a:off x="2965930" y="3547066"/>
            <a:ext cx="611386" cy="3668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zh-CN" altLang="en-US" sz="1200" dirty="0"/>
              <a:t>成功</a:t>
            </a:r>
          </a:p>
        </p:txBody>
      </p:sp>
      <p:cxnSp>
        <p:nvCxnSpPr>
          <p:cNvPr id="172" name="直接箭头连接符 10">
            <a:extLst>
              <a:ext uri="{FF2B5EF4-FFF2-40B4-BE49-F238E27FC236}">
                <a16:creationId xmlns:a16="http://schemas.microsoft.com/office/drawing/2014/main" id="{26D8984E-450E-FABC-C6EA-FE090C783D56}"/>
              </a:ext>
            </a:extLst>
          </p:cNvPr>
          <p:cNvCxnSpPr>
            <a:cxnSpLocks/>
            <a:stCxn id="169" idx="0"/>
            <a:endCxn id="171" idx="3"/>
          </p:cNvCxnSpPr>
          <p:nvPr/>
        </p:nvCxnSpPr>
        <p:spPr>
          <a:xfrm rot="16200000" flipV="1">
            <a:off x="4446893" y="2860905"/>
            <a:ext cx="85986" cy="182514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0">
            <a:extLst>
              <a:ext uri="{FF2B5EF4-FFF2-40B4-BE49-F238E27FC236}">
                <a16:creationId xmlns:a16="http://schemas.microsoft.com/office/drawing/2014/main" id="{F25E8E7D-6F55-E9F5-2611-040E29FE322A}"/>
              </a:ext>
            </a:extLst>
          </p:cNvPr>
          <p:cNvCxnSpPr>
            <a:cxnSpLocks/>
            <a:stCxn id="171" idx="1"/>
            <a:endCxn id="5" idx="2"/>
          </p:cNvCxnSpPr>
          <p:nvPr/>
        </p:nvCxnSpPr>
        <p:spPr>
          <a:xfrm rot="10800000">
            <a:off x="681718" y="1494826"/>
            <a:ext cx="2284213" cy="223565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流程图: 可选过程 177">
            <a:extLst>
              <a:ext uri="{FF2B5EF4-FFF2-40B4-BE49-F238E27FC236}">
                <a16:creationId xmlns:a16="http://schemas.microsoft.com/office/drawing/2014/main" id="{4DE61CAF-4115-39C6-6376-C507AA1B7E8E}"/>
              </a:ext>
            </a:extLst>
          </p:cNvPr>
          <p:cNvSpPr/>
          <p:nvPr/>
        </p:nvSpPr>
        <p:spPr>
          <a:xfrm>
            <a:off x="2204916" y="3927010"/>
            <a:ext cx="521018" cy="30646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CN" altLang="en-US" sz="1200" dirty="0"/>
              <a:t>破绽</a:t>
            </a:r>
          </a:p>
        </p:txBody>
      </p:sp>
      <p:cxnSp>
        <p:nvCxnSpPr>
          <p:cNvPr id="179" name="直接箭头连接符 10">
            <a:extLst>
              <a:ext uri="{FF2B5EF4-FFF2-40B4-BE49-F238E27FC236}">
                <a16:creationId xmlns:a16="http://schemas.microsoft.com/office/drawing/2014/main" id="{4EC928D5-9F3F-D818-E88D-6C9448971261}"/>
              </a:ext>
            </a:extLst>
          </p:cNvPr>
          <p:cNvCxnSpPr>
            <a:cxnSpLocks/>
            <a:stCxn id="171" idx="2"/>
            <a:endCxn id="178" idx="3"/>
          </p:cNvCxnSpPr>
          <p:nvPr/>
        </p:nvCxnSpPr>
        <p:spPr>
          <a:xfrm rot="5400000">
            <a:off x="2915606" y="3724227"/>
            <a:ext cx="166346" cy="545689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流程图: 决策 189">
            <a:extLst>
              <a:ext uri="{FF2B5EF4-FFF2-40B4-BE49-F238E27FC236}">
                <a16:creationId xmlns:a16="http://schemas.microsoft.com/office/drawing/2014/main" id="{1D75348E-5444-174E-032E-2457AD1FB267}"/>
              </a:ext>
            </a:extLst>
          </p:cNvPr>
          <p:cNvSpPr/>
          <p:nvPr/>
        </p:nvSpPr>
        <p:spPr>
          <a:xfrm>
            <a:off x="2542838" y="4408693"/>
            <a:ext cx="1588968" cy="3668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zh-CN" altLang="en-US" sz="1200" dirty="0"/>
              <a:t>敌人气势</a:t>
            </a:r>
            <a:r>
              <a:rPr lang="en-US" altLang="zh-CN" sz="1200" dirty="0"/>
              <a:t>&gt;0</a:t>
            </a:r>
            <a:endParaRPr lang="zh-CN" altLang="en-US" sz="1200" dirty="0"/>
          </a:p>
        </p:txBody>
      </p:sp>
      <p:cxnSp>
        <p:nvCxnSpPr>
          <p:cNvPr id="192" name="直接箭头连接符 10">
            <a:extLst>
              <a:ext uri="{FF2B5EF4-FFF2-40B4-BE49-F238E27FC236}">
                <a16:creationId xmlns:a16="http://schemas.microsoft.com/office/drawing/2014/main" id="{9844F610-B0D8-3E5F-88C3-B8BC608147C6}"/>
              </a:ext>
            </a:extLst>
          </p:cNvPr>
          <p:cNvCxnSpPr>
            <a:cxnSpLocks/>
            <a:stCxn id="169" idx="1"/>
            <a:endCxn id="190" idx="0"/>
          </p:cNvCxnSpPr>
          <p:nvPr/>
        </p:nvCxnSpPr>
        <p:spPr>
          <a:xfrm rot="10800000" flipV="1">
            <a:off x="3337322" y="3999883"/>
            <a:ext cx="1453748" cy="408809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0">
            <a:extLst>
              <a:ext uri="{FF2B5EF4-FFF2-40B4-BE49-F238E27FC236}">
                <a16:creationId xmlns:a16="http://schemas.microsoft.com/office/drawing/2014/main" id="{ADCA5732-D642-9106-6431-CE8DD32B681A}"/>
              </a:ext>
            </a:extLst>
          </p:cNvPr>
          <p:cNvCxnSpPr>
            <a:cxnSpLocks/>
            <a:stCxn id="190" idx="2"/>
            <a:endCxn id="32" idx="2"/>
          </p:cNvCxnSpPr>
          <p:nvPr/>
        </p:nvCxnSpPr>
        <p:spPr>
          <a:xfrm rot="16200000" flipH="1">
            <a:off x="5330360" y="2782486"/>
            <a:ext cx="253233" cy="4239309"/>
          </a:xfrm>
          <a:prstGeom prst="bentConnector3">
            <a:avLst>
              <a:gd name="adj1" fmla="val 593276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0">
            <a:extLst>
              <a:ext uri="{FF2B5EF4-FFF2-40B4-BE49-F238E27FC236}">
                <a16:creationId xmlns:a16="http://schemas.microsoft.com/office/drawing/2014/main" id="{1B64CFE1-1568-C7D3-8A34-BA5202693807}"/>
              </a:ext>
            </a:extLst>
          </p:cNvPr>
          <p:cNvCxnSpPr>
            <a:cxnSpLocks/>
            <a:stCxn id="190" idx="1"/>
            <a:endCxn id="5" idx="1"/>
          </p:cNvCxnSpPr>
          <p:nvPr/>
        </p:nvCxnSpPr>
        <p:spPr>
          <a:xfrm rot="10800000">
            <a:off x="270000" y="1341593"/>
            <a:ext cx="2272839" cy="3250516"/>
          </a:xfrm>
          <a:prstGeom prst="bentConnector3">
            <a:avLst>
              <a:gd name="adj1" fmla="val 110058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675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C6E10C5-899F-2DFE-C19A-13ACF8FFBE45}"/>
              </a:ext>
            </a:extLst>
          </p:cNvPr>
          <p:cNvGrpSpPr/>
          <p:nvPr/>
        </p:nvGrpSpPr>
        <p:grpSpPr>
          <a:xfrm>
            <a:off x="6694599" y="3471657"/>
            <a:ext cx="1798072" cy="1363436"/>
            <a:chOff x="7325580" y="3685344"/>
            <a:chExt cx="1798072" cy="136343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B64C2E1-A655-B01E-DBD5-56B5BC3D94A2}"/>
                </a:ext>
              </a:extLst>
            </p:cNvPr>
            <p:cNvGrpSpPr/>
            <p:nvPr/>
          </p:nvGrpSpPr>
          <p:grpSpPr>
            <a:xfrm>
              <a:off x="7443089" y="3737457"/>
              <a:ext cx="1563054" cy="1259210"/>
              <a:chOff x="7471034" y="3762987"/>
              <a:chExt cx="1563054" cy="1259210"/>
            </a:xfrm>
          </p:grpSpPr>
          <p:sp>
            <p:nvSpPr>
              <p:cNvPr id="7" name="流程图: 可选过程 6">
                <a:extLst>
                  <a:ext uri="{FF2B5EF4-FFF2-40B4-BE49-F238E27FC236}">
                    <a16:creationId xmlns:a16="http://schemas.microsoft.com/office/drawing/2014/main" id="{97DA8AF0-88E7-AA64-A612-4A17F014385D}"/>
                  </a:ext>
                </a:extLst>
              </p:cNvPr>
              <p:cNvSpPr/>
              <p:nvPr/>
            </p:nvSpPr>
            <p:spPr>
              <a:xfrm>
                <a:off x="7471034" y="4239359"/>
                <a:ext cx="521018" cy="306467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zh-CN" altLang="en-US" sz="1200" dirty="0"/>
                  <a:t>攻击</a:t>
                </a:r>
              </a:p>
            </p:txBody>
          </p:sp>
          <p:sp>
            <p:nvSpPr>
              <p:cNvPr id="8" name="流程图: 可选过程 7">
                <a:extLst>
                  <a:ext uri="{FF2B5EF4-FFF2-40B4-BE49-F238E27FC236}">
                    <a16:creationId xmlns:a16="http://schemas.microsoft.com/office/drawing/2014/main" id="{82F814C5-A66E-2E9D-98D7-93C35FA07836}"/>
                  </a:ext>
                </a:extLst>
              </p:cNvPr>
              <p:cNvSpPr/>
              <p:nvPr/>
            </p:nvSpPr>
            <p:spPr>
              <a:xfrm>
                <a:off x="8513070" y="3762987"/>
                <a:ext cx="521018" cy="306467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zh-CN" altLang="en-US" sz="1200" dirty="0"/>
                  <a:t>突刺</a:t>
                </a:r>
              </a:p>
            </p:txBody>
          </p:sp>
          <p:sp>
            <p:nvSpPr>
              <p:cNvPr id="9" name="流程图: 可选过程 8">
                <a:extLst>
                  <a:ext uri="{FF2B5EF4-FFF2-40B4-BE49-F238E27FC236}">
                    <a16:creationId xmlns:a16="http://schemas.microsoft.com/office/drawing/2014/main" id="{A44E3B5B-20F8-473E-DD77-4285DF9BF931}"/>
                  </a:ext>
                </a:extLst>
              </p:cNvPr>
              <p:cNvSpPr/>
              <p:nvPr/>
            </p:nvSpPr>
            <p:spPr>
              <a:xfrm>
                <a:off x="8513070" y="4715730"/>
                <a:ext cx="521018" cy="306467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zh-CN" altLang="en-US" sz="1200" dirty="0"/>
                  <a:t>挥砍</a:t>
                </a:r>
              </a:p>
            </p:txBody>
          </p:sp>
          <p:cxnSp>
            <p:nvCxnSpPr>
              <p:cNvPr id="10" name="直接箭头连接符 10">
                <a:extLst>
                  <a:ext uri="{FF2B5EF4-FFF2-40B4-BE49-F238E27FC236}">
                    <a16:creationId xmlns:a16="http://schemas.microsoft.com/office/drawing/2014/main" id="{81BD27F6-EA6D-7FA7-7A93-B40C16904A1F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 flipV="1">
                <a:off x="7992052" y="3916221"/>
                <a:ext cx="521018" cy="476372"/>
              </a:xfrm>
              <a:prstGeom prst="bentConnector3">
                <a:avLst>
                  <a:gd name="adj1" fmla="val 50000"/>
                </a:avLst>
              </a:prstGeom>
              <a:ln w="1270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13402DB6-7B79-CC55-C1A4-DCE4B281D4F3}"/>
                  </a:ext>
                </a:extLst>
              </p:cNvPr>
              <p:cNvCxnSpPr>
                <a:cxnSpLocks/>
                <a:stCxn id="7" idx="3"/>
                <a:endCxn id="9" idx="1"/>
              </p:cNvCxnSpPr>
              <p:nvPr/>
            </p:nvCxnSpPr>
            <p:spPr>
              <a:xfrm>
                <a:off x="7992052" y="4392593"/>
                <a:ext cx="521018" cy="476371"/>
              </a:xfrm>
              <a:prstGeom prst="bentConnector3">
                <a:avLst>
                  <a:gd name="adj1" fmla="val 50000"/>
                </a:avLst>
              </a:prstGeom>
              <a:ln w="1270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流程图: 可选过程 11">
                <a:extLst>
                  <a:ext uri="{FF2B5EF4-FFF2-40B4-BE49-F238E27FC236}">
                    <a16:creationId xmlns:a16="http://schemas.microsoft.com/office/drawing/2014/main" id="{8A03C96E-4678-EC7C-9420-3E1FD34A958F}"/>
                  </a:ext>
                </a:extLst>
              </p:cNvPr>
              <p:cNvSpPr/>
              <p:nvPr/>
            </p:nvSpPr>
            <p:spPr>
              <a:xfrm>
                <a:off x="8513070" y="4239359"/>
                <a:ext cx="521018" cy="306467"/>
              </a:xfrm>
              <a:prstGeom prst="flowChartAlternateProcess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zh-CN" altLang="en-US" sz="1200" dirty="0"/>
                  <a:t>攻击</a:t>
                </a:r>
              </a:p>
            </p:txBody>
          </p:sp>
          <p:cxnSp>
            <p:nvCxnSpPr>
              <p:cNvPr id="13" name="直接箭头连接符 10">
                <a:extLst>
                  <a:ext uri="{FF2B5EF4-FFF2-40B4-BE49-F238E27FC236}">
                    <a16:creationId xmlns:a16="http://schemas.microsoft.com/office/drawing/2014/main" id="{54C52E59-CF6D-F713-DACE-0E03E4A600FD}"/>
                  </a:ext>
                </a:extLst>
              </p:cNvPr>
              <p:cNvCxnSpPr>
                <a:cxnSpLocks/>
                <a:stCxn id="7" idx="3"/>
                <a:endCxn id="12" idx="1"/>
              </p:cNvCxnSpPr>
              <p:nvPr/>
            </p:nvCxnSpPr>
            <p:spPr>
              <a:xfrm>
                <a:off x="7992052" y="4392593"/>
                <a:ext cx="521018" cy="0"/>
              </a:xfrm>
              <a:prstGeom prst="straightConnector1">
                <a:avLst/>
              </a:prstGeom>
              <a:ln w="1270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C27A5AB-00F6-660B-C233-E20A6396AB9F}"/>
                </a:ext>
              </a:extLst>
            </p:cNvPr>
            <p:cNvSpPr/>
            <p:nvPr/>
          </p:nvSpPr>
          <p:spPr>
            <a:xfrm>
              <a:off x="7325580" y="3685344"/>
              <a:ext cx="1798072" cy="13634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9091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44</Words>
  <Application>Microsoft Office PowerPoint</Application>
  <PresentationFormat>宽屏</PresentationFormat>
  <Paragraphs>23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张恺文</dc:creator>
  <cp:lastModifiedBy>张恺文</cp:lastModifiedBy>
  <cp:revision>9</cp:revision>
  <dcterms:created xsi:type="dcterms:W3CDTF">2023-07-13T14:20:19Z</dcterms:created>
  <dcterms:modified xsi:type="dcterms:W3CDTF">2023-07-13T14:51:07Z</dcterms:modified>
</cp:coreProperties>
</file>