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7CE787CD-4C7C-4A63-ACD2-D618A8D94D9C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pPr algn="r"/>
            <a:fld id="{1A07A25F-6774-42C2-8A15-256278666BB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/>
          <a:p>
            <a:pPr algn="r"/>
            <a:fld id="{0D4A6DFB-C34D-430F-8987-262705423D2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DOOZ GAME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2549520" y="1990800"/>
          <a:ext cx="676800" cy="2159280"/>
        </p:xfrm>
        <a:graphic>
          <a:graphicData uri="http://schemas.openxmlformats.org/drawingml/2006/table">
            <a:tbl>
              <a:tblPr/>
              <a:tblGrid>
                <a:gridCol w="67716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3"/>
          <p:cNvGraphicFramePr/>
          <p:nvPr/>
        </p:nvGraphicFramePr>
        <p:xfrm>
          <a:off x="6738480" y="2022120"/>
          <a:ext cx="663480" cy="2159280"/>
        </p:xfrm>
        <a:graphic>
          <a:graphicData uri="http://schemas.openxmlformats.org/drawingml/2006/table">
            <a:tbl>
              <a:tblPr/>
              <a:tblGrid>
                <a:gridCol w="6638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3" name="TextShape 4"/>
          <p:cNvSpPr txBox="1"/>
          <p:nvPr/>
        </p:nvSpPr>
        <p:spPr>
          <a:xfrm>
            <a:off x="6600240" y="1241280"/>
            <a:ext cx="9144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input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1809360" y="1268280"/>
            <a:ext cx="219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LocationCheck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TextShape 6"/>
          <p:cNvSpPr txBox="1"/>
          <p:nvPr/>
        </p:nvSpPr>
        <p:spPr>
          <a:xfrm>
            <a:off x="1005840" y="361512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Line 7"/>
          <p:cNvSpPr/>
          <p:nvPr/>
        </p:nvSpPr>
        <p:spPr>
          <a:xfrm>
            <a:off x="1554480" y="3778560"/>
            <a:ext cx="731520" cy="0"/>
          </a:xfrm>
          <a:prstGeom prst="line">
            <a:avLst/>
          </a:prstGeom>
          <a:ln w="7632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8"/>
          <p:cNvSpPr txBox="1"/>
          <p:nvPr/>
        </p:nvSpPr>
        <p:spPr>
          <a:xfrm>
            <a:off x="5212080" y="363456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Line 9"/>
          <p:cNvSpPr/>
          <p:nvPr/>
        </p:nvSpPr>
        <p:spPr>
          <a:xfrm>
            <a:off x="5760720" y="3798000"/>
            <a:ext cx="731520" cy="0"/>
          </a:xfrm>
          <a:prstGeom prst="line">
            <a:avLst/>
          </a:prstGeom>
          <a:ln w="7632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80" name="Table 2"/>
          <p:cNvGraphicFramePr/>
          <p:nvPr/>
        </p:nvGraphicFramePr>
        <p:xfrm>
          <a:off x="2549520" y="1990800"/>
          <a:ext cx="676800" cy="2159280"/>
        </p:xfrm>
        <a:graphic>
          <a:graphicData uri="http://schemas.openxmlformats.org/drawingml/2006/table">
            <a:tbl>
              <a:tblPr/>
              <a:tblGrid>
                <a:gridCol w="67716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Table 3"/>
          <p:cNvGraphicFramePr/>
          <p:nvPr/>
        </p:nvGraphicFramePr>
        <p:xfrm>
          <a:off x="6738480" y="2022120"/>
          <a:ext cx="663480" cy="2159280"/>
        </p:xfrm>
        <a:graphic>
          <a:graphicData uri="http://schemas.openxmlformats.org/drawingml/2006/table">
            <a:tbl>
              <a:tblPr/>
              <a:tblGrid>
                <a:gridCol w="6638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82" name="TextShape 4"/>
          <p:cNvSpPr txBox="1"/>
          <p:nvPr/>
        </p:nvSpPr>
        <p:spPr>
          <a:xfrm>
            <a:off x="6600240" y="1241280"/>
            <a:ext cx="9144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input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1809360" y="1268280"/>
            <a:ext cx="219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LocationCheck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85" name="Table 2"/>
          <p:cNvGraphicFramePr/>
          <p:nvPr/>
        </p:nvGraphicFramePr>
        <p:xfrm>
          <a:off x="2549520" y="1990800"/>
          <a:ext cx="676800" cy="2159280"/>
        </p:xfrm>
        <a:graphic>
          <a:graphicData uri="http://schemas.openxmlformats.org/drawingml/2006/table">
            <a:tbl>
              <a:tblPr/>
              <a:tblGrid>
                <a:gridCol w="67716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 3"/>
          <p:cNvGraphicFramePr/>
          <p:nvPr/>
        </p:nvGraphicFramePr>
        <p:xfrm>
          <a:off x="6738480" y="2022120"/>
          <a:ext cx="663480" cy="2159280"/>
        </p:xfrm>
        <a:graphic>
          <a:graphicData uri="http://schemas.openxmlformats.org/drawingml/2006/table">
            <a:tbl>
              <a:tblPr/>
              <a:tblGrid>
                <a:gridCol w="6638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87" name="TextShape 4"/>
          <p:cNvSpPr txBox="1"/>
          <p:nvPr/>
        </p:nvSpPr>
        <p:spPr>
          <a:xfrm>
            <a:off x="6600240" y="1241280"/>
            <a:ext cx="9144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input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1809360" y="1268280"/>
            <a:ext cx="219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LocationCheck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TextShape 6"/>
          <p:cNvSpPr txBox="1"/>
          <p:nvPr/>
        </p:nvSpPr>
        <p:spPr>
          <a:xfrm>
            <a:off x="1005840" y="210312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Line 7"/>
          <p:cNvSpPr/>
          <p:nvPr/>
        </p:nvSpPr>
        <p:spPr>
          <a:xfrm>
            <a:off x="1554480" y="2266560"/>
            <a:ext cx="731520" cy="0"/>
          </a:xfrm>
          <a:prstGeom prst="line">
            <a:avLst/>
          </a:prstGeom>
          <a:ln w="7632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TextShape 8"/>
          <p:cNvSpPr txBox="1"/>
          <p:nvPr/>
        </p:nvSpPr>
        <p:spPr>
          <a:xfrm>
            <a:off x="5212080" y="212256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Line 9"/>
          <p:cNvSpPr/>
          <p:nvPr/>
        </p:nvSpPr>
        <p:spPr>
          <a:xfrm>
            <a:off x="5760720" y="2286000"/>
            <a:ext cx="731520" cy="0"/>
          </a:xfrm>
          <a:prstGeom prst="line">
            <a:avLst/>
          </a:prstGeom>
          <a:ln w="7632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94" name="Table 2"/>
          <p:cNvGraphicFramePr/>
          <p:nvPr/>
        </p:nvGraphicFramePr>
        <p:xfrm>
          <a:off x="2549520" y="1990800"/>
          <a:ext cx="676800" cy="2159280"/>
        </p:xfrm>
        <a:graphic>
          <a:graphicData uri="http://schemas.openxmlformats.org/drawingml/2006/table">
            <a:tbl>
              <a:tblPr/>
              <a:tblGrid>
                <a:gridCol w="67716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 3"/>
          <p:cNvGraphicFramePr/>
          <p:nvPr/>
        </p:nvGraphicFramePr>
        <p:xfrm>
          <a:off x="6738480" y="2022120"/>
          <a:ext cx="663480" cy="2159280"/>
        </p:xfrm>
        <a:graphic>
          <a:graphicData uri="http://schemas.openxmlformats.org/drawingml/2006/table">
            <a:tbl>
              <a:tblPr/>
              <a:tblGrid>
                <a:gridCol w="6638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96" name="TextShape 4"/>
          <p:cNvSpPr txBox="1"/>
          <p:nvPr/>
        </p:nvSpPr>
        <p:spPr>
          <a:xfrm>
            <a:off x="6600240" y="1241280"/>
            <a:ext cx="9144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input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1809360" y="1268280"/>
            <a:ext cx="219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LocationCheck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TextShape 6"/>
          <p:cNvSpPr txBox="1"/>
          <p:nvPr/>
        </p:nvSpPr>
        <p:spPr>
          <a:xfrm>
            <a:off x="1005840" y="361512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Line 7"/>
          <p:cNvSpPr/>
          <p:nvPr/>
        </p:nvSpPr>
        <p:spPr>
          <a:xfrm>
            <a:off x="1554480" y="3778560"/>
            <a:ext cx="731520" cy="0"/>
          </a:xfrm>
          <a:prstGeom prst="line">
            <a:avLst/>
          </a:prstGeom>
          <a:ln w="7632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TextShape 8"/>
          <p:cNvSpPr txBox="1"/>
          <p:nvPr/>
        </p:nvSpPr>
        <p:spPr>
          <a:xfrm>
            <a:off x="5212080" y="363456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Line 9"/>
          <p:cNvSpPr/>
          <p:nvPr/>
        </p:nvSpPr>
        <p:spPr>
          <a:xfrm>
            <a:off x="5760720" y="3798000"/>
            <a:ext cx="731520" cy="0"/>
          </a:xfrm>
          <a:prstGeom prst="line">
            <a:avLst/>
          </a:prstGeom>
          <a:ln w="7632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256840" y="2668320"/>
            <a:ext cx="7470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467160" y="2683440"/>
            <a:ext cx="64008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CL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4567320" y="271368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=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5390280" y="2697120"/>
            <a:ext cx="672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AH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6927840" y="2706840"/>
            <a:ext cx="6152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8" name="TextShape 7"/>
          <p:cNvSpPr txBox="1"/>
          <p:nvPr/>
        </p:nvSpPr>
        <p:spPr>
          <a:xfrm>
            <a:off x="6213240" y="2769120"/>
            <a:ext cx="5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8"/>
          <p:cNvSpPr txBox="1"/>
          <p:nvPr/>
        </p:nvSpPr>
        <p:spPr>
          <a:xfrm>
            <a:off x="3047760" y="2725920"/>
            <a:ext cx="4572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*</a:t>
            </a:r>
            <a:endParaRPr b="0" lang="en-US" sz="40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80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793440" y="2175120"/>
            <a:ext cx="4773600" cy="2579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1 , 1          1 , 2          1 , 3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2 , 1          2 , 2          2 , 3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3 , 1          3 , 2          3 , 3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2086920" y="1626480"/>
            <a:ext cx="2119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represetationBoard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6949800" y="1684800"/>
            <a:ext cx="1282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mainBoard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5991480" y="2762640"/>
            <a:ext cx="317484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Arial"/>
              </a:rPr>
              <a:t>0 0 0 0 0 0 0 0 0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TextShape 6"/>
          <p:cNvSpPr txBox="1"/>
          <p:nvPr/>
        </p:nvSpPr>
        <p:spPr>
          <a:xfrm>
            <a:off x="1305360" y="260136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6" name="TextShape 7"/>
          <p:cNvSpPr txBox="1"/>
          <p:nvPr/>
        </p:nvSpPr>
        <p:spPr>
          <a:xfrm>
            <a:off x="1809720" y="260136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7" name="TextShape 8"/>
          <p:cNvSpPr txBox="1"/>
          <p:nvPr/>
        </p:nvSpPr>
        <p:spPr>
          <a:xfrm>
            <a:off x="1558080" y="260136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8" name="TextShape 9"/>
          <p:cNvSpPr txBox="1"/>
          <p:nvPr/>
        </p:nvSpPr>
        <p:spPr>
          <a:xfrm>
            <a:off x="2097720" y="260172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9" name="TextShape 10"/>
          <p:cNvSpPr txBox="1"/>
          <p:nvPr/>
        </p:nvSpPr>
        <p:spPr>
          <a:xfrm>
            <a:off x="2674080" y="260172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0" name="TextShape 11"/>
          <p:cNvSpPr txBox="1"/>
          <p:nvPr/>
        </p:nvSpPr>
        <p:spPr>
          <a:xfrm>
            <a:off x="2386440" y="260172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2128320" y="221400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13"/>
          <p:cNvSpPr txBox="1"/>
          <p:nvPr/>
        </p:nvSpPr>
        <p:spPr>
          <a:xfrm>
            <a:off x="2962080" y="260208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2416320" y="221436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5"/>
          <p:cNvSpPr/>
          <p:nvPr/>
        </p:nvSpPr>
        <p:spPr>
          <a:xfrm>
            <a:off x="2704320" y="221472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16"/>
          <p:cNvSpPr txBox="1"/>
          <p:nvPr/>
        </p:nvSpPr>
        <p:spPr>
          <a:xfrm>
            <a:off x="3214080" y="260244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6" name="TextShape 17"/>
          <p:cNvSpPr txBox="1"/>
          <p:nvPr/>
        </p:nvSpPr>
        <p:spPr>
          <a:xfrm>
            <a:off x="3466080" y="260280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9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7" name="TextShape 18"/>
          <p:cNvSpPr txBox="1"/>
          <p:nvPr/>
        </p:nvSpPr>
        <p:spPr>
          <a:xfrm>
            <a:off x="3718080" y="260172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8" name="TextShape 19"/>
          <p:cNvSpPr txBox="1"/>
          <p:nvPr/>
        </p:nvSpPr>
        <p:spPr>
          <a:xfrm>
            <a:off x="4294440" y="260172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TextShape 20"/>
          <p:cNvSpPr txBox="1"/>
          <p:nvPr/>
        </p:nvSpPr>
        <p:spPr>
          <a:xfrm>
            <a:off x="4006800" y="2601720"/>
            <a:ext cx="311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0" name="TextShape 21"/>
          <p:cNvSpPr txBox="1"/>
          <p:nvPr/>
        </p:nvSpPr>
        <p:spPr>
          <a:xfrm>
            <a:off x="4582440" y="2602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3784320" y="221436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3"/>
          <p:cNvSpPr/>
          <p:nvPr/>
        </p:nvSpPr>
        <p:spPr>
          <a:xfrm>
            <a:off x="4072320" y="221472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333333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4"/>
          <p:cNvSpPr/>
          <p:nvPr/>
        </p:nvSpPr>
        <p:spPr>
          <a:xfrm>
            <a:off x="4360320" y="221508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TextShape 25"/>
          <p:cNvSpPr txBox="1"/>
          <p:nvPr/>
        </p:nvSpPr>
        <p:spPr>
          <a:xfrm>
            <a:off x="4834440" y="2602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5" name="TextShape 26"/>
          <p:cNvSpPr txBox="1"/>
          <p:nvPr/>
        </p:nvSpPr>
        <p:spPr>
          <a:xfrm>
            <a:off x="5086440" y="260280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6" name="TextShape 27"/>
          <p:cNvSpPr txBox="1"/>
          <p:nvPr/>
        </p:nvSpPr>
        <p:spPr>
          <a:xfrm>
            <a:off x="1305360" y="368172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" name="TextShape 28"/>
          <p:cNvSpPr txBox="1"/>
          <p:nvPr/>
        </p:nvSpPr>
        <p:spPr>
          <a:xfrm>
            <a:off x="1809720" y="368172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" name="TextShape 29"/>
          <p:cNvSpPr txBox="1"/>
          <p:nvPr/>
        </p:nvSpPr>
        <p:spPr>
          <a:xfrm>
            <a:off x="1558080" y="368172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" name="TextShape 30"/>
          <p:cNvSpPr txBox="1"/>
          <p:nvPr/>
        </p:nvSpPr>
        <p:spPr>
          <a:xfrm>
            <a:off x="2097720" y="3682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0" name="TextShape 31"/>
          <p:cNvSpPr txBox="1"/>
          <p:nvPr/>
        </p:nvSpPr>
        <p:spPr>
          <a:xfrm>
            <a:off x="2674080" y="3682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" name="TextShape 32"/>
          <p:cNvSpPr txBox="1"/>
          <p:nvPr/>
        </p:nvSpPr>
        <p:spPr>
          <a:xfrm>
            <a:off x="2386440" y="3682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" name="TextShape 33"/>
          <p:cNvSpPr txBox="1"/>
          <p:nvPr/>
        </p:nvSpPr>
        <p:spPr>
          <a:xfrm>
            <a:off x="2962080" y="3682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" name="TextShape 34"/>
          <p:cNvSpPr txBox="1"/>
          <p:nvPr/>
        </p:nvSpPr>
        <p:spPr>
          <a:xfrm>
            <a:off x="3214080" y="368280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4" name="TextShape 35"/>
          <p:cNvSpPr txBox="1"/>
          <p:nvPr/>
        </p:nvSpPr>
        <p:spPr>
          <a:xfrm>
            <a:off x="3466080" y="368316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5" name="TextShape 36"/>
          <p:cNvSpPr txBox="1"/>
          <p:nvPr/>
        </p:nvSpPr>
        <p:spPr>
          <a:xfrm>
            <a:off x="3718080" y="3682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" name="TextShape 37"/>
          <p:cNvSpPr txBox="1"/>
          <p:nvPr/>
        </p:nvSpPr>
        <p:spPr>
          <a:xfrm>
            <a:off x="4294440" y="3682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" name="TextShape 38"/>
          <p:cNvSpPr txBox="1"/>
          <p:nvPr/>
        </p:nvSpPr>
        <p:spPr>
          <a:xfrm>
            <a:off x="4006800" y="3682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" name="TextShape 39"/>
          <p:cNvSpPr txBox="1"/>
          <p:nvPr/>
        </p:nvSpPr>
        <p:spPr>
          <a:xfrm>
            <a:off x="4582440" y="3682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9" name="TextShape 40"/>
          <p:cNvSpPr txBox="1"/>
          <p:nvPr/>
        </p:nvSpPr>
        <p:spPr>
          <a:xfrm>
            <a:off x="4834440" y="368280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29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" name="TextShape 41"/>
          <p:cNvSpPr txBox="1"/>
          <p:nvPr/>
        </p:nvSpPr>
        <p:spPr>
          <a:xfrm>
            <a:off x="5086440" y="368316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42"/>
          <p:cNvSpPr/>
          <p:nvPr/>
        </p:nvSpPr>
        <p:spPr>
          <a:xfrm>
            <a:off x="2128320" y="333036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3"/>
          <p:cNvSpPr/>
          <p:nvPr/>
        </p:nvSpPr>
        <p:spPr>
          <a:xfrm>
            <a:off x="2416320" y="333072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4"/>
          <p:cNvSpPr/>
          <p:nvPr/>
        </p:nvSpPr>
        <p:spPr>
          <a:xfrm>
            <a:off x="2704320" y="333108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5"/>
          <p:cNvSpPr/>
          <p:nvPr/>
        </p:nvSpPr>
        <p:spPr>
          <a:xfrm>
            <a:off x="3784320" y="333072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6"/>
          <p:cNvSpPr/>
          <p:nvPr/>
        </p:nvSpPr>
        <p:spPr>
          <a:xfrm>
            <a:off x="4072320" y="333108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333333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7"/>
          <p:cNvSpPr/>
          <p:nvPr/>
        </p:nvSpPr>
        <p:spPr>
          <a:xfrm>
            <a:off x="4360320" y="333144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TextShape 48"/>
          <p:cNvSpPr txBox="1"/>
          <p:nvPr/>
        </p:nvSpPr>
        <p:spPr>
          <a:xfrm>
            <a:off x="1305360" y="4726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8" name="TextShape 49"/>
          <p:cNvSpPr txBox="1"/>
          <p:nvPr/>
        </p:nvSpPr>
        <p:spPr>
          <a:xfrm>
            <a:off x="1809720" y="4726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9" name="TextShape 50"/>
          <p:cNvSpPr txBox="1"/>
          <p:nvPr/>
        </p:nvSpPr>
        <p:spPr>
          <a:xfrm>
            <a:off x="1558080" y="472608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0" name="TextShape 51"/>
          <p:cNvSpPr txBox="1"/>
          <p:nvPr/>
        </p:nvSpPr>
        <p:spPr>
          <a:xfrm>
            <a:off x="2097720" y="4726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" name="TextShape 52"/>
          <p:cNvSpPr txBox="1"/>
          <p:nvPr/>
        </p:nvSpPr>
        <p:spPr>
          <a:xfrm>
            <a:off x="2674080" y="4726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36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" name="TextShape 53"/>
          <p:cNvSpPr txBox="1"/>
          <p:nvPr/>
        </p:nvSpPr>
        <p:spPr>
          <a:xfrm>
            <a:off x="2386440" y="4726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3" name="TextShape 54"/>
          <p:cNvSpPr txBox="1"/>
          <p:nvPr/>
        </p:nvSpPr>
        <p:spPr>
          <a:xfrm>
            <a:off x="2926080" y="472680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" name="TextShape 55"/>
          <p:cNvSpPr txBox="1"/>
          <p:nvPr/>
        </p:nvSpPr>
        <p:spPr>
          <a:xfrm>
            <a:off x="3178080" y="472716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5" name="TextShape 56"/>
          <p:cNvSpPr txBox="1"/>
          <p:nvPr/>
        </p:nvSpPr>
        <p:spPr>
          <a:xfrm>
            <a:off x="3430080" y="472752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39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6" name="TextShape 57"/>
          <p:cNvSpPr txBox="1"/>
          <p:nvPr/>
        </p:nvSpPr>
        <p:spPr>
          <a:xfrm>
            <a:off x="3718080" y="4726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40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7" name="TextShape 58"/>
          <p:cNvSpPr txBox="1"/>
          <p:nvPr/>
        </p:nvSpPr>
        <p:spPr>
          <a:xfrm>
            <a:off x="4294440" y="4726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42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8" name="TextShape 59"/>
          <p:cNvSpPr txBox="1"/>
          <p:nvPr/>
        </p:nvSpPr>
        <p:spPr>
          <a:xfrm>
            <a:off x="4006800" y="472644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41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9" name="TextShape 60"/>
          <p:cNvSpPr txBox="1"/>
          <p:nvPr/>
        </p:nvSpPr>
        <p:spPr>
          <a:xfrm>
            <a:off x="4546440" y="472680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43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0" name="TextShape 61"/>
          <p:cNvSpPr txBox="1"/>
          <p:nvPr/>
        </p:nvSpPr>
        <p:spPr>
          <a:xfrm>
            <a:off x="4798440" y="472716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44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1" name="TextShape 62"/>
          <p:cNvSpPr txBox="1"/>
          <p:nvPr/>
        </p:nvSpPr>
        <p:spPr>
          <a:xfrm>
            <a:off x="5050440" y="4727520"/>
            <a:ext cx="3207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45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" name="CustomShape 63"/>
          <p:cNvSpPr/>
          <p:nvPr/>
        </p:nvSpPr>
        <p:spPr>
          <a:xfrm>
            <a:off x="2128320" y="437472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4"/>
          <p:cNvSpPr/>
          <p:nvPr/>
        </p:nvSpPr>
        <p:spPr>
          <a:xfrm>
            <a:off x="2416320" y="437508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65"/>
          <p:cNvSpPr/>
          <p:nvPr/>
        </p:nvSpPr>
        <p:spPr>
          <a:xfrm>
            <a:off x="2704320" y="437544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66"/>
          <p:cNvSpPr/>
          <p:nvPr/>
        </p:nvSpPr>
        <p:spPr>
          <a:xfrm>
            <a:off x="3784680" y="437508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7"/>
          <p:cNvSpPr/>
          <p:nvPr/>
        </p:nvSpPr>
        <p:spPr>
          <a:xfrm>
            <a:off x="4072680" y="437544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333333"/>
            </a:solidFill>
            <a:custDash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00000" sp="100000"/>
              <a:ds d="1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68"/>
          <p:cNvSpPr/>
          <p:nvPr/>
        </p:nvSpPr>
        <p:spPr>
          <a:xfrm>
            <a:off x="4360680" y="4375800"/>
            <a:ext cx="182880" cy="274320"/>
          </a:xfrm>
          <a:prstGeom prst="bracePair">
            <a:avLst>
              <a:gd name="adj" fmla="val 8333"/>
            </a:avLst>
          </a:prstGeom>
          <a:noFill/>
          <a:ln w="3816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69"/>
          <p:cNvSpPr txBox="1"/>
          <p:nvPr/>
        </p:nvSpPr>
        <p:spPr>
          <a:xfrm>
            <a:off x="6084720" y="320040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TextShape 70"/>
          <p:cNvSpPr txBox="1"/>
          <p:nvPr/>
        </p:nvSpPr>
        <p:spPr>
          <a:xfrm>
            <a:off x="6769080" y="320040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0" name="TextShape 71"/>
          <p:cNvSpPr txBox="1"/>
          <p:nvPr/>
        </p:nvSpPr>
        <p:spPr>
          <a:xfrm>
            <a:off x="6409440" y="320040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1" name="TextShape 72"/>
          <p:cNvSpPr txBox="1"/>
          <p:nvPr/>
        </p:nvSpPr>
        <p:spPr>
          <a:xfrm>
            <a:off x="7093080" y="320076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2" name="TextShape 73"/>
          <p:cNvSpPr txBox="1"/>
          <p:nvPr/>
        </p:nvSpPr>
        <p:spPr>
          <a:xfrm>
            <a:off x="7777440" y="320076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3" name="TextShape 74"/>
          <p:cNvSpPr txBox="1"/>
          <p:nvPr/>
        </p:nvSpPr>
        <p:spPr>
          <a:xfrm>
            <a:off x="7417800" y="320076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4" name="TextShape 75"/>
          <p:cNvSpPr txBox="1"/>
          <p:nvPr/>
        </p:nvSpPr>
        <p:spPr>
          <a:xfrm>
            <a:off x="8101440" y="320112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7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5" name="TextShape 76"/>
          <p:cNvSpPr txBox="1"/>
          <p:nvPr/>
        </p:nvSpPr>
        <p:spPr>
          <a:xfrm>
            <a:off x="8425440" y="320148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8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86" name="TextShape 77"/>
          <p:cNvSpPr txBox="1"/>
          <p:nvPr/>
        </p:nvSpPr>
        <p:spPr>
          <a:xfrm>
            <a:off x="8785440" y="3201840"/>
            <a:ext cx="25848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latin typeface="Arial"/>
              </a:rPr>
              <a:t>9</a:t>
            </a:r>
            <a:endParaRPr b="0" lang="en-US" sz="11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80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280160" y="2208240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</a:t>
            </a:r>
            <a:r>
              <a:rPr b="0" lang="en-US" sz="3200" spc="-1" strike="noStrike">
                <a:latin typeface="Arial"/>
              </a:rPr>
              <a:t>*      1,2    1,3 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2,1      *     2,3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3,1    3,2     *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6950160" y="1685160"/>
            <a:ext cx="1282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mainBoard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5991840" y="2439000"/>
            <a:ext cx="3174840" cy="145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Arial"/>
              </a:rPr>
              <a:t>* 0 0 0 * 0 0 0 *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0 0 * 0 * 0 * 0 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2123280" y="1737360"/>
            <a:ext cx="2119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represetationBoard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412640" y="2319840"/>
            <a:ext cx="3474720" cy="184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</a:t>
            </a:r>
            <a:r>
              <a:rPr b="0" lang="en-US" sz="3200" spc="-1" strike="noStrike">
                <a:latin typeface="Arial"/>
              </a:rPr>
              <a:t>*        *       * 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2,1    2,2    2,3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3,1    3,2    3,3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950520" y="1685520"/>
            <a:ext cx="1282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mainBoard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5992200" y="2187360"/>
            <a:ext cx="3174840" cy="23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Arial"/>
              </a:rPr>
              <a:t>* * * 0 0 0 0 0 0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0 0 0 * * * 0 0 0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0 0 0 0 0 0 * * *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2123640" y="1737360"/>
            <a:ext cx="2119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represetationBoard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80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271520" y="2235600"/>
            <a:ext cx="4123440" cy="189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1,1      *     1,3 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2,1      *     2,3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3,1      *     3,3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2124000" y="1737360"/>
            <a:ext cx="2119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represetationBoard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6950880" y="1685880"/>
            <a:ext cx="1282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mainBoard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TextShape 5"/>
          <p:cNvSpPr txBox="1"/>
          <p:nvPr/>
        </p:nvSpPr>
        <p:spPr>
          <a:xfrm>
            <a:off x="5992560" y="2187720"/>
            <a:ext cx="3174840" cy="23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Arial"/>
              </a:rPr>
              <a:t>0 * 0 0 * 0 0 * 0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* 0 0 * 0 0 * 0 0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0 0 * 0 0 * 0 0 *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180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1380240" y="2286000"/>
            <a:ext cx="346608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*      *      &amp; 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&amp;     &amp;      *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*       *     &amp;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6951240" y="1686240"/>
            <a:ext cx="1282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mainBoard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5992920" y="2836080"/>
            <a:ext cx="317484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Arial"/>
              </a:rPr>
              <a:t>* * &amp; &amp; &amp; * * * &amp;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5" name="TextShape 5"/>
          <p:cNvSpPr txBox="1"/>
          <p:nvPr/>
        </p:nvSpPr>
        <p:spPr>
          <a:xfrm>
            <a:off x="2124360" y="1737360"/>
            <a:ext cx="2119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represetationBoard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261080" y="2175120"/>
            <a:ext cx="3585240" cy="182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1,1    1,2    1,3 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2,1    2,2    2,3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3,1    3,2    3,3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2122920" y="1737360"/>
            <a:ext cx="2119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represetationBoard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6589440" y="1828800"/>
            <a:ext cx="1282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mainBoard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Shape 5"/>
          <p:cNvSpPr txBox="1"/>
          <p:nvPr/>
        </p:nvSpPr>
        <p:spPr>
          <a:xfrm>
            <a:off x="6243120" y="2762640"/>
            <a:ext cx="228024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latin typeface="Arial"/>
              </a:rPr>
              <a:t>000000000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1440" y="0"/>
            <a:ext cx="9875520" cy="5670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834640" y="1920240"/>
            <a:ext cx="374904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Ah =9 / INT 21 h 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Print DS:DX on console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Note : string must terminated by ‘$’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834640" y="1920240"/>
            <a:ext cx="374904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Ah =1 / INT 21 h 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read character from standard input and store the result in AL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563920" y="2292480"/>
            <a:ext cx="1188720" cy="5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AH 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Line 3"/>
          <p:cNvSpPr/>
          <p:nvPr/>
        </p:nvSpPr>
        <p:spPr>
          <a:xfrm>
            <a:off x="2289600" y="2932560"/>
            <a:ext cx="1645920" cy="0"/>
          </a:xfrm>
          <a:prstGeom prst="line">
            <a:avLst/>
          </a:prstGeom>
          <a:ln w="7632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4"/>
          <p:cNvSpPr txBox="1"/>
          <p:nvPr/>
        </p:nvSpPr>
        <p:spPr>
          <a:xfrm>
            <a:off x="2838240" y="3151440"/>
            <a:ext cx="64008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CL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4118400" y="271368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=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TextShape 6"/>
          <p:cNvSpPr txBox="1"/>
          <p:nvPr/>
        </p:nvSpPr>
        <p:spPr>
          <a:xfrm>
            <a:off x="4941360" y="2697120"/>
            <a:ext cx="6152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TextShape 7"/>
          <p:cNvSpPr txBox="1"/>
          <p:nvPr/>
        </p:nvSpPr>
        <p:spPr>
          <a:xfrm>
            <a:off x="6478920" y="2706840"/>
            <a:ext cx="672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AH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TextShape 8"/>
          <p:cNvSpPr txBox="1"/>
          <p:nvPr/>
        </p:nvSpPr>
        <p:spPr>
          <a:xfrm>
            <a:off x="5764320" y="2769120"/>
            <a:ext cx="5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Shape 9"/>
          <p:cNvSpPr txBox="1"/>
          <p:nvPr/>
        </p:nvSpPr>
        <p:spPr>
          <a:xfrm>
            <a:off x="6404400" y="222048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reminder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Shape 10"/>
          <p:cNvSpPr txBox="1"/>
          <p:nvPr/>
        </p:nvSpPr>
        <p:spPr>
          <a:xfrm>
            <a:off x="4772880" y="2220480"/>
            <a:ext cx="99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quotient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563920" y="2292480"/>
            <a:ext cx="1188720" cy="56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AH 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Line 3"/>
          <p:cNvSpPr/>
          <p:nvPr/>
        </p:nvSpPr>
        <p:spPr>
          <a:xfrm>
            <a:off x="2289600" y="2932560"/>
            <a:ext cx="1645920" cy="0"/>
          </a:xfrm>
          <a:prstGeom prst="line">
            <a:avLst/>
          </a:prstGeom>
          <a:ln w="7632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4"/>
          <p:cNvSpPr txBox="1"/>
          <p:nvPr/>
        </p:nvSpPr>
        <p:spPr>
          <a:xfrm>
            <a:off x="2838240" y="3151440"/>
            <a:ext cx="64008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CL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4118400" y="271368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=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TextShape 6"/>
          <p:cNvSpPr txBox="1"/>
          <p:nvPr/>
        </p:nvSpPr>
        <p:spPr>
          <a:xfrm>
            <a:off x="4941360" y="2697120"/>
            <a:ext cx="6152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TextShape 7"/>
          <p:cNvSpPr txBox="1"/>
          <p:nvPr/>
        </p:nvSpPr>
        <p:spPr>
          <a:xfrm>
            <a:off x="6478920" y="2706840"/>
            <a:ext cx="6728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AH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TextShape 8"/>
          <p:cNvSpPr txBox="1"/>
          <p:nvPr/>
        </p:nvSpPr>
        <p:spPr>
          <a:xfrm>
            <a:off x="5764320" y="2769120"/>
            <a:ext cx="56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TextShape 9"/>
          <p:cNvSpPr txBox="1"/>
          <p:nvPr/>
        </p:nvSpPr>
        <p:spPr>
          <a:xfrm>
            <a:off x="6620400" y="22204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Shape 10"/>
          <p:cNvSpPr txBox="1"/>
          <p:nvPr/>
        </p:nvSpPr>
        <p:spPr>
          <a:xfrm>
            <a:off x="5024880" y="22204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Shape 11"/>
          <p:cNvSpPr txBox="1"/>
          <p:nvPr/>
        </p:nvSpPr>
        <p:spPr>
          <a:xfrm>
            <a:off x="2710440" y="194616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TextShape 12"/>
          <p:cNvSpPr txBox="1"/>
          <p:nvPr/>
        </p:nvSpPr>
        <p:spPr>
          <a:xfrm>
            <a:off x="3259080" y="194616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Shape 13"/>
          <p:cNvSpPr txBox="1"/>
          <p:nvPr/>
        </p:nvSpPr>
        <p:spPr>
          <a:xfrm>
            <a:off x="2926080" y="3638160"/>
            <a:ext cx="43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57" name="Table 2"/>
          <p:cNvGraphicFramePr/>
          <p:nvPr/>
        </p:nvGraphicFramePr>
        <p:xfrm>
          <a:off x="2549520" y="1990800"/>
          <a:ext cx="676800" cy="2159280"/>
        </p:xfrm>
        <a:graphic>
          <a:graphicData uri="http://schemas.openxmlformats.org/drawingml/2006/table">
            <a:tbl>
              <a:tblPr/>
              <a:tblGrid>
                <a:gridCol w="67716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3"/>
          <p:cNvGraphicFramePr/>
          <p:nvPr/>
        </p:nvGraphicFramePr>
        <p:xfrm>
          <a:off x="6738480" y="2022120"/>
          <a:ext cx="663480" cy="2159280"/>
        </p:xfrm>
        <a:graphic>
          <a:graphicData uri="http://schemas.openxmlformats.org/drawingml/2006/table">
            <a:tbl>
              <a:tblPr/>
              <a:tblGrid>
                <a:gridCol w="6638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59" name="TextShape 4"/>
          <p:cNvSpPr txBox="1"/>
          <p:nvPr/>
        </p:nvSpPr>
        <p:spPr>
          <a:xfrm>
            <a:off x="6600240" y="1241280"/>
            <a:ext cx="9144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input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1809360" y="1268280"/>
            <a:ext cx="219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LocationCheck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62" name="Table 2"/>
          <p:cNvGraphicFramePr/>
          <p:nvPr/>
        </p:nvGraphicFramePr>
        <p:xfrm>
          <a:off x="2549520" y="1990800"/>
          <a:ext cx="676800" cy="2159280"/>
        </p:xfrm>
        <a:graphic>
          <a:graphicData uri="http://schemas.openxmlformats.org/drawingml/2006/table">
            <a:tbl>
              <a:tblPr/>
              <a:tblGrid>
                <a:gridCol w="67716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3"/>
          <p:cNvGraphicFramePr/>
          <p:nvPr/>
        </p:nvGraphicFramePr>
        <p:xfrm>
          <a:off x="6738480" y="2022120"/>
          <a:ext cx="663480" cy="2159280"/>
        </p:xfrm>
        <a:graphic>
          <a:graphicData uri="http://schemas.openxmlformats.org/drawingml/2006/table">
            <a:tbl>
              <a:tblPr/>
              <a:tblGrid>
                <a:gridCol w="663840"/>
              </a:tblGrid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1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,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 anchor="ctr"/>
                    <a:p>
                      <a:pPr algn="ctr"/>
                      <a:r>
                        <a:rPr b="1" lang="en-US" sz="2600" spc="-1" strike="noStrike">
                          <a:latin typeface="Arial"/>
                        </a:rPr>
                        <a:t>2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4" name="TextShape 4"/>
          <p:cNvSpPr txBox="1"/>
          <p:nvPr/>
        </p:nvSpPr>
        <p:spPr>
          <a:xfrm>
            <a:off x="6600240" y="1241280"/>
            <a:ext cx="9144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input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TextShape 5"/>
          <p:cNvSpPr txBox="1"/>
          <p:nvPr/>
        </p:nvSpPr>
        <p:spPr>
          <a:xfrm>
            <a:off x="1809360" y="1268280"/>
            <a:ext cx="21938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LocationCheck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TextShape 6"/>
          <p:cNvSpPr txBox="1"/>
          <p:nvPr/>
        </p:nvSpPr>
        <p:spPr>
          <a:xfrm>
            <a:off x="1005840" y="210312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Line 7"/>
          <p:cNvSpPr/>
          <p:nvPr/>
        </p:nvSpPr>
        <p:spPr>
          <a:xfrm>
            <a:off x="1554480" y="2266560"/>
            <a:ext cx="731520" cy="0"/>
          </a:xfrm>
          <a:prstGeom prst="line">
            <a:avLst/>
          </a:prstGeom>
          <a:ln w="7632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8"/>
          <p:cNvSpPr txBox="1"/>
          <p:nvPr/>
        </p:nvSpPr>
        <p:spPr>
          <a:xfrm>
            <a:off x="5212080" y="2122560"/>
            <a:ext cx="548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BX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9"/>
          <p:cNvSpPr/>
          <p:nvPr/>
        </p:nvSpPr>
        <p:spPr>
          <a:xfrm>
            <a:off x="5760720" y="2286000"/>
            <a:ext cx="731520" cy="0"/>
          </a:xfrm>
          <a:prstGeom prst="line">
            <a:avLst/>
          </a:prstGeom>
          <a:ln w="76320">
            <a:solidFill>
              <a:srgbClr val="6666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2019-12-04T17:22:38Z</dcterms:created>
  <dc:creator/>
  <dc:description/>
  <dc:language>en-US</dc:language>
  <cp:lastModifiedBy/>
  <dcterms:modified xsi:type="dcterms:W3CDTF">2019-12-05T20:04:32Z</dcterms:modified>
  <cp:revision>42</cp:revision>
  <dc:subject/>
  <dc:title>Portfolio</dc:title>
</cp:coreProperties>
</file>