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7" r:id="rId5"/>
    <p:sldId id="261" r:id="rId6"/>
    <p:sldId id="262" r:id="rId7"/>
    <p:sldId id="263" r:id="rId8"/>
    <p:sldId id="264" r:id="rId9"/>
    <p:sldId id="268" r:id="rId10"/>
    <p:sldId id="26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6CA5-EC5E-4551-AFD9-31F6C4335A9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C523-201F-4BAC-A229-0B1CB50D4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4691" y="2112963"/>
            <a:ext cx="4749800" cy="2171170"/>
          </a:xfrm>
          <a:solidFill>
            <a:schemeClr val="bg1">
              <a:lumMod val="50000"/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Monologue DEMO" pitchFamily="2" charset="0"/>
              </a:rPr>
              <a:t>NDR</a:t>
            </a:r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merican Captain" pitchFamily="50" charset="0"/>
              </a:rPr>
              <a:t>(Natural Disaster Report)</a:t>
            </a:r>
            <a:endParaRPr lang="en-US" sz="2800" b="1" dirty="0">
              <a:solidFill>
                <a:schemeClr val="bg1"/>
              </a:solidFill>
              <a:latin typeface="American Captai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00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merican Captain" pitchFamily="50" charset="0"/>
              </a:rPr>
              <a:t>Biaya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merican Captain" pitchFamily="50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merican Captain" pitchFamily="50" charset="0"/>
              </a:rPr>
              <a:t>pengerjaan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merican Captain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343944"/>
            <a:ext cx="8877300" cy="3314700"/>
          </a:xfrm>
        </p:spPr>
      </p:pic>
    </p:spTree>
    <p:extLst>
      <p:ext uri="{BB962C8B-B14F-4D97-AF65-F5344CB8AC3E}">
        <p14:creationId xmlns:p14="http://schemas.microsoft.com/office/powerpoint/2010/main" val="155769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2" r="1458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TUGAS DAN PROFILE ANGGOTA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37985" cy="4727045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500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Team Leader : 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M. Dyva Putra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Pratama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(A11.2019.11696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  <a:endParaRPr lang="en-US" sz="1500" b="1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Analysis System: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M. Dyva Putra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Pratama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(A11.2019.11696)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Phan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Edward Aditya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Kurniawan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(A11.2019.11683)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1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Teknis</a:t>
            </a:r>
            <a:r>
              <a:rPr lang="en-US" sz="1500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Programmer </a:t>
            </a:r>
            <a:r>
              <a:rPr lang="en-US" sz="1500" b="1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dan</a:t>
            </a:r>
            <a:r>
              <a:rPr lang="en-US" sz="1500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Networking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Farda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Alan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Ma'ruf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(A11.2019.11960)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David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ristiyanto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(A1.2018.11587)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Ronald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Adithya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Rizkhie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Soeharto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(A11.2019.11691)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Bayu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Aji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Nugraha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(A11.2019.11687)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Biaya</a:t>
            </a:r>
            <a:r>
              <a:rPr lang="en-US" sz="1500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Bayu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Aji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Nugraha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(A11.2019.11687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Ronald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Adithya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Rizkhie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Soeharto</a:t>
            </a:r>
            <a:r>
              <a:rPr lang="en-US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 (</a:t>
            </a:r>
            <a:r>
              <a:rPr lang="en-US" sz="1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A11.2019.11691)</a:t>
            </a:r>
            <a:endParaRPr lang="en-US" sz="1500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1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Dokumentasi</a:t>
            </a:r>
            <a:r>
              <a:rPr lang="en-US" sz="1500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dan</a:t>
            </a:r>
            <a:r>
              <a:rPr lang="en-US" sz="1500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penjadwalan</a:t>
            </a:r>
            <a:r>
              <a:rPr lang="en-US" sz="1500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: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M. Dyva Putra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Pratama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(A11.2019.11696)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Phan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Edward Aditya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Kurniawan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(A11.2019.11683)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Testing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Bayu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Aji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Nugraha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(A11.2019.11687)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Ronald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Adithya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Rizkhie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Soeharto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(A11.2019.11691</a:t>
            </a:r>
            <a:r>
              <a:rPr lang="en-US" sz="15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bg1"/>
                </a:solidFill>
                <a:latin typeface="Agency FB" panose="020B0503020202020204" pitchFamily="34" charset="0"/>
              </a:rPr>
              <a:t>M. Dyva Putra </a:t>
            </a:r>
            <a:r>
              <a:rPr lang="en-US" sz="15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Pratama</a:t>
            </a:r>
            <a:r>
              <a:rPr lang="en-US" sz="1500" b="1" dirty="0">
                <a:solidFill>
                  <a:schemeClr val="bg1"/>
                </a:solidFill>
                <a:latin typeface="Agency FB" panose="020B0503020202020204" pitchFamily="34" charset="0"/>
              </a:rPr>
              <a:t> (A11.2019.11696)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500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500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500" b="1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merican Captain" pitchFamily="50" charset="0"/>
              </a:rPr>
              <a:t>Mengapa</a:t>
            </a:r>
            <a:r>
              <a:rPr lang="en-US" b="1" dirty="0" smtClean="0">
                <a:solidFill>
                  <a:srgbClr val="FFFF00"/>
                </a:solidFill>
                <a:latin typeface="American Captain" pitchFamily="50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merican Captain" pitchFamily="50" charset="0"/>
              </a:rPr>
              <a:t>membuat</a:t>
            </a:r>
            <a:r>
              <a:rPr lang="en-US" b="1" dirty="0" smtClean="0">
                <a:solidFill>
                  <a:srgbClr val="FFFF00"/>
                </a:solidFill>
                <a:latin typeface="American Captain" pitchFamily="50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merican Captain" pitchFamily="50" charset="0"/>
              </a:rPr>
              <a:t>proyek</a:t>
            </a:r>
            <a:r>
              <a:rPr lang="en-US" b="1" dirty="0" smtClean="0">
                <a:solidFill>
                  <a:srgbClr val="FFFF00"/>
                </a:solidFill>
                <a:latin typeface="American Captain" pitchFamily="50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merican Captain" pitchFamily="50" charset="0"/>
              </a:rPr>
              <a:t>NDR</a:t>
            </a:r>
            <a:r>
              <a:rPr lang="en-US" b="1" dirty="0" smtClean="0">
                <a:solidFill>
                  <a:srgbClr val="FFFF00"/>
                </a:solidFill>
                <a:latin typeface="American Captain" pitchFamily="50" charset="0"/>
              </a:rPr>
              <a:t>?</a:t>
            </a:r>
            <a:endParaRPr lang="en-US" b="1" dirty="0">
              <a:solidFill>
                <a:srgbClr val="FFFF00"/>
              </a:solidFill>
              <a:latin typeface="American Captain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515534"/>
            <a:ext cx="10828215" cy="3779948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Keresahan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anggota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kelompok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kami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terhadap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bencana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alam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terjadi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karena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perubahan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cuaca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yang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ekstrim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Kami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ingin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membuat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proses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laporan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bencana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menjadi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mudah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Kami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ingin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mencegah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dampak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dari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suatu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bencana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alam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dengan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memudahkan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akses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untuk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melapor</a:t>
            </a:r>
            <a:r>
              <a:rPr lang="en-US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Memudahkan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masyarakat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melaporkan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terjadinya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bencana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alam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melalui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website yang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bisa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diakses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dimanapun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dan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kapanpun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Memudahkan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tim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penanggulangan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bencana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alam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dalam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menerima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laporan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bencana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alam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dengan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 website yang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tersedia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00600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merican Captain" pitchFamily="50" charset="0"/>
              </a:rPr>
              <a:t>Paparan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merican Captain" pitchFamily="50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merican Captain" pitchFamily="50" charset="0"/>
              </a:rPr>
              <a:t>Awal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merican Captain" pitchFamily="50" charset="0"/>
              </a:rPr>
              <a:t> Program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merican Captain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9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Flow Of System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87" r="41593" b="16794"/>
          <a:stretch/>
        </p:blipFill>
        <p:spPr>
          <a:xfrm>
            <a:off x="3059523" y="1885914"/>
            <a:ext cx="6221347" cy="4524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3531" y="5742121"/>
            <a:ext cx="697423" cy="2789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rtlCol="0">
            <a:normAutofit fontScale="85000" lnSpcReduction="20000"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Flow </a:t>
            </a:r>
            <a:r>
              <a:rPr lang="en-US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Laporan</a:t>
            </a: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User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7" y="2182018"/>
            <a:ext cx="2081213" cy="3878163"/>
          </a:xfrm>
          <a:solidFill>
            <a:schemeClr val="lt1">
              <a:alpha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485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Flow </a:t>
            </a:r>
            <a:r>
              <a:rPr lang="en-US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Laporan</a:t>
            </a: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Admin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09" y="1825625"/>
            <a:ext cx="2078382" cy="4351338"/>
          </a:xfrm>
          <a:solidFill>
            <a:schemeClr val="lt1">
              <a:alpha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058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Flow </a:t>
            </a:r>
            <a:r>
              <a:rPr lang="en-US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Laporan</a:t>
            </a: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Amdin</a:t>
            </a: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Bidang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01" y="2057400"/>
            <a:ext cx="1973223" cy="4059593"/>
          </a:xfrm>
          <a:solidFill>
            <a:schemeClr val="lt1">
              <a:alpha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479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00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merican Captain" pitchFamily="50" charset="0"/>
              </a:rPr>
              <a:t>Timeline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merican Captain" pitchFamily="50" charset="0"/>
              </a:rPr>
              <a:t>pengerjaan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merican Captain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4" y="1589088"/>
            <a:ext cx="9744075" cy="4668470"/>
          </a:xfrm>
        </p:spPr>
      </p:pic>
    </p:spTree>
    <p:extLst>
      <p:ext uri="{BB962C8B-B14F-4D97-AF65-F5344CB8AC3E}">
        <p14:creationId xmlns:p14="http://schemas.microsoft.com/office/powerpoint/2010/main" val="55913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American Captain</vt:lpstr>
      <vt:lpstr>Arial</vt:lpstr>
      <vt:lpstr>Arial Black</vt:lpstr>
      <vt:lpstr>Calibri</vt:lpstr>
      <vt:lpstr>Calibri Light</vt:lpstr>
      <vt:lpstr>Monologue DEMO</vt:lpstr>
      <vt:lpstr>Wingdings</vt:lpstr>
      <vt:lpstr>Office Theme</vt:lpstr>
      <vt:lpstr>NDR (Natural Disaster Report)</vt:lpstr>
      <vt:lpstr>TUGAS DAN PROFILE ANGGOTA</vt:lpstr>
      <vt:lpstr>Mengapa membuat proyek NDR?</vt:lpstr>
      <vt:lpstr>Paparan Awal Program</vt:lpstr>
      <vt:lpstr>Flow Of System</vt:lpstr>
      <vt:lpstr>Flow Laporan User</vt:lpstr>
      <vt:lpstr>Flow Laporan Admin</vt:lpstr>
      <vt:lpstr>Flow Laporan Amdin Bidang</vt:lpstr>
      <vt:lpstr>Timeline pengerjaan</vt:lpstr>
      <vt:lpstr>Biaya pengerjaan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NDR (Natural Disaster Report)</dc:title>
  <dc:creator>Dyva Putra</dc:creator>
  <cp:lastModifiedBy>Dyva Putra</cp:lastModifiedBy>
  <cp:revision>19</cp:revision>
  <dcterms:created xsi:type="dcterms:W3CDTF">2022-04-26T14:42:10Z</dcterms:created>
  <dcterms:modified xsi:type="dcterms:W3CDTF">2022-06-22T06:03:40Z</dcterms:modified>
</cp:coreProperties>
</file>