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9926-1617-4C2A-8BDD-635603818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0CB07-A079-4525-8A55-1D715FA6A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C46E-DE93-4554-8071-C15268C8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C334D-7EDC-4045-B7A3-3ABAE22F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8DEBF-DECA-4768-9472-F02D187B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66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0532-88E5-4190-9C90-2F7103DF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877CD-6C73-44FE-9951-DA953A043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A7862-3DF4-4C1E-A073-FBEFA809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0DBB-6576-4658-A31E-8A5EAE8D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4F5F2-4BC6-4395-94C0-E74A8527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11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72384-A24D-4381-820F-796143407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0137D-5D61-458C-94B3-02AF5C968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01917-DBC2-4942-A87D-99400B8E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7B65-6213-4965-B062-BEA651D9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F8B4D-215F-4F4D-8F22-ACFA7EDE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30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3A50-B070-4C43-BD93-B9DD779E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88BF-AB32-4005-AA6F-4F04B81DC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DEA4C-45C4-481E-8C59-CF144F31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B36E5-3896-40E0-91D3-50AAAAC8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766CB-7C98-4E2B-97E3-3AB86CAD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59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B220-9ABF-4775-8622-99003417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32638-4ACC-430C-9863-F2DF1E17D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6324-E43E-425D-A24F-57C7DF4D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2DC69-62E6-4064-AFF0-F5E41EC9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A1454-3D34-4E2F-8053-DF68550A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54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95FA-EA76-44CC-A7F7-D2ADF049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AFF39-CC9A-4047-AC5D-2F54F20BA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CD2D3-6B30-4805-8BBB-B04CCF738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9972F-8568-43F3-BB63-A89A881E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541E2-3883-4B8D-A597-97E0AC6F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06411-E1E2-4F85-BB46-E7DEF71E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99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4780-D3C7-40C3-B4B2-7D2BD81A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A2015-59E6-4913-8A95-F20C42C8F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F51F7-EA9F-486E-A561-1346B0564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2C1AA-4CCC-4495-88DF-AC836AFB8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38E42-B859-436D-8919-4FF0769A2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6B105-7FEF-4104-BCD3-153A0F5D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30921-8AD9-4AB0-AF13-1F89AA34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8AFAD-CA2B-438E-937E-D46E1953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3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0B26-9305-42A5-B23D-8B2A666A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5B07C-08C0-4B04-A002-8ECD19AB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69515-E937-4DA1-B8E3-46F89BCF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8E576-7D8F-4D96-902D-8C39F85B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54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86E58-E603-47F4-BA04-C69B3A76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901F4-CA56-4F22-A3F5-04660B1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8F05-4AD1-41C8-AB45-8662F647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33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2A9B-86EC-4B87-A1DA-B711A8AB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835D0-5BF5-479A-B4E3-F63088B3B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C08C7-F3D9-40EB-9ABB-F9776CDA2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8C3AE-2D2D-4782-8921-78F75022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90BDA-A1C7-4678-8730-C2297749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ACF51-3C83-4F2A-9EC9-A1E087C9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05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3CAF-3E55-4387-96EB-78EFF7638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D9649-18BD-4D9F-AFFE-34D872FA0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EDC91-E5F9-461B-891E-7B57EAF9B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69B7-5EC9-440B-B716-9E4D6C2C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9533-E40A-42FF-AC48-819A86A7A807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22FC2-C777-4DE1-BFE6-7E56D9D6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71D9E-7F85-4773-9CB3-4E15BBBB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38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E6850-93F1-458D-BD9F-38E80E7C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FCF7A-6369-4E88-9404-64DF61010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71738-7BCD-49CE-B1ED-C1E69C345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39533-E40A-42FF-AC48-819A86A7A807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D9493-F6E3-46DE-9AD5-9767B980B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1E44C-DBC5-4406-A9C8-3B9024030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0A79-3BF2-4C70-A78E-3F6B0AD03B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4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F947E8-C043-47D1-B4B0-4178CFCC7324}"/>
              </a:ext>
            </a:extLst>
          </p:cNvPr>
          <p:cNvSpPr/>
          <p:nvPr/>
        </p:nvSpPr>
        <p:spPr>
          <a:xfrm>
            <a:off x="3380764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0DE67-742B-49EC-8858-82302CA2B8CE}"/>
              </a:ext>
            </a:extLst>
          </p:cNvPr>
          <p:cNvSpPr/>
          <p:nvPr/>
        </p:nvSpPr>
        <p:spPr>
          <a:xfrm>
            <a:off x="3934438" y="1082180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A08E8-5B1D-4564-B5FC-EE389FD7B5CA}"/>
              </a:ext>
            </a:extLst>
          </p:cNvPr>
          <p:cNvSpPr/>
          <p:nvPr/>
        </p:nvSpPr>
        <p:spPr>
          <a:xfrm>
            <a:off x="4857226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487B80-4DAD-48BD-9C47-25993873B954}"/>
              </a:ext>
            </a:extLst>
          </p:cNvPr>
          <p:cNvSpPr/>
          <p:nvPr/>
        </p:nvSpPr>
        <p:spPr>
          <a:xfrm>
            <a:off x="5085300" y="4420044"/>
            <a:ext cx="2448187" cy="1803336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89F502-1286-402C-89C6-B50935E3064A}"/>
              </a:ext>
            </a:extLst>
          </p:cNvPr>
          <p:cNvSpPr/>
          <p:nvPr/>
        </p:nvSpPr>
        <p:spPr>
          <a:xfrm>
            <a:off x="5252908" y="493581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6FF669-264B-4DAC-9F40-0B95A2B831F0}"/>
              </a:ext>
            </a:extLst>
          </p:cNvPr>
          <p:cNvSpPr/>
          <p:nvPr/>
        </p:nvSpPr>
        <p:spPr>
          <a:xfrm>
            <a:off x="6075337" y="4897663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858394-6001-4CFA-86F2-7BB02D27B182}"/>
              </a:ext>
            </a:extLst>
          </p:cNvPr>
          <p:cNvSpPr/>
          <p:nvPr/>
        </p:nvSpPr>
        <p:spPr>
          <a:xfrm>
            <a:off x="5900724" y="5661170"/>
            <a:ext cx="687199" cy="38589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8E857-554E-484E-B926-BE1D2C460824}"/>
              </a:ext>
            </a:extLst>
          </p:cNvPr>
          <p:cNvSpPr txBox="1"/>
          <p:nvPr/>
        </p:nvSpPr>
        <p:spPr>
          <a:xfrm>
            <a:off x="5147269" y="456648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11075B-03A9-4F2F-AD61-EBFBF5358B63}"/>
              </a:ext>
            </a:extLst>
          </p:cNvPr>
          <p:cNvSpPr txBox="1"/>
          <p:nvPr/>
        </p:nvSpPr>
        <p:spPr>
          <a:xfrm>
            <a:off x="5859531" y="4539809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318D54-54B9-4A6A-B29F-DACB77368291}"/>
              </a:ext>
            </a:extLst>
          </p:cNvPr>
          <p:cNvSpPr txBox="1"/>
          <p:nvPr/>
        </p:nvSpPr>
        <p:spPr>
          <a:xfrm>
            <a:off x="5959291" y="5291838"/>
            <a:ext cx="54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A8E9BD-4618-4D67-A519-6929E88C91D4}"/>
              </a:ext>
            </a:extLst>
          </p:cNvPr>
          <p:cNvSpPr txBox="1"/>
          <p:nvPr/>
        </p:nvSpPr>
        <p:spPr>
          <a:xfrm>
            <a:off x="3934438" y="5716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A Node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B43AA-647F-4311-A0AB-11868F11E0B9}"/>
              </a:ext>
            </a:extLst>
          </p:cNvPr>
          <p:cNvSpPr txBox="1"/>
          <p:nvPr/>
        </p:nvSpPr>
        <p:spPr>
          <a:xfrm>
            <a:off x="4767454" y="1013069"/>
            <a:ext cx="654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</a:t>
            </a:r>
            <a:r>
              <a:rPr lang="en-CA" dirty="0" err="1"/>
              <a:t>prev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 err="1"/>
              <a:t>ptr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9D752D-2259-4669-8012-4BF89619ABF1}"/>
              </a:ext>
            </a:extLst>
          </p:cNvPr>
          <p:cNvSpPr txBox="1"/>
          <p:nvPr/>
        </p:nvSpPr>
        <p:spPr>
          <a:xfrm>
            <a:off x="3283271" y="1013068"/>
            <a:ext cx="648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next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 err="1"/>
              <a:t>ptr</a:t>
            </a:r>
            <a:endParaRPr lang="en-CA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BFA735-4D7E-EF9B-47D5-FD4CB436C586}"/>
              </a:ext>
            </a:extLst>
          </p:cNvPr>
          <p:cNvSpPr/>
          <p:nvPr/>
        </p:nvSpPr>
        <p:spPr>
          <a:xfrm>
            <a:off x="6854535" y="4922576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2A6AF9-12E0-29E9-9A83-4768DACC6734}"/>
              </a:ext>
            </a:extLst>
          </p:cNvPr>
          <p:cNvSpPr txBox="1"/>
          <p:nvPr/>
        </p:nvSpPr>
        <p:spPr>
          <a:xfrm>
            <a:off x="6748896" y="4553242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Tail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DBF130-E7A5-2D8F-D1FC-D14934865DED}"/>
              </a:ext>
            </a:extLst>
          </p:cNvPr>
          <p:cNvSpPr txBox="1"/>
          <p:nvPr/>
        </p:nvSpPr>
        <p:spPr>
          <a:xfrm>
            <a:off x="5765936" y="3664818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A Queue</a:t>
            </a:r>
          </a:p>
        </p:txBody>
      </p:sp>
    </p:spTree>
    <p:extLst>
      <p:ext uri="{BB962C8B-B14F-4D97-AF65-F5344CB8AC3E}">
        <p14:creationId xmlns:p14="http://schemas.microsoft.com/office/powerpoint/2010/main" val="2036706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F947E8-C043-47D1-B4B0-4178CFCC7324}"/>
              </a:ext>
            </a:extLst>
          </p:cNvPr>
          <p:cNvSpPr/>
          <p:nvPr/>
        </p:nvSpPr>
        <p:spPr>
          <a:xfrm>
            <a:off x="3380764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0DE67-742B-49EC-8858-82302CA2B8CE}"/>
              </a:ext>
            </a:extLst>
          </p:cNvPr>
          <p:cNvSpPr/>
          <p:nvPr/>
        </p:nvSpPr>
        <p:spPr>
          <a:xfrm>
            <a:off x="3934438" y="1082180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A08E8-5B1D-4564-B5FC-EE389FD7B5CA}"/>
              </a:ext>
            </a:extLst>
          </p:cNvPr>
          <p:cNvSpPr/>
          <p:nvPr/>
        </p:nvSpPr>
        <p:spPr>
          <a:xfrm>
            <a:off x="4857226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E4446-DF91-48C7-97AD-AED316560F3C}"/>
              </a:ext>
            </a:extLst>
          </p:cNvPr>
          <p:cNvSpPr/>
          <p:nvPr/>
        </p:nvSpPr>
        <p:spPr>
          <a:xfrm>
            <a:off x="5080932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59607E-5958-4605-8A43-347F4CB92A50}"/>
              </a:ext>
            </a:extLst>
          </p:cNvPr>
          <p:cNvSpPr/>
          <p:nvPr/>
        </p:nvSpPr>
        <p:spPr>
          <a:xfrm>
            <a:off x="5634606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F7442-68E7-4416-A2CD-ADE8280566B2}"/>
              </a:ext>
            </a:extLst>
          </p:cNvPr>
          <p:cNvSpPr/>
          <p:nvPr/>
        </p:nvSpPr>
        <p:spPr>
          <a:xfrm>
            <a:off x="6557394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541303-A922-402A-AA55-E9C02F164ECE}"/>
              </a:ext>
            </a:extLst>
          </p:cNvPr>
          <p:cNvSpPr/>
          <p:nvPr/>
        </p:nvSpPr>
        <p:spPr>
          <a:xfrm>
            <a:off x="7119457" y="940966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34D08-EDF1-4092-B0D1-455EAA0B7D91}"/>
              </a:ext>
            </a:extLst>
          </p:cNvPr>
          <p:cNvSpPr/>
          <p:nvPr/>
        </p:nvSpPr>
        <p:spPr>
          <a:xfrm>
            <a:off x="7673131" y="940966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D5DE7D-045B-4759-B924-2F3E36042ACB}"/>
              </a:ext>
            </a:extLst>
          </p:cNvPr>
          <p:cNvSpPr/>
          <p:nvPr/>
        </p:nvSpPr>
        <p:spPr>
          <a:xfrm>
            <a:off x="8595919" y="940966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F491FC-6A16-4241-95F4-33A10D8FB3DC}"/>
              </a:ext>
            </a:extLst>
          </p:cNvPr>
          <p:cNvSpPr/>
          <p:nvPr/>
        </p:nvSpPr>
        <p:spPr>
          <a:xfrm>
            <a:off x="8348445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ECB686-C2FB-4382-ACEA-677EDF45DE4B}"/>
              </a:ext>
            </a:extLst>
          </p:cNvPr>
          <p:cNvSpPr/>
          <p:nvPr/>
        </p:nvSpPr>
        <p:spPr>
          <a:xfrm>
            <a:off x="8902119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A82F4-0EFA-4C30-B3E6-505ADFE84296}"/>
              </a:ext>
            </a:extLst>
          </p:cNvPr>
          <p:cNvSpPr/>
          <p:nvPr/>
        </p:nvSpPr>
        <p:spPr>
          <a:xfrm>
            <a:off x="9824907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77B4E9-9919-46FE-89F5-2571B03EC021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1903444" y="1334951"/>
            <a:ext cx="3215588" cy="31421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5FD47D-BFC5-40D8-99D7-E5C9E86DCE5B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860971" y="1452694"/>
            <a:ext cx="1273554" cy="1196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3B656B-66A3-4401-A394-1FE0FA0D39DF}"/>
              </a:ext>
            </a:extLst>
          </p:cNvPr>
          <p:cNvCxnSpPr>
            <a:cxnSpLocks/>
          </p:cNvCxnSpPr>
          <p:nvPr/>
        </p:nvCxnSpPr>
        <p:spPr>
          <a:xfrm>
            <a:off x="10101744" y="2664903"/>
            <a:ext cx="342550" cy="959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C3BAEB-D96A-43FB-B763-5DFDC5C829E3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8595919" y="1798317"/>
            <a:ext cx="1967219" cy="83597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EF7D55-D282-47FA-BC73-D5354392890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096000" y="1196830"/>
            <a:ext cx="1329657" cy="121220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638829-EE10-47CE-B56D-6114EA31DF89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1903444" y="2656216"/>
            <a:ext cx="3477393" cy="18208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503438-A7CB-4F9F-83B7-33C3EE0C3577}"/>
              </a:ext>
            </a:extLst>
          </p:cNvPr>
          <p:cNvCxnSpPr>
            <a:cxnSpLocks/>
          </p:cNvCxnSpPr>
          <p:nvPr/>
        </p:nvCxnSpPr>
        <p:spPr>
          <a:xfrm flipH="1">
            <a:off x="3103927" y="1321672"/>
            <a:ext cx="558830" cy="8033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730A9A-BB4E-46FD-831D-CF03D848E310}"/>
              </a:ext>
            </a:extLst>
          </p:cNvPr>
          <p:cNvCxnSpPr>
            <a:cxnSpLocks/>
          </p:cNvCxnSpPr>
          <p:nvPr/>
        </p:nvCxnSpPr>
        <p:spPr>
          <a:xfrm flipH="1">
            <a:off x="2864141" y="2125062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527E0F3-684F-405C-B290-B06F7B7BD581}"/>
              </a:ext>
            </a:extLst>
          </p:cNvPr>
          <p:cNvCxnSpPr>
            <a:cxnSpLocks/>
          </p:cNvCxnSpPr>
          <p:nvPr/>
        </p:nvCxnSpPr>
        <p:spPr>
          <a:xfrm flipH="1">
            <a:off x="2955022" y="2227128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485D97-FD99-47A4-8C61-227D0FF8A116}"/>
              </a:ext>
            </a:extLst>
          </p:cNvPr>
          <p:cNvCxnSpPr>
            <a:cxnSpLocks/>
          </p:cNvCxnSpPr>
          <p:nvPr/>
        </p:nvCxnSpPr>
        <p:spPr>
          <a:xfrm flipH="1">
            <a:off x="3093440" y="2327097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7A62E9-5F18-4058-9749-5001B433EC51}"/>
              </a:ext>
            </a:extLst>
          </p:cNvPr>
          <p:cNvCxnSpPr>
            <a:cxnSpLocks/>
          </p:cNvCxnSpPr>
          <p:nvPr/>
        </p:nvCxnSpPr>
        <p:spPr>
          <a:xfrm flipH="1">
            <a:off x="10126910" y="3624044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81D26A-DD1D-421B-AF1D-C8ECB5447BB3}"/>
              </a:ext>
            </a:extLst>
          </p:cNvPr>
          <p:cNvCxnSpPr>
            <a:cxnSpLocks/>
          </p:cNvCxnSpPr>
          <p:nvPr/>
        </p:nvCxnSpPr>
        <p:spPr>
          <a:xfrm flipH="1">
            <a:off x="10217791" y="3726110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C26CFE-B9E0-4D32-8CC7-4781DD1C519A}"/>
              </a:ext>
            </a:extLst>
          </p:cNvPr>
          <p:cNvCxnSpPr>
            <a:cxnSpLocks/>
          </p:cNvCxnSpPr>
          <p:nvPr/>
        </p:nvCxnSpPr>
        <p:spPr>
          <a:xfrm flipH="1">
            <a:off x="10356209" y="3826079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A8E9BD-4618-4D67-A519-6929E88C91D4}"/>
              </a:ext>
            </a:extLst>
          </p:cNvPr>
          <p:cNvSpPr txBox="1"/>
          <p:nvPr/>
        </p:nvSpPr>
        <p:spPr>
          <a:xfrm>
            <a:off x="3934438" y="5716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A Node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B43AA-647F-4311-A0AB-11868F11E0B9}"/>
              </a:ext>
            </a:extLst>
          </p:cNvPr>
          <p:cNvSpPr txBox="1"/>
          <p:nvPr/>
        </p:nvSpPr>
        <p:spPr>
          <a:xfrm>
            <a:off x="4812643" y="650337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next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9D752D-2259-4669-8012-4BF89619ABF1}"/>
              </a:ext>
            </a:extLst>
          </p:cNvPr>
          <p:cNvSpPr txBox="1"/>
          <p:nvPr/>
        </p:nvSpPr>
        <p:spPr>
          <a:xfrm>
            <a:off x="2914931" y="686763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</a:t>
            </a:r>
            <a:r>
              <a:rPr lang="en-CA" dirty="0" err="1"/>
              <a:t>prev</a:t>
            </a:r>
            <a:endParaRPr lang="en-CA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DB4DBC-37D8-4A80-81A0-5DB1C24677AD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8902119" y="1187594"/>
            <a:ext cx="1661019" cy="989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D188CFC-2245-45E2-A165-EC02F07D8F4A}"/>
              </a:ext>
            </a:extLst>
          </p:cNvPr>
          <p:cNvSpPr/>
          <p:nvPr/>
        </p:nvSpPr>
        <p:spPr>
          <a:xfrm>
            <a:off x="9548070" y="128658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F092BD-E416-4062-94B5-7CB6EE22F72D}"/>
              </a:ext>
            </a:extLst>
          </p:cNvPr>
          <p:cNvSpPr/>
          <p:nvPr/>
        </p:nvSpPr>
        <p:spPr>
          <a:xfrm>
            <a:off x="10101744" y="128658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676B6B-DA34-4111-82E2-B8B8757EB6A0}"/>
              </a:ext>
            </a:extLst>
          </p:cNvPr>
          <p:cNvSpPr/>
          <p:nvPr/>
        </p:nvSpPr>
        <p:spPr>
          <a:xfrm>
            <a:off x="11024532" y="128658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E9160A3-9D00-4994-9C5A-77070E45A8D4}"/>
              </a:ext>
            </a:extLst>
          </p:cNvPr>
          <p:cNvSpPr/>
          <p:nvPr/>
        </p:nvSpPr>
        <p:spPr>
          <a:xfrm>
            <a:off x="10153477" y="18077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3D804E-BB62-4147-9723-CA1E25CF5482}"/>
              </a:ext>
            </a:extLst>
          </p:cNvPr>
          <p:cNvCxnSpPr>
            <a:cxnSpLocks/>
          </p:cNvCxnSpPr>
          <p:nvPr/>
        </p:nvCxnSpPr>
        <p:spPr>
          <a:xfrm flipH="1" flipV="1">
            <a:off x="8042245" y="883907"/>
            <a:ext cx="1750711" cy="67251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9E52614-EBF4-4A12-BFCD-8408593EAA1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9363513" y="1475615"/>
            <a:ext cx="1937856" cy="933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DF7CE5C-9CB3-4B3A-9618-C09949351637}"/>
              </a:ext>
            </a:extLst>
          </p:cNvPr>
          <p:cNvSpPr/>
          <p:nvPr/>
        </p:nvSpPr>
        <p:spPr>
          <a:xfrm>
            <a:off x="888376" y="4477074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BE5450-7E16-4AAD-B6D4-D585B451E11E}"/>
              </a:ext>
            </a:extLst>
          </p:cNvPr>
          <p:cNvSpPr/>
          <p:nvPr/>
        </p:nvSpPr>
        <p:spPr>
          <a:xfrm>
            <a:off x="1442050" y="4477074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17424EB-3B60-4B64-9D56-1CFCDA57CD1A}"/>
              </a:ext>
            </a:extLst>
          </p:cNvPr>
          <p:cNvSpPr/>
          <p:nvPr/>
        </p:nvSpPr>
        <p:spPr>
          <a:xfrm>
            <a:off x="2364838" y="4477074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A58CFFF-70C5-4074-907B-3694E459E80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624985" y="2920767"/>
            <a:ext cx="3471015" cy="18424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36EDB3-1B8F-4877-9688-FB25DEA3842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135503" y="1593908"/>
            <a:ext cx="3260329" cy="31567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330EF7F-BD23-A2EC-FDAC-ACFB2B875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961" y="4330434"/>
            <a:ext cx="2486025" cy="183832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1E24AA-94E3-4C9E-A1F2-9C990F2A14CF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395832" y="1593908"/>
            <a:ext cx="1022757" cy="34730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CD044E-FEDD-4417-B5EF-8C349B06F66E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7040303" y="2920767"/>
            <a:ext cx="2323210" cy="21461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EBC0015-70A6-4A9B-9D51-7B7A8BA25A8A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6264208" y="1798317"/>
            <a:ext cx="4298930" cy="326863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02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F947E8-C043-47D1-B4B0-4178CFCC7324}"/>
              </a:ext>
            </a:extLst>
          </p:cNvPr>
          <p:cNvSpPr/>
          <p:nvPr/>
        </p:nvSpPr>
        <p:spPr>
          <a:xfrm>
            <a:off x="3380764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0DE67-742B-49EC-8858-82302CA2B8CE}"/>
              </a:ext>
            </a:extLst>
          </p:cNvPr>
          <p:cNvSpPr/>
          <p:nvPr/>
        </p:nvSpPr>
        <p:spPr>
          <a:xfrm>
            <a:off x="3934438" y="1082180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A08E8-5B1D-4564-B5FC-EE389FD7B5CA}"/>
              </a:ext>
            </a:extLst>
          </p:cNvPr>
          <p:cNvSpPr/>
          <p:nvPr/>
        </p:nvSpPr>
        <p:spPr>
          <a:xfrm>
            <a:off x="4857226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E4446-DF91-48C7-97AD-AED316560F3C}"/>
              </a:ext>
            </a:extLst>
          </p:cNvPr>
          <p:cNvSpPr/>
          <p:nvPr/>
        </p:nvSpPr>
        <p:spPr>
          <a:xfrm>
            <a:off x="5080932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59607E-5958-4605-8A43-347F4CB92A50}"/>
              </a:ext>
            </a:extLst>
          </p:cNvPr>
          <p:cNvSpPr/>
          <p:nvPr/>
        </p:nvSpPr>
        <p:spPr>
          <a:xfrm>
            <a:off x="5634606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F7442-68E7-4416-A2CD-ADE8280566B2}"/>
              </a:ext>
            </a:extLst>
          </p:cNvPr>
          <p:cNvSpPr/>
          <p:nvPr/>
        </p:nvSpPr>
        <p:spPr>
          <a:xfrm>
            <a:off x="6557394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541303-A922-402A-AA55-E9C02F164ECE}"/>
              </a:ext>
            </a:extLst>
          </p:cNvPr>
          <p:cNvSpPr/>
          <p:nvPr/>
        </p:nvSpPr>
        <p:spPr>
          <a:xfrm>
            <a:off x="7119457" y="940966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34D08-EDF1-4092-B0D1-455EAA0B7D91}"/>
              </a:ext>
            </a:extLst>
          </p:cNvPr>
          <p:cNvSpPr/>
          <p:nvPr/>
        </p:nvSpPr>
        <p:spPr>
          <a:xfrm>
            <a:off x="7673131" y="940966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D5DE7D-045B-4759-B924-2F3E36042ACB}"/>
              </a:ext>
            </a:extLst>
          </p:cNvPr>
          <p:cNvSpPr/>
          <p:nvPr/>
        </p:nvSpPr>
        <p:spPr>
          <a:xfrm>
            <a:off x="8595919" y="940966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F491FC-6A16-4241-95F4-33A10D8FB3DC}"/>
              </a:ext>
            </a:extLst>
          </p:cNvPr>
          <p:cNvSpPr/>
          <p:nvPr/>
        </p:nvSpPr>
        <p:spPr>
          <a:xfrm>
            <a:off x="8348445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ECB686-C2FB-4382-ACEA-677EDF45DE4B}"/>
              </a:ext>
            </a:extLst>
          </p:cNvPr>
          <p:cNvSpPr/>
          <p:nvPr/>
        </p:nvSpPr>
        <p:spPr>
          <a:xfrm>
            <a:off x="8902119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A82F4-0EFA-4C30-B3E6-505ADFE84296}"/>
              </a:ext>
            </a:extLst>
          </p:cNvPr>
          <p:cNvSpPr/>
          <p:nvPr/>
        </p:nvSpPr>
        <p:spPr>
          <a:xfrm>
            <a:off x="9824907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77B4E9-9919-46FE-89F5-2571B03EC021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1903444" y="1334951"/>
            <a:ext cx="3215588" cy="31421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5FD47D-BFC5-40D8-99D7-E5C9E86DCE5B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860971" y="1452694"/>
            <a:ext cx="1273554" cy="1196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3B656B-66A3-4401-A394-1FE0FA0D39DF}"/>
              </a:ext>
            </a:extLst>
          </p:cNvPr>
          <p:cNvCxnSpPr>
            <a:cxnSpLocks/>
          </p:cNvCxnSpPr>
          <p:nvPr/>
        </p:nvCxnSpPr>
        <p:spPr>
          <a:xfrm>
            <a:off x="10101744" y="2664903"/>
            <a:ext cx="342550" cy="959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C3BAEB-D96A-43FB-B763-5DFDC5C829E3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8595919" y="1798317"/>
            <a:ext cx="1967219" cy="83597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EF7D55-D282-47FA-BC73-D5354392890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096000" y="1196830"/>
            <a:ext cx="1329657" cy="121220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638829-EE10-47CE-B56D-6114EA31DF89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1903444" y="2656216"/>
            <a:ext cx="3477393" cy="18208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503438-A7CB-4F9F-83B7-33C3EE0C3577}"/>
              </a:ext>
            </a:extLst>
          </p:cNvPr>
          <p:cNvCxnSpPr>
            <a:cxnSpLocks/>
          </p:cNvCxnSpPr>
          <p:nvPr/>
        </p:nvCxnSpPr>
        <p:spPr>
          <a:xfrm flipH="1">
            <a:off x="3103927" y="1321672"/>
            <a:ext cx="558830" cy="8033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730A9A-BB4E-46FD-831D-CF03D848E310}"/>
              </a:ext>
            </a:extLst>
          </p:cNvPr>
          <p:cNvCxnSpPr>
            <a:cxnSpLocks/>
          </p:cNvCxnSpPr>
          <p:nvPr/>
        </p:nvCxnSpPr>
        <p:spPr>
          <a:xfrm flipH="1">
            <a:off x="2864141" y="2125062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527E0F3-684F-405C-B290-B06F7B7BD581}"/>
              </a:ext>
            </a:extLst>
          </p:cNvPr>
          <p:cNvCxnSpPr>
            <a:cxnSpLocks/>
          </p:cNvCxnSpPr>
          <p:nvPr/>
        </p:nvCxnSpPr>
        <p:spPr>
          <a:xfrm flipH="1">
            <a:off x="2955022" y="2227128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485D97-FD99-47A4-8C61-227D0FF8A116}"/>
              </a:ext>
            </a:extLst>
          </p:cNvPr>
          <p:cNvCxnSpPr>
            <a:cxnSpLocks/>
          </p:cNvCxnSpPr>
          <p:nvPr/>
        </p:nvCxnSpPr>
        <p:spPr>
          <a:xfrm flipH="1">
            <a:off x="3093440" y="2327097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7A62E9-5F18-4058-9749-5001B433EC51}"/>
              </a:ext>
            </a:extLst>
          </p:cNvPr>
          <p:cNvCxnSpPr>
            <a:cxnSpLocks/>
          </p:cNvCxnSpPr>
          <p:nvPr/>
        </p:nvCxnSpPr>
        <p:spPr>
          <a:xfrm flipH="1">
            <a:off x="10126910" y="3624044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81D26A-DD1D-421B-AF1D-C8ECB5447BB3}"/>
              </a:ext>
            </a:extLst>
          </p:cNvPr>
          <p:cNvCxnSpPr>
            <a:cxnSpLocks/>
          </p:cNvCxnSpPr>
          <p:nvPr/>
        </p:nvCxnSpPr>
        <p:spPr>
          <a:xfrm flipH="1">
            <a:off x="10217791" y="3726110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C26CFE-B9E0-4D32-8CC7-4781DD1C519A}"/>
              </a:ext>
            </a:extLst>
          </p:cNvPr>
          <p:cNvCxnSpPr>
            <a:cxnSpLocks/>
          </p:cNvCxnSpPr>
          <p:nvPr/>
        </p:nvCxnSpPr>
        <p:spPr>
          <a:xfrm flipH="1">
            <a:off x="10356209" y="3826079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A8E9BD-4618-4D67-A519-6929E88C91D4}"/>
              </a:ext>
            </a:extLst>
          </p:cNvPr>
          <p:cNvSpPr txBox="1"/>
          <p:nvPr/>
        </p:nvSpPr>
        <p:spPr>
          <a:xfrm>
            <a:off x="3934438" y="5716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A Node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B43AA-647F-4311-A0AB-11868F11E0B9}"/>
              </a:ext>
            </a:extLst>
          </p:cNvPr>
          <p:cNvSpPr txBox="1"/>
          <p:nvPr/>
        </p:nvSpPr>
        <p:spPr>
          <a:xfrm>
            <a:off x="4812643" y="650337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next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9D752D-2259-4669-8012-4BF89619ABF1}"/>
              </a:ext>
            </a:extLst>
          </p:cNvPr>
          <p:cNvSpPr txBox="1"/>
          <p:nvPr/>
        </p:nvSpPr>
        <p:spPr>
          <a:xfrm>
            <a:off x="2914931" y="686763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</a:t>
            </a:r>
            <a:r>
              <a:rPr lang="en-CA" dirty="0" err="1"/>
              <a:t>prev</a:t>
            </a:r>
            <a:endParaRPr lang="en-CA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DB4DBC-37D8-4A80-81A0-5DB1C24677AD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8902119" y="1187594"/>
            <a:ext cx="1661019" cy="989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D188CFC-2245-45E2-A165-EC02F07D8F4A}"/>
              </a:ext>
            </a:extLst>
          </p:cNvPr>
          <p:cNvSpPr/>
          <p:nvPr/>
        </p:nvSpPr>
        <p:spPr>
          <a:xfrm>
            <a:off x="9548070" y="128658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F092BD-E416-4062-94B5-7CB6EE22F72D}"/>
              </a:ext>
            </a:extLst>
          </p:cNvPr>
          <p:cNvSpPr/>
          <p:nvPr/>
        </p:nvSpPr>
        <p:spPr>
          <a:xfrm>
            <a:off x="10101744" y="128658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676B6B-DA34-4111-82E2-B8B8757EB6A0}"/>
              </a:ext>
            </a:extLst>
          </p:cNvPr>
          <p:cNvSpPr/>
          <p:nvPr/>
        </p:nvSpPr>
        <p:spPr>
          <a:xfrm>
            <a:off x="11024532" y="128658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E9160A3-9D00-4994-9C5A-77070E45A8D4}"/>
              </a:ext>
            </a:extLst>
          </p:cNvPr>
          <p:cNvSpPr/>
          <p:nvPr/>
        </p:nvSpPr>
        <p:spPr>
          <a:xfrm>
            <a:off x="10153477" y="18077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3D804E-BB62-4147-9723-CA1E25CF5482}"/>
              </a:ext>
            </a:extLst>
          </p:cNvPr>
          <p:cNvCxnSpPr>
            <a:cxnSpLocks/>
          </p:cNvCxnSpPr>
          <p:nvPr/>
        </p:nvCxnSpPr>
        <p:spPr>
          <a:xfrm flipH="1" flipV="1">
            <a:off x="8042245" y="883907"/>
            <a:ext cx="1750711" cy="67251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9E52614-EBF4-4A12-BFCD-8408593EAA1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9363513" y="1475615"/>
            <a:ext cx="1937856" cy="933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DF7CE5C-9CB3-4B3A-9618-C09949351637}"/>
              </a:ext>
            </a:extLst>
          </p:cNvPr>
          <p:cNvSpPr/>
          <p:nvPr/>
        </p:nvSpPr>
        <p:spPr>
          <a:xfrm>
            <a:off x="888376" y="4477074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BE5450-7E16-4AAD-B6D4-D585B451E11E}"/>
              </a:ext>
            </a:extLst>
          </p:cNvPr>
          <p:cNvSpPr/>
          <p:nvPr/>
        </p:nvSpPr>
        <p:spPr>
          <a:xfrm>
            <a:off x="1442050" y="4477074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17424EB-3B60-4B64-9D56-1CFCDA57CD1A}"/>
              </a:ext>
            </a:extLst>
          </p:cNvPr>
          <p:cNvSpPr/>
          <p:nvPr/>
        </p:nvSpPr>
        <p:spPr>
          <a:xfrm>
            <a:off x="2364838" y="4477074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A58CFFF-70C5-4074-907B-3694E459E80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624985" y="2920767"/>
            <a:ext cx="3471015" cy="18424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36EDB3-1B8F-4877-9688-FB25DEA3842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135503" y="1593908"/>
            <a:ext cx="3260329" cy="31567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330EF7F-BD23-A2EC-FDAC-ACFB2B875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961" y="4330434"/>
            <a:ext cx="2486025" cy="183832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1E24AA-94E3-4C9E-A1F2-9C990F2A14CF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395832" y="1593908"/>
            <a:ext cx="1022757" cy="34730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CD044E-FEDD-4417-B5EF-8C349B06F66E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7040303" y="2920767"/>
            <a:ext cx="2323210" cy="21461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EBC0015-70A6-4A9B-9D51-7B7A8BA25A8A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264208" y="2920767"/>
            <a:ext cx="3099305" cy="21461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1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30DE67-742B-49EC-8858-82302CA2B8CE}"/>
              </a:ext>
            </a:extLst>
          </p:cNvPr>
          <p:cNvSpPr/>
          <p:nvPr/>
        </p:nvSpPr>
        <p:spPr>
          <a:xfrm>
            <a:off x="3934438" y="1082180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A08E8-5B1D-4564-B5FC-EE389FD7B5CA}"/>
              </a:ext>
            </a:extLst>
          </p:cNvPr>
          <p:cNvSpPr/>
          <p:nvPr/>
        </p:nvSpPr>
        <p:spPr>
          <a:xfrm>
            <a:off x="4857226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59607E-5958-4605-8A43-347F4CB92A50}"/>
              </a:ext>
            </a:extLst>
          </p:cNvPr>
          <p:cNvSpPr/>
          <p:nvPr/>
        </p:nvSpPr>
        <p:spPr>
          <a:xfrm>
            <a:off x="5634606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F7442-68E7-4416-A2CD-ADE8280566B2}"/>
              </a:ext>
            </a:extLst>
          </p:cNvPr>
          <p:cNvSpPr/>
          <p:nvPr/>
        </p:nvSpPr>
        <p:spPr>
          <a:xfrm>
            <a:off x="6557394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34D08-EDF1-4092-B0D1-455EAA0B7D91}"/>
              </a:ext>
            </a:extLst>
          </p:cNvPr>
          <p:cNvSpPr/>
          <p:nvPr/>
        </p:nvSpPr>
        <p:spPr>
          <a:xfrm>
            <a:off x="7673131" y="940966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D5DE7D-045B-4759-B924-2F3E36042ACB}"/>
              </a:ext>
            </a:extLst>
          </p:cNvPr>
          <p:cNvSpPr/>
          <p:nvPr/>
        </p:nvSpPr>
        <p:spPr>
          <a:xfrm>
            <a:off x="8595919" y="940966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ECB686-C2FB-4382-ACEA-677EDF45DE4B}"/>
              </a:ext>
            </a:extLst>
          </p:cNvPr>
          <p:cNvSpPr/>
          <p:nvPr/>
        </p:nvSpPr>
        <p:spPr>
          <a:xfrm>
            <a:off x="8902119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A82F4-0EFA-4C30-B3E6-505ADFE84296}"/>
              </a:ext>
            </a:extLst>
          </p:cNvPr>
          <p:cNvSpPr/>
          <p:nvPr/>
        </p:nvSpPr>
        <p:spPr>
          <a:xfrm>
            <a:off x="9824907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487B80-4DAD-48BD-9C47-25993873B954}"/>
              </a:ext>
            </a:extLst>
          </p:cNvPr>
          <p:cNvSpPr/>
          <p:nvPr/>
        </p:nvSpPr>
        <p:spPr>
          <a:xfrm>
            <a:off x="4977470" y="4526157"/>
            <a:ext cx="2448187" cy="9968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89F502-1286-402C-89C6-B50935E3064A}"/>
              </a:ext>
            </a:extLst>
          </p:cNvPr>
          <p:cNvSpPr/>
          <p:nvPr/>
        </p:nvSpPr>
        <p:spPr>
          <a:xfrm>
            <a:off x="5252908" y="493581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858394-6001-4CFA-86F2-7BB02D27B182}"/>
              </a:ext>
            </a:extLst>
          </p:cNvPr>
          <p:cNvSpPr/>
          <p:nvPr/>
        </p:nvSpPr>
        <p:spPr>
          <a:xfrm>
            <a:off x="5924725" y="4935817"/>
            <a:ext cx="687199" cy="38589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8E857-554E-484E-B926-BE1D2C460824}"/>
              </a:ext>
            </a:extLst>
          </p:cNvPr>
          <p:cNvSpPr txBox="1"/>
          <p:nvPr/>
        </p:nvSpPr>
        <p:spPr>
          <a:xfrm>
            <a:off x="5147269" y="4566485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318D54-54B9-4A6A-B29F-DACB77368291}"/>
              </a:ext>
            </a:extLst>
          </p:cNvPr>
          <p:cNvSpPr txBox="1"/>
          <p:nvPr/>
        </p:nvSpPr>
        <p:spPr>
          <a:xfrm>
            <a:off x="5983292" y="4566485"/>
            <a:ext cx="54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1E24AA-94E3-4C9E-A1F2-9C990F2A14CF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395832" y="1593908"/>
            <a:ext cx="2657271" cy="35348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77B4E9-9919-46FE-89F5-2571B03EC02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19032" y="1334951"/>
            <a:ext cx="976968" cy="10740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5FD47D-BFC5-40D8-99D7-E5C9E86DCE5B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860971" y="1452694"/>
            <a:ext cx="1273554" cy="1196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3B656B-66A3-4401-A394-1FE0FA0D39DF}"/>
              </a:ext>
            </a:extLst>
          </p:cNvPr>
          <p:cNvCxnSpPr>
            <a:cxnSpLocks/>
          </p:cNvCxnSpPr>
          <p:nvPr/>
        </p:nvCxnSpPr>
        <p:spPr>
          <a:xfrm>
            <a:off x="10101744" y="2664903"/>
            <a:ext cx="342550" cy="959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7A62E9-5F18-4058-9749-5001B433EC51}"/>
              </a:ext>
            </a:extLst>
          </p:cNvPr>
          <p:cNvCxnSpPr>
            <a:cxnSpLocks/>
          </p:cNvCxnSpPr>
          <p:nvPr/>
        </p:nvCxnSpPr>
        <p:spPr>
          <a:xfrm flipH="1">
            <a:off x="10126910" y="3624044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81D26A-DD1D-421B-AF1D-C8ECB5447BB3}"/>
              </a:ext>
            </a:extLst>
          </p:cNvPr>
          <p:cNvCxnSpPr>
            <a:cxnSpLocks/>
          </p:cNvCxnSpPr>
          <p:nvPr/>
        </p:nvCxnSpPr>
        <p:spPr>
          <a:xfrm flipH="1">
            <a:off x="10217791" y="3726110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C26CFE-B9E0-4D32-8CC7-4781DD1C519A}"/>
              </a:ext>
            </a:extLst>
          </p:cNvPr>
          <p:cNvCxnSpPr>
            <a:cxnSpLocks/>
          </p:cNvCxnSpPr>
          <p:nvPr/>
        </p:nvCxnSpPr>
        <p:spPr>
          <a:xfrm flipH="1">
            <a:off x="10356209" y="3826079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A8E9BD-4618-4D67-A519-6929E88C91D4}"/>
              </a:ext>
            </a:extLst>
          </p:cNvPr>
          <p:cNvSpPr txBox="1"/>
          <p:nvPr/>
        </p:nvSpPr>
        <p:spPr>
          <a:xfrm>
            <a:off x="3934438" y="5716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A Node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B43AA-647F-4311-A0AB-11868F11E0B9}"/>
              </a:ext>
            </a:extLst>
          </p:cNvPr>
          <p:cNvSpPr txBox="1"/>
          <p:nvPr/>
        </p:nvSpPr>
        <p:spPr>
          <a:xfrm>
            <a:off x="4812643" y="650337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next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4B0AE5-B762-4CB4-A395-FFFCD666A78A}"/>
              </a:ext>
            </a:extLst>
          </p:cNvPr>
          <p:cNvCxnSpPr>
            <a:cxnSpLocks/>
          </p:cNvCxnSpPr>
          <p:nvPr/>
        </p:nvCxnSpPr>
        <p:spPr>
          <a:xfrm>
            <a:off x="8902119" y="1187594"/>
            <a:ext cx="461394" cy="1221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4F5E33-7099-43EE-A9D5-A0B93209A2B8}"/>
              </a:ext>
            </a:extLst>
          </p:cNvPr>
          <p:cNvSpPr txBox="1"/>
          <p:nvPr/>
        </p:nvSpPr>
        <p:spPr>
          <a:xfrm>
            <a:off x="461394" y="310393"/>
            <a:ext cx="347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forward_list</a:t>
            </a:r>
            <a:r>
              <a:rPr lang="en-CA" b="0" i="0">
                <a:solidFill>
                  <a:srgbClr val="000000"/>
                </a:solidFill>
                <a:effectLst/>
                <a:latin typeface="Franklin Book Gothic"/>
              </a:rPr>
              <a:t> </a:t>
            </a:r>
            <a:endParaRPr lang="en-CA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639077-3CB9-457A-87D0-7DF2BBD747C9}"/>
              </a:ext>
            </a:extLst>
          </p:cNvPr>
          <p:cNvSpPr/>
          <p:nvPr/>
        </p:nvSpPr>
        <p:spPr>
          <a:xfrm>
            <a:off x="6847573" y="4908150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7B3E01-6725-4857-9928-C4656D3D70F1}"/>
              </a:ext>
            </a:extLst>
          </p:cNvPr>
          <p:cNvSpPr txBox="1"/>
          <p:nvPr/>
        </p:nvSpPr>
        <p:spPr>
          <a:xfrm>
            <a:off x="6525434" y="457476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908FB7-6F0A-43C9-A7B7-3263C0EFE384}"/>
              </a:ext>
            </a:extLst>
          </p:cNvPr>
          <p:cNvCxnSpPr>
            <a:cxnSpLocks/>
          </p:cNvCxnSpPr>
          <p:nvPr/>
        </p:nvCxnSpPr>
        <p:spPr>
          <a:xfrm flipV="1">
            <a:off x="5448002" y="1452694"/>
            <a:ext cx="2990100" cy="370462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0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F947E8-C043-47D1-B4B0-4178CFCC7324}"/>
              </a:ext>
            </a:extLst>
          </p:cNvPr>
          <p:cNvSpPr/>
          <p:nvPr/>
        </p:nvSpPr>
        <p:spPr>
          <a:xfrm>
            <a:off x="3380764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0DE67-742B-49EC-8858-82302CA2B8CE}"/>
              </a:ext>
            </a:extLst>
          </p:cNvPr>
          <p:cNvSpPr/>
          <p:nvPr/>
        </p:nvSpPr>
        <p:spPr>
          <a:xfrm>
            <a:off x="3934438" y="1082180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A08E8-5B1D-4564-B5FC-EE389FD7B5CA}"/>
              </a:ext>
            </a:extLst>
          </p:cNvPr>
          <p:cNvSpPr/>
          <p:nvPr/>
        </p:nvSpPr>
        <p:spPr>
          <a:xfrm>
            <a:off x="4857226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E4446-DF91-48C7-97AD-AED316560F3C}"/>
              </a:ext>
            </a:extLst>
          </p:cNvPr>
          <p:cNvSpPr/>
          <p:nvPr/>
        </p:nvSpPr>
        <p:spPr>
          <a:xfrm>
            <a:off x="5080932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59607E-5958-4605-8A43-347F4CB92A50}"/>
              </a:ext>
            </a:extLst>
          </p:cNvPr>
          <p:cNvSpPr/>
          <p:nvPr/>
        </p:nvSpPr>
        <p:spPr>
          <a:xfrm>
            <a:off x="5634606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F7442-68E7-4416-A2CD-ADE8280566B2}"/>
              </a:ext>
            </a:extLst>
          </p:cNvPr>
          <p:cNvSpPr/>
          <p:nvPr/>
        </p:nvSpPr>
        <p:spPr>
          <a:xfrm>
            <a:off x="6557394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541303-A922-402A-AA55-E9C02F164ECE}"/>
              </a:ext>
            </a:extLst>
          </p:cNvPr>
          <p:cNvSpPr/>
          <p:nvPr/>
        </p:nvSpPr>
        <p:spPr>
          <a:xfrm>
            <a:off x="7119457" y="940966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34D08-EDF1-4092-B0D1-455EAA0B7D91}"/>
              </a:ext>
            </a:extLst>
          </p:cNvPr>
          <p:cNvSpPr/>
          <p:nvPr/>
        </p:nvSpPr>
        <p:spPr>
          <a:xfrm>
            <a:off x="7673131" y="940966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D5DE7D-045B-4759-B924-2F3E36042ACB}"/>
              </a:ext>
            </a:extLst>
          </p:cNvPr>
          <p:cNvSpPr/>
          <p:nvPr/>
        </p:nvSpPr>
        <p:spPr>
          <a:xfrm>
            <a:off x="8595919" y="940966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F491FC-6A16-4241-95F4-33A10D8FB3DC}"/>
              </a:ext>
            </a:extLst>
          </p:cNvPr>
          <p:cNvSpPr/>
          <p:nvPr/>
        </p:nvSpPr>
        <p:spPr>
          <a:xfrm>
            <a:off x="8348445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ECB686-C2FB-4382-ACEA-677EDF45DE4B}"/>
              </a:ext>
            </a:extLst>
          </p:cNvPr>
          <p:cNvSpPr/>
          <p:nvPr/>
        </p:nvSpPr>
        <p:spPr>
          <a:xfrm>
            <a:off x="8902119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A82F4-0EFA-4C30-B3E6-505ADFE84296}"/>
              </a:ext>
            </a:extLst>
          </p:cNvPr>
          <p:cNvSpPr/>
          <p:nvPr/>
        </p:nvSpPr>
        <p:spPr>
          <a:xfrm>
            <a:off x="9824907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487B80-4DAD-48BD-9C47-25993873B954}"/>
              </a:ext>
            </a:extLst>
          </p:cNvPr>
          <p:cNvSpPr/>
          <p:nvPr/>
        </p:nvSpPr>
        <p:spPr>
          <a:xfrm>
            <a:off x="4977470" y="4526157"/>
            <a:ext cx="2448187" cy="9968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6FF669-264B-4DAC-9F40-0B95A2B831F0}"/>
              </a:ext>
            </a:extLst>
          </p:cNvPr>
          <p:cNvSpPr/>
          <p:nvPr/>
        </p:nvSpPr>
        <p:spPr>
          <a:xfrm>
            <a:off x="6813261" y="493581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858394-6001-4CFA-86F2-7BB02D27B182}"/>
              </a:ext>
            </a:extLst>
          </p:cNvPr>
          <p:cNvSpPr/>
          <p:nvPr/>
        </p:nvSpPr>
        <p:spPr>
          <a:xfrm>
            <a:off x="5924725" y="4935817"/>
            <a:ext cx="687199" cy="38589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11075B-03A9-4F2F-AD61-EBFBF5358B63}"/>
              </a:ext>
            </a:extLst>
          </p:cNvPr>
          <p:cNvSpPr txBox="1"/>
          <p:nvPr/>
        </p:nvSpPr>
        <p:spPr>
          <a:xfrm>
            <a:off x="6771159" y="4566485"/>
            <a:ext cx="90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Currnet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318D54-54B9-4A6A-B29F-DACB77368291}"/>
              </a:ext>
            </a:extLst>
          </p:cNvPr>
          <p:cNvSpPr txBox="1"/>
          <p:nvPr/>
        </p:nvSpPr>
        <p:spPr>
          <a:xfrm>
            <a:off x="5983292" y="4566485"/>
            <a:ext cx="54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CD044E-FEDD-4417-B5EF-8C349B06F66E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6096000" y="2920767"/>
            <a:ext cx="894212" cy="219651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77B4E9-9919-46FE-89F5-2571B03EC02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19032" y="1334951"/>
            <a:ext cx="976968" cy="10740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5FD47D-BFC5-40D8-99D7-E5C9E86DCE5B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860971" y="1452694"/>
            <a:ext cx="1273554" cy="1196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3B656B-66A3-4401-A394-1FE0FA0D39DF}"/>
              </a:ext>
            </a:extLst>
          </p:cNvPr>
          <p:cNvCxnSpPr>
            <a:cxnSpLocks/>
          </p:cNvCxnSpPr>
          <p:nvPr/>
        </p:nvCxnSpPr>
        <p:spPr>
          <a:xfrm>
            <a:off x="10101744" y="2664903"/>
            <a:ext cx="342550" cy="959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C3BAEB-D96A-43FB-B763-5DFDC5C829E3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8134525" y="1452694"/>
            <a:ext cx="461394" cy="118159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EF7D55-D282-47FA-BC73-D5354392890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096000" y="1196830"/>
            <a:ext cx="1329657" cy="121220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638829-EE10-47CE-B56D-6114EA31DF89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395832" y="1593908"/>
            <a:ext cx="985005" cy="106230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503438-A7CB-4F9F-83B7-33C3EE0C3577}"/>
              </a:ext>
            </a:extLst>
          </p:cNvPr>
          <p:cNvCxnSpPr>
            <a:cxnSpLocks/>
          </p:cNvCxnSpPr>
          <p:nvPr/>
        </p:nvCxnSpPr>
        <p:spPr>
          <a:xfrm flipH="1">
            <a:off x="3103927" y="1321672"/>
            <a:ext cx="558830" cy="8033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730A9A-BB4E-46FD-831D-CF03D848E310}"/>
              </a:ext>
            </a:extLst>
          </p:cNvPr>
          <p:cNvCxnSpPr>
            <a:cxnSpLocks/>
          </p:cNvCxnSpPr>
          <p:nvPr/>
        </p:nvCxnSpPr>
        <p:spPr>
          <a:xfrm flipH="1">
            <a:off x="2864141" y="2125062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527E0F3-684F-405C-B290-B06F7B7BD581}"/>
              </a:ext>
            </a:extLst>
          </p:cNvPr>
          <p:cNvCxnSpPr>
            <a:cxnSpLocks/>
          </p:cNvCxnSpPr>
          <p:nvPr/>
        </p:nvCxnSpPr>
        <p:spPr>
          <a:xfrm flipH="1">
            <a:off x="2955022" y="2227128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485D97-FD99-47A4-8C61-227D0FF8A116}"/>
              </a:ext>
            </a:extLst>
          </p:cNvPr>
          <p:cNvCxnSpPr>
            <a:cxnSpLocks/>
          </p:cNvCxnSpPr>
          <p:nvPr/>
        </p:nvCxnSpPr>
        <p:spPr>
          <a:xfrm flipH="1">
            <a:off x="3093440" y="2327097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7A62E9-5F18-4058-9749-5001B433EC51}"/>
              </a:ext>
            </a:extLst>
          </p:cNvPr>
          <p:cNvCxnSpPr>
            <a:cxnSpLocks/>
          </p:cNvCxnSpPr>
          <p:nvPr/>
        </p:nvCxnSpPr>
        <p:spPr>
          <a:xfrm flipH="1">
            <a:off x="10126910" y="3624044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81D26A-DD1D-421B-AF1D-C8ECB5447BB3}"/>
              </a:ext>
            </a:extLst>
          </p:cNvPr>
          <p:cNvCxnSpPr>
            <a:cxnSpLocks/>
          </p:cNvCxnSpPr>
          <p:nvPr/>
        </p:nvCxnSpPr>
        <p:spPr>
          <a:xfrm flipH="1">
            <a:off x="10217791" y="3726110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C26CFE-B9E0-4D32-8CC7-4781DD1C519A}"/>
              </a:ext>
            </a:extLst>
          </p:cNvPr>
          <p:cNvCxnSpPr>
            <a:cxnSpLocks/>
          </p:cNvCxnSpPr>
          <p:nvPr/>
        </p:nvCxnSpPr>
        <p:spPr>
          <a:xfrm flipH="1">
            <a:off x="10356209" y="3826079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A8E9BD-4618-4D67-A519-6929E88C91D4}"/>
              </a:ext>
            </a:extLst>
          </p:cNvPr>
          <p:cNvSpPr txBox="1"/>
          <p:nvPr/>
        </p:nvSpPr>
        <p:spPr>
          <a:xfrm>
            <a:off x="3934438" y="5716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A Node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B43AA-647F-4311-A0AB-11868F11E0B9}"/>
              </a:ext>
            </a:extLst>
          </p:cNvPr>
          <p:cNvSpPr txBox="1"/>
          <p:nvPr/>
        </p:nvSpPr>
        <p:spPr>
          <a:xfrm>
            <a:off x="4812643" y="650337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next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9D752D-2259-4669-8012-4BF89619ABF1}"/>
              </a:ext>
            </a:extLst>
          </p:cNvPr>
          <p:cNvSpPr txBox="1"/>
          <p:nvPr/>
        </p:nvSpPr>
        <p:spPr>
          <a:xfrm>
            <a:off x="2914931" y="686763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</a:t>
            </a:r>
            <a:r>
              <a:rPr lang="en-CA" dirty="0" err="1"/>
              <a:t>prev</a:t>
            </a:r>
            <a:endParaRPr lang="en-CA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4B0AE5-B762-4CB4-A395-FFFCD666A78A}"/>
              </a:ext>
            </a:extLst>
          </p:cNvPr>
          <p:cNvCxnSpPr>
            <a:cxnSpLocks/>
          </p:cNvCxnSpPr>
          <p:nvPr/>
        </p:nvCxnSpPr>
        <p:spPr>
          <a:xfrm>
            <a:off x="8902119" y="1187594"/>
            <a:ext cx="461394" cy="1221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58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F947E8-C043-47D1-B4B0-4178CFCC7324}"/>
              </a:ext>
            </a:extLst>
          </p:cNvPr>
          <p:cNvSpPr/>
          <p:nvPr/>
        </p:nvSpPr>
        <p:spPr>
          <a:xfrm>
            <a:off x="3380764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0DE67-742B-49EC-8858-82302CA2B8CE}"/>
              </a:ext>
            </a:extLst>
          </p:cNvPr>
          <p:cNvSpPr/>
          <p:nvPr/>
        </p:nvSpPr>
        <p:spPr>
          <a:xfrm>
            <a:off x="3934438" y="1082180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A08E8-5B1D-4564-B5FC-EE389FD7B5CA}"/>
              </a:ext>
            </a:extLst>
          </p:cNvPr>
          <p:cNvSpPr/>
          <p:nvPr/>
        </p:nvSpPr>
        <p:spPr>
          <a:xfrm>
            <a:off x="4857226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E4446-DF91-48C7-97AD-AED316560F3C}"/>
              </a:ext>
            </a:extLst>
          </p:cNvPr>
          <p:cNvSpPr/>
          <p:nvPr/>
        </p:nvSpPr>
        <p:spPr>
          <a:xfrm>
            <a:off x="5080932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59607E-5958-4605-8A43-347F4CB92A50}"/>
              </a:ext>
            </a:extLst>
          </p:cNvPr>
          <p:cNvSpPr/>
          <p:nvPr/>
        </p:nvSpPr>
        <p:spPr>
          <a:xfrm>
            <a:off x="5634606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F7442-68E7-4416-A2CD-ADE8280566B2}"/>
              </a:ext>
            </a:extLst>
          </p:cNvPr>
          <p:cNvSpPr/>
          <p:nvPr/>
        </p:nvSpPr>
        <p:spPr>
          <a:xfrm>
            <a:off x="6557394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541303-A922-402A-AA55-E9C02F164ECE}"/>
              </a:ext>
            </a:extLst>
          </p:cNvPr>
          <p:cNvSpPr/>
          <p:nvPr/>
        </p:nvSpPr>
        <p:spPr>
          <a:xfrm>
            <a:off x="7119457" y="940966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34D08-EDF1-4092-B0D1-455EAA0B7D91}"/>
              </a:ext>
            </a:extLst>
          </p:cNvPr>
          <p:cNvSpPr/>
          <p:nvPr/>
        </p:nvSpPr>
        <p:spPr>
          <a:xfrm>
            <a:off x="7673131" y="940966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D5DE7D-045B-4759-B924-2F3E36042ACB}"/>
              </a:ext>
            </a:extLst>
          </p:cNvPr>
          <p:cNvSpPr/>
          <p:nvPr/>
        </p:nvSpPr>
        <p:spPr>
          <a:xfrm>
            <a:off x="8595919" y="940966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F491FC-6A16-4241-95F4-33A10D8FB3DC}"/>
              </a:ext>
            </a:extLst>
          </p:cNvPr>
          <p:cNvSpPr/>
          <p:nvPr/>
        </p:nvSpPr>
        <p:spPr>
          <a:xfrm>
            <a:off x="8348445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ECB686-C2FB-4382-ACEA-677EDF45DE4B}"/>
              </a:ext>
            </a:extLst>
          </p:cNvPr>
          <p:cNvSpPr/>
          <p:nvPr/>
        </p:nvSpPr>
        <p:spPr>
          <a:xfrm>
            <a:off x="8902119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A82F4-0EFA-4C30-B3E6-505ADFE84296}"/>
              </a:ext>
            </a:extLst>
          </p:cNvPr>
          <p:cNvSpPr/>
          <p:nvPr/>
        </p:nvSpPr>
        <p:spPr>
          <a:xfrm>
            <a:off x="9824907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487B80-4DAD-48BD-9C47-25993873B954}"/>
              </a:ext>
            </a:extLst>
          </p:cNvPr>
          <p:cNvSpPr/>
          <p:nvPr/>
        </p:nvSpPr>
        <p:spPr>
          <a:xfrm>
            <a:off x="5085300" y="4420044"/>
            <a:ext cx="2448187" cy="1803336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89F502-1286-402C-89C6-B50935E3064A}"/>
              </a:ext>
            </a:extLst>
          </p:cNvPr>
          <p:cNvSpPr/>
          <p:nvPr/>
        </p:nvSpPr>
        <p:spPr>
          <a:xfrm>
            <a:off x="5252908" y="493581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6FF669-264B-4DAC-9F40-0B95A2B831F0}"/>
              </a:ext>
            </a:extLst>
          </p:cNvPr>
          <p:cNvSpPr/>
          <p:nvPr/>
        </p:nvSpPr>
        <p:spPr>
          <a:xfrm>
            <a:off x="6075337" y="4897663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858394-6001-4CFA-86F2-7BB02D27B182}"/>
              </a:ext>
            </a:extLst>
          </p:cNvPr>
          <p:cNvSpPr/>
          <p:nvPr/>
        </p:nvSpPr>
        <p:spPr>
          <a:xfrm>
            <a:off x="5900724" y="5661170"/>
            <a:ext cx="687199" cy="38589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8E857-554E-484E-B926-BE1D2C460824}"/>
              </a:ext>
            </a:extLst>
          </p:cNvPr>
          <p:cNvSpPr txBox="1"/>
          <p:nvPr/>
        </p:nvSpPr>
        <p:spPr>
          <a:xfrm>
            <a:off x="5147269" y="456648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11075B-03A9-4F2F-AD61-EBFBF5358B63}"/>
              </a:ext>
            </a:extLst>
          </p:cNvPr>
          <p:cNvSpPr txBox="1"/>
          <p:nvPr/>
        </p:nvSpPr>
        <p:spPr>
          <a:xfrm>
            <a:off x="5859531" y="4539809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318D54-54B9-4A6A-B29F-DACB77368291}"/>
              </a:ext>
            </a:extLst>
          </p:cNvPr>
          <p:cNvSpPr txBox="1"/>
          <p:nvPr/>
        </p:nvSpPr>
        <p:spPr>
          <a:xfrm>
            <a:off x="5959291" y="5291838"/>
            <a:ext cx="54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1E24AA-94E3-4C9E-A1F2-9C990F2A14CF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395832" y="1593908"/>
            <a:ext cx="1040234" cy="35233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CD044E-FEDD-4417-B5EF-8C349B06F66E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6096000" y="2920767"/>
            <a:ext cx="184557" cy="21947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77B4E9-9919-46FE-89F5-2571B03EC02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19032" y="1334951"/>
            <a:ext cx="976968" cy="10740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5FD47D-BFC5-40D8-99D7-E5C9E86DCE5B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860971" y="1452694"/>
            <a:ext cx="1273554" cy="1196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3B656B-66A3-4401-A394-1FE0FA0D39DF}"/>
              </a:ext>
            </a:extLst>
          </p:cNvPr>
          <p:cNvCxnSpPr>
            <a:cxnSpLocks/>
          </p:cNvCxnSpPr>
          <p:nvPr/>
        </p:nvCxnSpPr>
        <p:spPr>
          <a:xfrm>
            <a:off x="10101744" y="2664903"/>
            <a:ext cx="342550" cy="959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C3BAEB-D96A-43FB-B763-5DFDC5C829E3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8134525" y="1452694"/>
            <a:ext cx="461394" cy="118159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EF7D55-D282-47FA-BC73-D5354392890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096000" y="1196830"/>
            <a:ext cx="1329657" cy="121220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638829-EE10-47CE-B56D-6114EA31DF89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395832" y="1593908"/>
            <a:ext cx="985005" cy="106230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503438-A7CB-4F9F-83B7-33C3EE0C3577}"/>
              </a:ext>
            </a:extLst>
          </p:cNvPr>
          <p:cNvCxnSpPr>
            <a:cxnSpLocks/>
          </p:cNvCxnSpPr>
          <p:nvPr/>
        </p:nvCxnSpPr>
        <p:spPr>
          <a:xfrm flipH="1">
            <a:off x="3103927" y="1321672"/>
            <a:ext cx="558830" cy="8033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730A9A-BB4E-46FD-831D-CF03D848E310}"/>
              </a:ext>
            </a:extLst>
          </p:cNvPr>
          <p:cNvCxnSpPr>
            <a:cxnSpLocks/>
          </p:cNvCxnSpPr>
          <p:nvPr/>
        </p:nvCxnSpPr>
        <p:spPr>
          <a:xfrm flipH="1">
            <a:off x="2864141" y="2125062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527E0F3-684F-405C-B290-B06F7B7BD581}"/>
              </a:ext>
            </a:extLst>
          </p:cNvPr>
          <p:cNvCxnSpPr>
            <a:cxnSpLocks/>
          </p:cNvCxnSpPr>
          <p:nvPr/>
        </p:nvCxnSpPr>
        <p:spPr>
          <a:xfrm flipH="1">
            <a:off x="2955022" y="2227128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485D97-FD99-47A4-8C61-227D0FF8A116}"/>
              </a:ext>
            </a:extLst>
          </p:cNvPr>
          <p:cNvCxnSpPr>
            <a:cxnSpLocks/>
          </p:cNvCxnSpPr>
          <p:nvPr/>
        </p:nvCxnSpPr>
        <p:spPr>
          <a:xfrm flipH="1">
            <a:off x="3093440" y="2327097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7A62E9-5F18-4058-9749-5001B433EC51}"/>
              </a:ext>
            </a:extLst>
          </p:cNvPr>
          <p:cNvCxnSpPr>
            <a:cxnSpLocks/>
          </p:cNvCxnSpPr>
          <p:nvPr/>
        </p:nvCxnSpPr>
        <p:spPr>
          <a:xfrm flipH="1">
            <a:off x="10126910" y="3624044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81D26A-DD1D-421B-AF1D-C8ECB5447BB3}"/>
              </a:ext>
            </a:extLst>
          </p:cNvPr>
          <p:cNvCxnSpPr>
            <a:cxnSpLocks/>
          </p:cNvCxnSpPr>
          <p:nvPr/>
        </p:nvCxnSpPr>
        <p:spPr>
          <a:xfrm flipH="1">
            <a:off x="10217791" y="3726110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C26CFE-B9E0-4D32-8CC7-4781DD1C519A}"/>
              </a:ext>
            </a:extLst>
          </p:cNvPr>
          <p:cNvCxnSpPr>
            <a:cxnSpLocks/>
          </p:cNvCxnSpPr>
          <p:nvPr/>
        </p:nvCxnSpPr>
        <p:spPr>
          <a:xfrm flipH="1">
            <a:off x="10356209" y="3826079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A8E9BD-4618-4D67-A519-6929E88C91D4}"/>
              </a:ext>
            </a:extLst>
          </p:cNvPr>
          <p:cNvSpPr txBox="1"/>
          <p:nvPr/>
        </p:nvSpPr>
        <p:spPr>
          <a:xfrm>
            <a:off x="3934438" y="5716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A Node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B43AA-647F-4311-A0AB-11868F11E0B9}"/>
              </a:ext>
            </a:extLst>
          </p:cNvPr>
          <p:cNvSpPr txBox="1"/>
          <p:nvPr/>
        </p:nvSpPr>
        <p:spPr>
          <a:xfrm>
            <a:off x="4812643" y="650337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</a:t>
            </a:r>
            <a:r>
              <a:rPr lang="en-CA" dirty="0" err="1"/>
              <a:t>prev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9D752D-2259-4669-8012-4BF89619ABF1}"/>
              </a:ext>
            </a:extLst>
          </p:cNvPr>
          <p:cNvSpPr txBox="1"/>
          <p:nvPr/>
        </p:nvSpPr>
        <p:spPr>
          <a:xfrm>
            <a:off x="2892640" y="650337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next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4B0AE5-B762-4CB4-A395-FFFCD666A78A}"/>
              </a:ext>
            </a:extLst>
          </p:cNvPr>
          <p:cNvCxnSpPr>
            <a:cxnSpLocks/>
          </p:cNvCxnSpPr>
          <p:nvPr/>
        </p:nvCxnSpPr>
        <p:spPr>
          <a:xfrm>
            <a:off x="8902119" y="1187594"/>
            <a:ext cx="461394" cy="1221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8BFA735-4D7E-EF9B-47D5-FD4CB436C586}"/>
              </a:ext>
            </a:extLst>
          </p:cNvPr>
          <p:cNvSpPr/>
          <p:nvPr/>
        </p:nvSpPr>
        <p:spPr>
          <a:xfrm>
            <a:off x="6854535" y="4922576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2A6AF9-12E0-29E9-9A83-4768DACC6734}"/>
              </a:ext>
            </a:extLst>
          </p:cNvPr>
          <p:cNvSpPr txBox="1"/>
          <p:nvPr/>
        </p:nvSpPr>
        <p:spPr>
          <a:xfrm>
            <a:off x="6748896" y="4553242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Tail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0474BD-018E-0CE2-703C-10F9F17E665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7055888" y="2920767"/>
            <a:ext cx="2307625" cy="22192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48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7A62E9-5F18-4058-9749-5001B433EC51}"/>
              </a:ext>
            </a:extLst>
          </p:cNvPr>
          <p:cNvCxnSpPr>
            <a:cxnSpLocks/>
          </p:cNvCxnSpPr>
          <p:nvPr/>
        </p:nvCxnSpPr>
        <p:spPr>
          <a:xfrm flipH="1">
            <a:off x="3239548" y="6093203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81D26A-DD1D-421B-AF1D-C8ECB5447BB3}"/>
              </a:ext>
            </a:extLst>
          </p:cNvPr>
          <p:cNvCxnSpPr>
            <a:cxnSpLocks/>
          </p:cNvCxnSpPr>
          <p:nvPr/>
        </p:nvCxnSpPr>
        <p:spPr>
          <a:xfrm flipH="1">
            <a:off x="3330429" y="6195269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C26CFE-B9E0-4D32-8CC7-4781DD1C519A}"/>
              </a:ext>
            </a:extLst>
          </p:cNvPr>
          <p:cNvCxnSpPr>
            <a:cxnSpLocks/>
          </p:cNvCxnSpPr>
          <p:nvPr/>
        </p:nvCxnSpPr>
        <p:spPr>
          <a:xfrm flipH="1">
            <a:off x="3468847" y="6295238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DCC738-C661-4AA5-8279-B6D2C1A22BAD}"/>
              </a:ext>
            </a:extLst>
          </p:cNvPr>
          <p:cNvCxnSpPr>
            <a:cxnSpLocks/>
          </p:cNvCxnSpPr>
          <p:nvPr/>
        </p:nvCxnSpPr>
        <p:spPr>
          <a:xfrm flipH="1">
            <a:off x="9070596" y="5965970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4AE3CF-41E6-4A64-87EA-81A89C100576}"/>
              </a:ext>
            </a:extLst>
          </p:cNvPr>
          <p:cNvCxnSpPr>
            <a:cxnSpLocks/>
          </p:cNvCxnSpPr>
          <p:nvPr/>
        </p:nvCxnSpPr>
        <p:spPr>
          <a:xfrm flipH="1">
            <a:off x="9161477" y="6068036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611A61-E5D6-402E-9131-9A476795F984}"/>
              </a:ext>
            </a:extLst>
          </p:cNvPr>
          <p:cNvCxnSpPr>
            <a:cxnSpLocks/>
          </p:cNvCxnSpPr>
          <p:nvPr/>
        </p:nvCxnSpPr>
        <p:spPr>
          <a:xfrm flipH="1">
            <a:off x="9299895" y="6168005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DD87E32-5A23-72EC-799D-1C0400383CD0}"/>
              </a:ext>
            </a:extLst>
          </p:cNvPr>
          <p:cNvSpPr/>
          <p:nvPr/>
        </p:nvSpPr>
        <p:spPr>
          <a:xfrm>
            <a:off x="5085300" y="4420044"/>
            <a:ext cx="2448187" cy="1803336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D0121C-852D-4C4A-2791-9903196FBECD}"/>
              </a:ext>
            </a:extLst>
          </p:cNvPr>
          <p:cNvSpPr/>
          <p:nvPr/>
        </p:nvSpPr>
        <p:spPr>
          <a:xfrm>
            <a:off x="5252908" y="493581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6672CF-1FEE-CD1F-FD56-B61D9C5B6E55}"/>
              </a:ext>
            </a:extLst>
          </p:cNvPr>
          <p:cNvSpPr/>
          <p:nvPr/>
        </p:nvSpPr>
        <p:spPr>
          <a:xfrm>
            <a:off x="6075337" y="4897663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5D422-D62C-6E3A-C6A4-4FDEFE21C827}"/>
              </a:ext>
            </a:extLst>
          </p:cNvPr>
          <p:cNvSpPr/>
          <p:nvPr/>
        </p:nvSpPr>
        <p:spPr>
          <a:xfrm>
            <a:off x="5900724" y="5661170"/>
            <a:ext cx="687199" cy="38589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5071D-82CB-39CE-8A45-53176730D6B4}"/>
              </a:ext>
            </a:extLst>
          </p:cNvPr>
          <p:cNvSpPr txBox="1"/>
          <p:nvPr/>
        </p:nvSpPr>
        <p:spPr>
          <a:xfrm>
            <a:off x="5147269" y="456648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D909F-9205-C4B8-0DDA-6CB6E0123BAE}"/>
              </a:ext>
            </a:extLst>
          </p:cNvPr>
          <p:cNvSpPr txBox="1"/>
          <p:nvPr/>
        </p:nvSpPr>
        <p:spPr>
          <a:xfrm>
            <a:off x="5859531" y="4539809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E9A8CC-58F1-9D36-EAFA-6FC2E0EC16ED}"/>
              </a:ext>
            </a:extLst>
          </p:cNvPr>
          <p:cNvSpPr txBox="1"/>
          <p:nvPr/>
        </p:nvSpPr>
        <p:spPr>
          <a:xfrm>
            <a:off x="5959291" y="5291838"/>
            <a:ext cx="54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CE3B42-A026-36B2-90F2-5D520805A762}"/>
              </a:ext>
            </a:extLst>
          </p:cNvPr>
          <p:cNvSpPr/>
          <p:nvPr/>
        </p:nvSpPr>
        <p:spPr>
          <a:xfrm>
            <a:off x="6854535" y="4922576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59EE7-D2AE-D39F-8392-DBAD9089F328}"/>
              </a:ext>
            </a:extLst>
          </p:cNvPr>
          <p:cNvSpPr txBox="1"/>
          <p:nvPr/>
        </p:nvSpPr>
        <p:spPr>
          <a:xfrm>
            <a:off x="6748896" y="4553242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Tail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1E24AA-94E3-4C9E-A1F2-9C990F2A14CF}"/>
              </a:ext>
            </a:extLst>
          </p:cNvPr>
          <p:cNvCxnSpPr>
            <a:cxnSpLocks/>
          </p:cNvCxnSpPr>
          <p:nvPr/>
        </p:nvCxnSpPr>
        <p:spPr>
          <a:xfrm flipH="1">
            <a:off x="3589400" y="5117284"/>
            <a:ext cx="1912690" cy="9507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CD044E-FEDD-4417-B5EF-8C349B06F66E}"/>
              </a:ext>
            </a:extLst>
          </p:cNvPr>
          <p:cNvCxnSpPr>
            <a:cxnSpLocks/>
          </p:cNvCxnSpPr>
          <p:nvPr/>
        </p:nvCxnSpPr>
        <p:spPr>
          <a:xfrm>
            <a:off x="7038363" y="5117284"/>
            <a:ext cx="2323751" cy="7633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8326D4-434B-5CA1-F7FE-6BD9FAA66EA5}"/>
              </a:ext>
            </a:extLst>
          </p:cNvPr>
          <p:cNvCxnSpPr>
            <a:cxnSpLocks/>
          </p:cNvCxnSpPr>
          <p:nvPr/>
        </p:nvCxnSpPr>
        <p:spPr>
          <a:xfrm flipH="1">
            <a:off x="4027871" y="6093238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79BF72-4014-77FB-8EB7-C6E641DB5BCF}"/>
              </a:ext>
            </a:extLst>
          </p:cNvPr>
          <p:cNvCxnSpPr>
            <a:cxnSpLocks/>
          </p:cNvCxnSpPr>
          <p:nvPr/>
        </p:nvCxnSpPr>
        <p:spPr>
          <a:xfrm flipH="1">
            <a:off x="4118752" y="6195304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1844D5-92CA-7191-7198-734DE831D183}"/>
              </a:ext>
            </a:extLst>
          </p:cNvPr>
          <p:cNvCxnSpPr>
            <a:cxnSpLocks/>
          </p:cNvCxnSpPr>
          <p:nvPr/>
        </p:nvCxnSpPr>
        <p:spPr>
          <a:xfrm flipH="1">
            <a:off x="4257170" y="6295273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81F27A-527C-CEBC-0C1F-BFA5EC6D7EDE}"/>
              </a:ext>
            </a:extLst>
          </p:cNvPr>
          <p:cNvCxnSpPr>
            <a:cxnSpLocks/>
          </p:cNvCxnSpPr>
          <p:nvPr/>
        </p:nvCxnSpPr>
        <p:spPr>
          <a:xfrm flipH="1">
            <a:off x="4377723" y="5117319"/>
            <a:ext cx="1912690" cy="9507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94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F947E8-C043-47D1-B4B0-4178CFCC7324}"/>
              </a:ext>
            </a:extLst>
          </p:cNvPr>
          <p:cNvSpPr/>
          <p:nvPr/>
        </p:nvSpPr>
        <p:spPr>
          <a:xfrm>
            <a:off x="3380764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0DE67-742B-49EC-8858-82302CA2B8CE}"/>
              </a:ext>
            </a:extLst>
          </p:cNvPr>
          <p:cNvSpPr/>
          <p:nvPr/>
        </p:nvSpPr>
        <p:spPr>
          <a:xfrm>
            <a:off x="3934438" y="1082180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A08E8-5B1D-4564-B5FC-EE389FD7B5CA}"/>
              </a:ext>
            </a:extLst>
          </p:cNvPr>
          <p:cNvSpPr/>
          <p:nvPr/>
        </p:nvSpPr>
        <p:spPr>
          <a:xfrm>
            <a:off x="4857226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77B4E9-9919-46FE-89F5-2571B03EC021}"/>
              </a:ext>
            </a:extLst>
          </p:cNvPr>
          <p:cNvCxnSpPr>
            <a:cxnSpLocks/>
          </p:cNvCxnSpPr>
          <p:nvPr/>
        </p:nvCxnSpPr>
        <p:spPr>
          <a:xfrm>
            <a:off x="5119032" y="1334951"/>
            <a:ext cx="976968" cy="10740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503438-A7CB-4F9F-83B7-33C3EE0C3577}"/>
              </a:ext>
            </a:extLst>
          </p:cNvPr>
          <p:cNvCxnSpPr>
            <a:cxnSpLocks/>
          </p:cNvCxnSpPr>
          <p:nvPr/>
        </p:nvCxnSpPr>
        <p:spPr>
          <a:xfrm flipH="1">
            <a:off x="3103927" y="1321672"/>
            <a:ext cx="558830" cy="8033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730A9A-BB4E-46FD-831D-CF03D848E310}"/>
              </a:ext>
            </a:extLst>
          </p:cNvPr>
          <p:cNvCxnSpPr>
            <a:cxnSpLocks/>
          </p:cNvCxnSpPr>
          <p:nvPr/>
        </p:nvCxnSpPr>
        <p:spPr>
          <a:xfrm flipH="1">
            <a:off x="2864141" y="2125062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527E0F3-684F-405C-B290-B06F7B7BD581}"/>
              </a:ext>
            </a:extLst>
          </p:cNvPr>
          <p:cNvCxnSpPr>
            <a:cxnSpLocks/>
          </p:cNvCxnSpPr>
          <p:nvPr/>
        </p:nvCxnSpPr>
        <p:spPr>
          <a:xfrm flipH="1">
            <a:off x="2955022" y="2227128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485D97-FD99-47A4-8C61-227D0FF8A116}"/>
              </a:ext>
            </a:extLst>
          </p:cNvPr>
          <p:cNvCxnSpPr>
            <a:cxnSpLocks/>
          </p:cNvCxnSpPr>
          <p:nvPr/>
        </p:nvCxnSpPr>
        <p:spPr>
          <a:xfrm flipH="1">
            <a:off x="3093440" y="2327097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7A62E9-5F18-4058-9749-5001B433EC51}"/>
              </a:ext>
            </a:extLst>
          </p:cNvPr>
          <p:cNvCxnSpPr>
            <a:cxnSpLocks/>
          </p:cNvCxnSpPr>
          <p:nvPr/>
        </p:nvCxnSpPr>
        <p:spPr>
          <a:xfrm flipH="1">
            <a:off x="5824057" y="2417428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81D26A-DD1D-421B-AF1D-C8ECB5447BB3}"/>
              </a:ext>
            </a:extLst>
          </p:cNvPr>
          <p:cNvCxnSpPr>
            <a:cxnSpLocks/>
          </p:cNvCxnSpPr>
          <p:nvPr/>
        </p:nvCxnSpPr>
        <p:spPr>
          <a:xfrm flipH="1">
            <a:off x="5914938" y="2519494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C26CFE-B9E0-4D32-8CC7-4781DD1C519A}"/>
              </a:ext>
            </a:extLst>
          </p:cNvPr>
          <p:cNvCxnSpPr>
            <a:cxnSpLocks/>
          </p:cNvCxnSpPr>
          <p:nvPr/>
        </p:nvCxnSpPr>
        <p:spPr>
          <a:xfrm flipH="1">
            <a:off x="6053356" y="2619463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A8E9BD-4618-4D67-A519-6929E88C91D4}"/>
              </a:ext>
            </a:extLst>
          </p:cNvPr>
          <p:cNvSpPr txBox="1"/>
          <p:nvPr/>
        </p:nvSpPr>
        <p:spPr>
          <a:xfrm>
            <a:off x="3934438" y="5716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A Node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B43AA-647F-4311-A0AB-11868F11E0B9}"/>
              </a:ext>
            </a:extLst>
          </p:cNvPr>
          <p:cNvSpPr txBox="1"/>
          <p:nvPr/>
        </p:nvSpPr>
        <p:spPr>
          <a:xfrm>
            <a:off x="4812643" y="650337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</a:t>
            </a:r>
            <a:r>
              <a:rPr lang="en-CA" dirty="0" err="1"/>
              <a:t>prev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9D752D-2259-4669-8012-4BF89619ABF1}"/>
              </a:ext>
            </a:extLst>
          </p:cNvPr>
          <p:cNvSpPr txBox="1"/>
          <p:nvPr/>
        </p:nvSpPr>
        <p:spPr>
          <a:xfrm>
            <a:off x="2884911" y="702540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next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BE67AB-0D95-3776-2B5E-D80F95D218C6}"/>
              </a:ext>
            </a:extLst>
          </p:cNvPr>
          <p:cNvSpPr/>
          <p:nvPr/>
        </p:nvSpPr>
        <p:spPr>
          <a:xfrm>
            <a:off x="5085300" y="4420044"/>
            <a:ext cx="2448187" cy="1803336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C2F5E7-6B91-8AB4-4F29-D5B638D84A65}"/>
              </a:ext>
            </a:extLst>
          </p:cNvPr>
          <p:cNvSpPr/>
          <p:nvPr/>
        </p:nvSpPr>
        <p:spPr>
          <a:xfrm>
            <a:off x="5252908" y="493581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664D35-F608-7C30-350D-0578F1BC13C1}"/>
              </a:ext>
            </a:extLst>
          </p:cNvPr>
          <p:cNvSpPr/>
          <p:nvPr/>
        </p:nvSpPr>
        <p:spPr>
          <a:xfrm>
            <a:off x="6075337" y="4897663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A2B173-1510-012D-FB71-D5EA55E704A5}"/>
              </a:ext>
            </a:extLst>
          </p:cNvPr>
          <p:cNvSpPr/>
          <p:nvPr/>
        </p:nvSpPr>
        <p:spPr>
          <a:xfrm>
            <a:off x="5900724" y="5661170"/>
            <a:ext cx="687199" cy="38589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B858A-BFF5-1AAD-8C84-7F03381935E2}"/>
              </a:ext>
            </a:extLst>
          </p:cNvPr>
          <p:cNvSpPr txBox="1"/>
          <p:nvPr/>
        </p:nvSpPr>
        <p:spPr>
          <a:xfrm>
            <a:off x="5147269" y="456648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C72639-8EAF-28ED-F0A8-449F5AC9D9CA}"/>
              </a:ext>
            </a:extLst>
          </p:cNvPr>
          <p:cNvSpPr txBox="1"/>
          <p:nvPr/>
        </p:nvSpPr>
        <p:spPr>
          <a:xfrm>
            <a:off x="5859531" y="4539809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A3793B-600E-E2E4-1FA7-74835CD0168A}"/>
              </a:ext>
            </a:extLst>
          </p:cNvPr>
          <p:cNvSpPr txBox="1"/>
          <p:nvPr/>
        </p:nvSpPr>
        <p:spPr>
          <a:xfrm>
            <a:off x="5959291" y="5291838"/>
            <a:ext cx="54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F322BD-CE39-2A65-0D2D-7E37B144553B}"/>
              </a:ext>
            </a:extLst>
          </p:cNvPr>
          <p:cNvSpPr/>
          <p:nvPr/>
        </p:nvSpPr>
        <p:spPr>
          <a:xfrm>
            <a:off x="6854535" y="4922576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E518B-5A5A-DCA2-DA6C-1EAC495DC15E}"/>
              </a:ext>
            </a:extLst>
          </p:cNvPr>
          <p:cNvSpPr txBox="1"/>
          <p:nvPr/>
        </p:nvSpPr>
        <p:spPr>
          <a:xfrm>
            <a:off x="6748896" y="4553242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Tail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1E24AA-94E3-4C9E-A1F2-9C990F2A14CF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395832" y="1593908"/>
            <a:ext cx="1040234" cy="35233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CD044E-FEDD-4417-B5EF-8C349B06F66E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395832" y="1593908"/>
            <a:ext cx="2667698" cy="35233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190EB9-1A2E-6AF4-767A-DF543C821497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395832" y="1593908"/>
            <a:ext cx="1879555" cy="35233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5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F947E8-C043-47D1-B4B0-4178CFCC7324}"/>
              </a:ext>
            </a:extLst>
          </p:cNvPr>
          <p:cNvSpPr/>
          <p:nvPr/>
        </p:nvSpPr>
        <p:spPr>
          <a:xfrm>
            <a:off x="3380764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0DE67-742B-49EC-8858-82302CA2B8CE}"/>
              </a:ext>
            </a:extLst>
          </p:cNvPr>
          <p:cNvSpPr/>
          <p:nvPr/>
        </p:nvSpPr>
        <p:spPr>
          <a:xfrm>
            <a:off x="3934438" y="1082180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A08E8-5B1D-4564-B5FC-EE389FD7B5CA}"/>
              </a:ext>
            </a:extLst>
          </p:cNvPr>
          <p:cNvSpPr/>
          <p:nvPr/>
        </p:nvSpPr>
        <p:spPr>
          <a:xfrm>
            <a:off x="4857226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E4446-DF91-48C7-97AD-AED316560F3C}"/>
              </a:ext>
            </a:extLst>
          </p:cNvPr>
          <p:cNvSpPr/>
          <p:nvPr/>
        </p:nvSpPr>
        <p:spPr>
          <a:xfrm>
            <a:off x="5080932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59607E-5958-4605-8A43-347F4CB92A50}"/>
              </a:ext>
            </a:extLst>
          </p:cNvPr>
          <p:cNvSpPr/>
          <p:nvPr/>
        </p:nvSpPr>
        <p:spPr>
          <a:xfrm>
            <a:off x="5634606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F7442-68E7-4416-A2CD-ADE8280566B2}"/>
              </a:ext>
            </a:extLst>
          </p:cNvPr>
          <p:cNvSpPr/>
          <p:nvPr/>
        </p:nvSpPr>
        <p:spPr>
          <a:xfrm>
            <a:off x="6557394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541303-A922-402A-AA55-E9C02F164ECE}"/>
              </a:ext>
            </a:extLst>
          </p:cNvPr>
          <p:cNvSpPr/>
          <p:nvPr/>
        </p:nvSpPr>
        <p:spPr>
          <a:xfrm>
            <a:off x="7119457" y="940966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34D08-EDF1-4092-B0D1-455EAA0B7D91}"/>
              </a:ext>
            </a:extLst>
          </p:cNvPr>
          <p:cNvSpPr/>
          <p:nvPr/>
        </p:nvSpPr>
        <p:spPr>
          <a:xfrm>
            <a:off x="7673131" y="940966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D5DE7D-045B-4759-B924-2F3E36042ACB}"/>
              </a:ext>
            </a:extLst>
          </p:cNvPr>
          <p:cNvSpPr/>
          <p:nvPr/>
        </p:nvSpPr>
        <p:spPr>
          <a:xfrm>
            <a:off x="8595919" y="940966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F491FC-6A16-4241-95F4-33A10D8FB3DC}"/>
              </a:ext>
            </a:extLst>
          </p:cNvPr>
          <p:cNvSpPr/>
          <p:nvPr/>
        </p:nvSpPr>
        <p:spPr>
          <a:xfrm>
            <a:off x="8348445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ECB686-C2FB-4382-ACEA-677EDF45DE4B}"/>
              </a:ext>
            </a:extLst>
          </p:cNvPr>
          <p:cNvSpPr/>
          <p:nvPr/>
        </p:nvSpPr>
        <p:spPr>
          <a:xfrm>
            <a:off x="8902119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A82F4-0EFA-4C30-B3E6-505ADFE84296}"/>
              </a:ext>
            </a:extLst>
          </p:cNvPr>
          <p:cNvSpPr/>
          <p:nvPr/>
        </p:nvSpPr>
        <p:spPr>
          <a:xfrm>
            <a:off x="9824907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77B4E9-9919-46FE-89F5-2571B03EC021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1903444" y="1334951"/>
            <a:ext cx="3215588" cy="31421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5FD47D-BFC5-40D8-99D7-E5C9E86DCE5B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860971" y="1452694"/>
            <a:ext cx="1273554" cy="1196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3B656B-66A3-4401-A394-1FE0FA0D39DF}"/>
              </a:ext>
            </a:extLst>
          </p:cNvPr>
          <p:cNvCxnSpPr>
            <a:cxnSpLocks/>
          </p:cNvCxnSpPr>
          <p:nvPr/>
        </p:nvCxnSpPr>
        <p:spPr>
          <a:xfrm>
            <a:off x="10101744" y="2664903"/>
            <a:ext cx="342550" cy="959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C3BAEB-D96A-43FB-B763-5DFDC5C829E3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8595919" y="1798317"/>
            <a:ext cx="1967219" cy="83597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EF7D55-D282-47FA-BC73-D5354392890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096000" y="1196830"/>
            <a:ext cx="1329657" cy="121220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638829-EE10-47CE-B56D-6114EA31DF89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1903444" y="2656216"/>
            <a:ext cx="3477393" cy="18208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503438-A7CB-4F9F-83B7-33C3EE0C3577}"/>
              </a:ext>
            </a:extLst>
          </p:cNvPr>
          <p:cNvCxnSpPr>
            <a:cxnSpLocks/>
          </p:cNvCxnSpPr>
          <p:nvPr/>
        </p:nvCxnSpPr>
        <p:spPr>
          <a:xfrm flipH="1">
            <a:off x="3103927" y="1321672"/>
            <a:ext cx="558830" cy="8033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730A9A-BB4E-46FD-831D-CF03D848E310}"/>
              </a:ext>
            </a:extLst>
          </p:cNvPr>
          <p:cNvCxnSpPr>
            <a:cxnSpLocks/>
          </p:cNvCxnSpPr>
          <p:nvPr/>
        </p:nvCxnSpPr>
        <p:spPr>
          <a:xfrm flipH="1">
            <a:off x="2864141" y="2125062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527E0F3-684F-405C-B290-B06F7B7BD581}"/>
              </a:ext>
            </a:extLst>
          </p:cNvPr>
          <p:cNvCxnSpPr>
            <a:cxnSpLocks/>
          </p:cNvCxnSpPr>
          <p:nvPr/>
        </p:nvCxnSpPr>
        <p:spPr>
          <a:xfrm flipH="1">
            <a:off x="2955022" y="2227128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485D97-FD99-47A4-8C61-227D0FF8A116}"/>
              </a:ext>
            </a:extLst>
          </p:cNvPr>
          <p:cNvCxnSpPr>
            <a:cxnSpLocks/>
          </p:cNvCxnSpPr>
          <p:nvPr/>
        </p:nvCxnSpPr>
        <p:spPr>
          <a:xfrm flipH="1">
            <a:off x="3093440" y="2327097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7A62E9-5F18-4058-9749-5001B433EC51}"/>
              </a:ext>
            </a:extLst>
          </p:cNvPr>
          <p:cNvCxnSpPr>
            <a:cxnSpLocks/>
          </p:cNvCxnSpPr>
          <p:nvPr/>
        </p:nvCxnSpPr>
        <p:spPr>
          <a:xfrm flipH="1">
            <a:off x="10126910" y="3624044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81D26A-DD1D-421B-AF1D-C8ECB5447BB3}"/>
              </a:ext>
            </a:extLst>
          </p:cNvPr>
          <p:cNvCxnSpPr>
            <a:cxnSpLocks/>
          </p:cNvCxnSpPr>
          <p:nvPr/>
        </p:nvCxnSpPr>
        <p:spPr>
          <a:xfrm flipH="1">
            <a:off x="10217791" y="3726110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C26CFE-B9E0-4D32-8CC7-4781DD1C519A}"/>
              </a:ext>
            </a:extLst>
          </p:cNvPr>
          <p:cNvCxnSpPr>
            <a:cxnSpLocks/>
          </p:cNvCxnSpPr>
          <p:nvPr/>
        </p:nvCxnSpPr>
        <p:spPr>
          <a:xfrm flipH="1">
            <a:off x="10356209" y="3826079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A8E9BD-4618-4D67-A519-6929E88C91D4}"/>
              </a:ext>
            </a:extLst>
          </p:cNvPr>
          <p:cNvSpPr txBox="1"/>
          <p:nvPr/>
        </p:nvSpPr>
        <p:spPr>
          <a:xfrm>
            <a:off x="3934438" y="5716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A Node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B43AA-647F-4311-A0AB-11868F11E0B9}"/>
              </a:ext>
            </a:extLst>
          </p:cNvPr>
          <p:cNvSpPr txBox="1"/>
          <p:nvPr/>
        </p:nvSpPr>
        <p:spPr>
          <a:xfrm>
            <a:off x="4812643" y="650337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next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9D752D-2259-4669-8012-4BF89619ABF1}"/>
              </a:ext>
            </a:extLst>
          </p:cNvPr>
          <p:cNvSpPr txBox="1"/>
          <p:nvPr/>
        </p:nvSpPr>
        <p:spPr>
          <a:xfrm>
            <a:off x="2914931" y="686763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</a:t>
            </a:r>
            <a:r>
              <a:rPr lang="en-CA" dirty="0" err="1"/>
              <a:t>prev</a:t>
            </a:r>
            <a:endParaRPr lang="en-CA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DB4DBC-37D8-4A80-81A0-5DB1C24677AD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8902119" y="1187594"/>
            <a:ext cx="1661019" cy="989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D188CFC-2245-45E2-A165-EC02F07D8F4A}"/>
              </a:ext>
            </a:extLst>
          </p:cNvPr>
          <p:cNvSpPr/>
          <p:nvPr/>
        </p:nvSpPr>
        <p:spPr>
          <a:xfrm>
            <a:off x="9548070" y="128658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F092BD-E416-4062-94B5-7CB6EE22F72D}"/>
              </a:ext>
            </a:extLst>
          </p:cNvPr>
          <p:cNvSpPr/>
          <p:nvPr/>
        </p:nvSpPr>
        <p:spPr>
          <a:xfrm>
            <a:off x="10101744" y="128658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676B6B-DA34-4111-82E2-B8B8757EB6A0}"/>
              </a:ext>
            </a:extLst>
          </p:cNvPr>
          <p:cNvSpPr/>
          <p:nvPr/>
        </p:nvSpPr>
        <p:spPr>
          <a:xfrm>
            <a:off x="11024532" y="128658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E9160A3-9D00-4994-9C5A-77070E45A8D4}"/>
              </a:ext>
            </a:extLst>
          </p:cNvPr>
          <p:cNvSpPr/>
          <p:nvPr/>
        </p:nvSpPr>
        <p:spPr>
          <a:xfrm>
            <a:off x="10153477" y="18077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3D804E-BB62-4147-9723-CA1E25CF5482}"/>
              </a:ext>
            </a:extLst>
          </p:cNvPr>
          <p:cNvCxnSpPr>
            <a:cxnSpLocks/>
          </p:cNvCxnSpPr>
          <p:nvPr/>
        </p:nvCxnSpPr>
        <p:spPr>
          <a:xfrm flipH="1" flipV="1">
            <a:off x="8042245" y="883907"/>
            <a:ext cx="1750711" cy="67251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9E52614-EBF4-4A12-BFCD-8408593EAA1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9363513" y="1475615"/>
            <a:ext cx="1937856" cy="933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DF7CE5C-9CB3-4B3A-9618-C09949351637}"/>
              </a:ext>
            </a:extLst>
          </p:cNvPr>
          <p:cNvSpPr/>
          <p:nvPr/>
        </p:nvSpPr>
        <p:spPr>
          <a:xfrm>
            <a:off x="888376" y="4477074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BE5450-7E16-4AAD-B6D4-D585B451E11E}"/>
              </a:ext>
            </a:extLst>
          </p:cNvPr>
          <p:cNvSpPr/>
          <p:nvPr/>
        </p:nvSpPr>
        <p:spPr>
          <a:xfrm>
            <a:off x="1442050" y="4477074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17424EB-3B60-4B64-9D56-1CFCDA57CD1A}"/>
              </a:ext>
            </a:extLst>
          </p:cNvPr>
          <p:cNvSpPr/>
          <p:nvPr/>
        </p:nvSpPr>
        <p:spPr>
          <a:xfrm>
            <a:off x="2364838" y="4477074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A58CFFF-70C5-4074-907B-3694E459E80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624985" y="2920767"/>
            <a:ext cx="3471015" cy="18424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36EDB3-1B8F-4877-9688-FB25DEA3842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135503" y="1593908"/>
            <a:ext cx="3260329" cy="31567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330EF7F-BD23-A2EC-FDAC-ACFB2B875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961" y="4330434"/>
            <a:ext cx="2486025" cy="183832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1E24AA-94E3-4C9E-A1F2-9C990F2A14CF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395832" y="1593908"/>
            <a:ext cx="1022757" cy="34730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CD044E-FEDD-4417-B5EF-8C349B06F66E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7040303" y="2920767"/>
            <a:ext cx="2323210" cy="21461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EBC0015-70A6-4A9B-9D51-7B7A8BA25A8A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395832" y="1593908"/>
            <a:ext cx="1868376" cy="347304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5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F947E8-C043-47D1-B4B0-4178CFCC7324}"/>
              </a:ext>
            </a:extLst>
          </p:cNvPr>
          <p:cNvSpPr/>
          <p:nvPr/>
        </p:nvSpPr>
        <p:spPr>
          <a:xfrm>
            <a:off x="3380764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0DE67-742B-49EC-8858-82302CA2B8CE}"/>
              </a:ext>
            </a:extLst>
          </p:cNvPr>
          <p:cNvSpPr/>
          <p:nvPr/>
        </p:nvSpPr>
        <p:spPr>
          <a:xfrm>
            <a:off x="3934438" y="1082180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A08E8-5B1D-4564-B5FC-EE389FD7B5CA}"/>
              </a:ext>
            </a:extLst>
          </p:cNvPr>
          <p:cNvSpPr/>
          <p:nvPr/>
        </p:nvSpPr>
        <p:spPr>
          <a:xfrm>
            <a:off x="4857226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E4446-DF91-48C7-97AD-AED316560F3C}"/>
              </a:ext>
            </a:extLst>
          </p:cNvPr>
          <p:cNvSpPr/>
          <p:nvPr/>
        </p:nvSpPr>
        <p:spPr>
          <a:xfrm>
            <a:off x="5080932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59607E-5958-4605-8A43-347F4CB92A50}"/>
              </a:ext>
            </a:extLst>
          </p:cNvPr>
          <p:cNvSpPr/>
          <p:nvPr/>
        </p:nvSpPr>
        <p:spPr>
          <a:xfrm>
            <a:off x="5634606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F7442-68E7-4416-A2CD-ADE8280566B2}"/>
              </a:ext>
            </a:extLst>
          </p:cNvPr>
          <p:cNvSpPr/>
          <p:nvPr/>
        </p:nvSpPr>
        <p:spPr>
          <a:xfrm>
            <a:off x="6557394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541303-A922-402A-AA55-E9C02F164ECE}"/>
              </a:ext>
            </a:extLst>
          </p:cNvPr>
          <p:cNvSpPr/>
          <p:nvPr/>
        </p:nvSpPr>
        <p:spPr>
          <a:xfrm>
            <a:off x="7119457" y="940966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34D08-EDF1-4092-B0D1-455EAA0B7D91}"/>
              </a:ext>
            </a:extLst>
          </p:cNvPr>
          <p:cNvSpPr/>
          <p:nvPr/>
        </p:nvSpPr>
        <p:spPr>
          <a:xfrm>
            <a:off x="7673131" y="940966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D5DE7D-045B-4759-B924-2F3E36042ACB}"/>
              </a:ext>
            </a:extLst>
          </p:cNvPr>
          <p:cNvSpPr/>
          <p:nvPr/>
        </p:nvSpPr>
        <p:spPr>
          <a:xfrm>
            <a:off x="8595919" y="940966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F491FC-6A16-4241-95F4-33A10D8FB3DC}"/>
              </a:ext>
            </a:extLst>
          </p:cNvPr>
          <p:cNvSpPr/>
          <p:nvPr/>
        </p:nvSpPr>
        <p:spPr>
          <a:xfrm>
            <a:off x="8348445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ECB686-C2FB-4382-ACEA-677EDF45DE4B}"/>
              </a:ext>
            </a:extLst>
          </p:cNvPr>
          <p:cNvSpPr/>
          <p:nvPr/>
        </p:nvSpPr>
        <p:spPr>
          <a:xfrm>
            <a:off x="8902119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A82F4-0EFA-4C30-B3E6-505ADFE84296}"/>
              </a:ext>
            </a:extLst>
          </p:cNvPr>
          <p:cNvSpPr/>
          <p:nvPr/>
        </p:nvSpPr>
        <p:spPr>
          <a:xfrm>
            <a:off x="9824907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77B4E9-9919-46FE-89F5-2571B03EC021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1903444" y="1334951"/>
            <a:ext cx="3215588" cy="31421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5FD47D-BFC5-40D8-99D7-E5C9E86DCE5B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860971" y="1452694"/>
            <a:ext cx="1273554" cy="1196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3B656B-66A3-4401-A394-1FE0FA0D39DF}"/>
              </a:ext>
            </a:extLst>
          </p:cNvPr>
          <p:cNvCxnSpPr>
            <a:cxnSpLocks/>
          </p:cNvCxnSpPr>
          <p:nvPr/>
        </p:nvCxnSpPr>
        <p:spPr>
          <a:xfrm>
            <a:off x="10101744" y="2664903"/>
            <a:ext cx="342550" cy="959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C3BAEB-D96A-43FB-B763-5DFDC5C829E3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8595919" y="1798317"/>
            <a:ext cx="1967219" cy="83597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EF7D55-D282-47FA-BC73-D5354392890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096000" y="1196830"/>
            <a:ext cx="1329657" cy="121220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638829-EE10-47CE-B56D-6114EA31DF89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1903444" y="2656216"/>
            <a:ext cx="3477393" cy="18208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503438-A7CB-4F9F-83B7-33C3EE0C3577}"/>
              </a:ext>
            </a:extLst>
          </p:cNvPr>
          <p:cNvCxnSpPr>
            <a:cxnSpLocks/>
          </p:cNvCxnSpPr>
          <p:nvPr/>
        </p:nvCxnSpPr>
        <p:spPr>
          <a:xfrm flipH="1">
            <a:off x="3103927" y="1321672"/>
            <a:ext cx="558830" cy="8033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730A9A-BB4E-46FD-831D-CF03D848E310}"/>
              </a:ext>
            </a:extLst>
          </p:cNvPr>
          <p:cNvCxnSpPr>
            <a:cxnSpLocks/>
          </p:cNvCxnSpPr>
          <p:nvPr/>
        </p:nvCxnSpPr>
        <p:spPr>
          <a:xfrm flipH="1">
            <a:off x="2864141" y="2125062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527E0F3-684F-405C-B290-B06F7B7BD581}"/>
              </a:ext>
            </a:extLst>
          </p:cNvPr>
          <p:cNvCxnSpPr>
            <a:cxnSpLocks/>
          </p:cNvCxnSpPr>
          <p:nvPr/>
        </p:nvCxnSpPr>
        <p:spPr>
          <a:xfrm flipH="1">
            <a:off x="2955022" y="2227128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485D97-FD99-47A4-8C61-227D0FF8A116}"/>
              </a:ext>
            </a:extLst>
          </p:cNvPr>
          <p:cNvCxnSpPr>
            <a:cxnSpLocks/>
          </p:cNvCxnSpPr>
          <p:nvPr/>
        </p:nvCxnSpPr>
        <p:spPr>
          <a:xfrm flipH="1">
            <a:off x="3093440" y="2327097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7A62E9-5F18-4058-9749-5001B433EC51}"/>
              </a:ext>
            </a:extLst>
          </p:cNvPr>
          <p:cNvCxnSpPr>
            <a:cxnSpLocks/>
          </p:cNvCxnSpPr>
          <p:nvPr/>
        </p:nvCxnSpPr>
        <p:spPr>
          <a:xfrm flipH="1">
            <a:off x="10126910" y="3624044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81D26A-DD1D-421B-AF1D-C8ECB5447BB3}"/>
              </a:ext>
            </a:extLst>
          </p:cNvPr>
          <p:cNvCxnSpPr>
            <a:cxnSpLocks/>
          </p:cNvCxnSpPr>
          <p:nvPr/>
        </p:nvCxnSpPr>
        <p:spPr>
          <a:xfrm flipH="1">
            <a:off x="10217791" y="3726110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C26CFE-B9E0-4D32-8CC7-4781DD1C519A}"/>
              </a:ext>
            </a:extLst>
          </p:cNvPr>
          <p:cNvCxnSpPr>
            <a:cxnSpLocks/>
          </p:cNvCxnSpPr>
          <p:nvPr/>
        </p:nvCxnSpPr>
        <p:spPr>
          <a:xfrm flipH="1">
            <a:off x="10356209" y="3826079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A8E9BD-4618-4D67-A519-6929E88C91D4}"/>
              </a:ext>
            </a:extLst>
          </p:cNvPr>
          <p:cNvSpPr txBox="1"/>
          <p:nvPr/>
        </p:nvSpPr>
        <p:spPr>
          <a:xfrm>
            <a:off x="3934438" y="5716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A Node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B43AA-647F-4311-A0AB-11868F11E0B9}"/>
              </a:ext>
            </a:extLst>
          </p:cNvPr>
          <p:cNvSpPr txBox="1"/>
          <p:nvPr/>
        </p:nvSpPr>
        <p:spPr>
          <a:xfrm>
            <a:off x="4812643" y="650337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next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9D752D-2259-4669-8012-4BF89619ABF1}"/>
              </a:ext>
            </a:extLst>
          </p:cNvPr>
          <p:cNvSpPr txBox="1"/>
          <p:nvPr/>
        </p:nvSpPr>
        <p:spPr>
          <a:xfrm>
            <a:off x="2914931" y="686763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</a:t>
            </a:r>
            <a:r>
              <a:rPr lang="en-CA" dirty="0" err="1"/>
              <a:t>prev</a:t>
            </a:r>
            <a:endParaRPr lang="en-CA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DB4DBC-37D8-4A80-81A0-5DB1C24677AD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8902119" y="1187594"/>
            <a:ext cx="1661019" cy="989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D188CFC-2245-45E2-A165-EC02F07D8F4A}"/>
              </a:ext>
            </a:extLst>
          </p:cNvPr>
          <p:cNvSpPr/>
          <p:nvPr/>
        </p:nvSpPr>
        <p:spPr>
          <a:xfrm>
            <a:off x="9548070" y="128658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F092BD-E416-4062-94B5-7CB6EE22F72D}"/>
              </a:ext>
            </a:extLst>
          </p:cNvPr>
          <p:cNvSpPr/>
          <p:nvPr/>
        </p:nvSpPr>
        <p:spPr>
          <a:xfrm>
            <a:off x="10101744" y="128658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676B6B-DA34-4111-82E2-B8B8757EB6A0}"/>
              </a:ext>
            </a:extLst>
          </p:cNvPr>
          <p:cNvSpPr/>
          <p:nvPr/>
        </p:nvSpPr>
        <p:spPr>
          <a:xfrm>
            <a:off x="11024532" y="128658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E9160A3-9D00-4994-9C5A-77070E45A8D4}"/>
              </a:ext>
            </a:extLst>
          </p:cNvPr>
          <p:cNvSpPr/>
          <p:nvPr/>
        </p:nvSpPr>
        <p:spPr>
          <a:xfrm>
            <a:off x="10153477" y="18077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3D804E-BB62-4147-9723-CA1E25CF5482}"/>
              </a:ext>
            </a:extLst>
          </p:cNvPr>
          <p:cNvCxnSpPr>
            <a:cxnSpLocks/>
          </p:cNvCxnSpPr>
          <p:nvPr/>
        </p:nvCxnSpPr>
        <p:spPr>
          <a:xfrm flipH="1" flipV="1">
            <a:off x="8042245" y="883907"/>
            <a:ext cx="1750711" cy="67251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9E52614-EBF4-4A12-BFCD-8408593EAA1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9363513" y="1475615"/>
            <a:ext cx="1937856" cy="933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DF7CE5C-9CB3-4B3A-9618-C09949351637}"/>
              </a:ext>
            </a:extLst>
          </p:cNvPr>
          <p:cNvSpPr/>
          <p:nvPr/>
        </p:nvSpPr>
        <p:spPr>
          <a:xfrm>
            <a:off x="888376" y="4477074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BE5450-7E16-4AAD-B6D4-D585B451E11E}"/>
              </a:ext>
            </a:extLst>
          </p:cNvPr>
          <p:cNvSpPr/>
          <p:nvPr/>
        </p:nvSpPr>
        <p:spPr>
          <a:xfrm>
            <a:off x="1442050" y="4477074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17424EB-3B60-4B64-9D56-1CFCDA57CD1A}"/>
              </a:ext>
            </a:extLst>
          </p:cNvPr>
          <p:cNvSpPr/>
          <p:nvPr/>
        </p:nvSpPr>
        <p:spPr>
          <a:xfrm>
            <a:off x="2364838" y="4477074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A58CFFF-70C5-4074-907B-3694E459E80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624985" y="2920767"/>
            <a:ext cx="3471015" cy="18424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36EDB3-1B8F-4877-9688-FB25DEA3842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135503" y="1593908"/>
            <a:ext cx="3260329" cy="31567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330EF7F-BD23-A2EC-FDAC-ACFB2B875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961" y="4330434"/>
            <a:ext cx="2486025" cy="183832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1E24AA-94E3-4C9E-A1F2-9C990F2A14CF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395832" y="1593908"/>
            <a:ext cx="1022757" cy="34730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CD044E-FEDD-4417-B5EF-8C349B06F66E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7040303" y="2920767"/>
            <a:ext cx="2323210" cy="21461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EBC0015-70A6-4A9B-9D51-7B7A8BA25A8A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1903444" y="4988802"/>
            <a:ext cx="4360764" cy="7814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6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F947E8-C043-47D1-B4B0-4178CFCC7324}"/>
              </a:ext>
            </a:extLst>
          </p:cNvPr>
          <p:cNvSpPr/>
          <p:nvPr/>
        </p:nvSpPr>
        <p:spPr>
          <a:xfrm>
            <a:off x="3380764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0DE67-742B-49EC-8858-82302CA2B8CE}"/>
              </a:ext>
            </a:extLst>
          </p:cNvPr>
          <p:cNvSpPr/>
          <p:nvPr/>
        </p:nvSpPr>
        <p:spPr>
          <a:xfrm>
            <a:off x="3934438" y="1082180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A08E8-5B1D-4564-B5FC-EE389FD7B5CA}"/>
              </a:ext>
            </a:extLst>
          </p:cNvPr>
          <p:cNvSpPr/>
          <p:nvPr/>
        </p:nvSpPr>
        <p:spPr>
          <a:xfrm>
            <a:off x="4857226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E4446-DF91-48C7-97AD-AED316560F3C}"/>
              </a:ext>
            </a:extLst>
          </p:cNvPr>
          <p:cNvSpPr/>
          <p:nvPr/>
        </p:nvSpPr>
        <p:spPr>
          <a:xfrm>
            <a:off x="5080932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59607E-5958-4605-8A43-347F4CB92A50}"/>
              </a:ext>
            </a:extLst>
          </p:cNvPr>
          <p:cNvSpPr/>
          <p:nvPr/>
        </p:nvSpPr>
        <p:spPr>
          <a:xfrm>
            <a:off x="5634606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F7442-68E7-4416-A2CD-ADE8280566B2}"/>
              </a:ext>
            </a:extLst>
          </p:cNvPr>
          <p:cNvSpPr/>
          <p:nvPr/>
        </p:nvSpPr>
        <p:spPr>
          <a:xfrm>
            <a:off x="6557394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541303-A922-402A-AA55-E9C02F164ECE}"/>
              </a:ext>
            </a:extLst>
          </p:cNvPr>
          <p:cNvSpPr/>
          <p:nvPr/>
        </p:nvSpPr>
        <p:spPr>
          <a:xfrm>
            <a:off x="7119457" y="940966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34D08-EDF1-4092-B0D1-455EAA0B7D91}"/>
              </a:ext>
            </a:extLst>
          </p:cNvPr>
          <p:cNvSpPr/>
          <p:nvPr/>
        </p:nvSpPr>
        <p:spPr>
          <a:xfrm>
            <a:off x="7673131" y="940966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D5DE7D-045B-4759-B924-2F3E36042ACB}"/>
              </a:ext>
            </a:extLst>
          </p:cNvPr>
          <p:cNvSpPr/>
          <p:nvPr/>
        </p:nvSpPr>
        <p:spPr>
          <a:xfrm>
            <a:off x="8595919" y="940966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F491FC-6A16-4241-95F4-33A10D8FB3DC}"/>
              </a:ext>
            </a:extLst>
          </p:cNvPr>
          <p:cNvSpPr/>
          <p:nvPr/>
        </p:nvSpPr>
        <p:spPr>
          <a:xfrm>
            <a:off x="8348445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ECB686-C2FB-4382-ACEA-677EDF45DE4B}"/>
              </a:ext>
            </a:extLst>
          </p:cNvPr>
          <p:cNvSpPr/>
          <p:nvPr/>
        </p:nvSpPr>
        <p:spPr>
          <a:xfrm>
            <a:off x="8902119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A82F4-0EFA-4C30-B3E6-505ADFE84296}"/>
              </a:ext>
            </a:extLst>
          </p:cNvPr>
          <p:cNvSpPr/>
          <p:nvPr/>
        </p:nvSpPr>
        <p:spPr>
          <a:xfrm>
            <a:off x="9824907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77B4E9-9919-46FE-89F5-2571B03EC021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1903444" y="1334951"/>
            <a:ext cx="3215588" cy="31421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5FD47D-BFC5-40D8-99D7-E5C9E86DCE5B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860971" y="1452694"/>
            <a:ext cx="1273554" cy="1196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3B656B-66A3-4401-A394-1FE0FA0D39DF}"/>
              </a:ext>
            </a:extLst>
          </p:cNvPr>
          <p:cNvCxnSpPr>
            <a:cxnSpLocks/>
          </p:cNvCxnSpPr>
          <p:nvPr/>
        </p:nvCxnSpPr>
        <p:spPr>
          <a:xfrm>
            <a:off x="10101744" y="2664903"/>
            <a:ext cx="342550" cy="959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C3BAEB-D96A-43FB-B763-5DFDC5C829E3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8595919" y="1798317"/>
            <a:ext cx="1967219" cy="83597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EF7D55-D282-47FA-BC73-D5354392890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096000" y="1196830"/>
            <a:ext cx="1329657" cy="121220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638829-EE10-47CE-B56D-6114EA31DF89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1903444" y="2656216"/>
            <a:ext cx="3477393" cy="18208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503438-A7CB-4F9F-83B7-33C3EE0C3577}"/>
              </a:ext>
            </a:extLst>
          </p:cNvPr>
          <p:cNvCxnSpPr>
            <a:cxnSpLocks/>
          </p:cNvCxnSpPr>
          <p:nvPr/>
        </p:nvCxnSpPr>
        <p:spPr>
          <a:xfrm flipH="1">
            <a:off x="3103927" y="1321672"/>
            <a:ext cx="558830" cy="8033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730A9A-BB4E-46FD-831D-CF03D848E310}"/>
              </a:ext>
            </a:extLst>
          </p:cNvPr>
          <p:cNvCxnSpPr>
            <a:cxnSpLocks/>
          </p:cNvCxnSpPr>
          <p:nvPr/>
        </p:nvCxnSpPr>
        <p:spPr>
          <a:xfrm flipH="1">
            <a:off x="2864141" y="2125062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527E0F3-684F-405C-B290-B06F7B7BD581}"/>
              </a:ext>
            </a:extLst>
          </p:cNvPr>
          <p:cNvCxnSpPr>
            <a:cxnSpLocks/>
          </p:cNvCxnSpPr>
          <p:nvPr/>
        </p:nvCxnSpPr>
        <p:spPr>
          <a:xfrm flipH="1">
            <a:off x="2955022" y="2227128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485D97-FD99-47A4-8C61-227D0FF8A116}"/>
              </a:ext>
            </a:extLst>
          </p:cNvPr>
          <p:cNvCxnSpPr>
            <a:cxnSpLocks/>
          </p:cNvCxnSpPr>
          <p:nvPr/>
        </p:nvCxnSpPr>
        <p:spPr>
          <a:xfrm flipH="1">
            <a:off x="3093440" y="2327097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7A62E9-5F18-4058-9749-5001B433EC51}"/>
              </a:ext>
            </a:extLst>
          </p:cNvPr>
          <p:cNvCxnSpPr>
            <a:cxnSpLocks/>
          </p:cNvCxnSpPr>
          <p:nvPr/>
        </p:nvCxnSpPr>
        <p:spPr>
          <a:xfrm flipH="1">
            <a:off x="10126910" y="3624044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81D26A-DD1D-421B-AF1D-C8ECB5447BB3}"/>
              </a:ext>
            </a:extLst>
          </p:cNvPr>
          <p:cNvCxnSpPr>
            <a:cxnSpLocks/>
          </p:cNvCxnSpPr>
          <p:nvPr/>
        </p:nvCxnSpPr>
        <p:spPr>
          <a:xfrm flipH="1">
            <a:off x="10217791" y="3726110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C26CFE-B9E0-4D32-8CC7-4781DD1C519A}"/>
              </a:ext>
            </a:extLst>
          </p:cNvPr>
          <p:cNvCxnSpPr>
            <a:cxnSpLocks/>
          </p:cNvCxnSpPr>
          <p:nvPr/>
        </p:nvCxnSpPr>
        <p:spPr>
          <a:xfrm flipH="1">
            <a:off x="10356209" y="3826079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A8E9BD-4618-4D67-A519-6929E88C91D4}"/>
              </a:ext>
            </a:extLst>
          </p:cNvPr>
          <p:cNvSpPr txBox="1"/>
          <p:nvPr/>
        </p:nvSpPr>
        <p:spPr>
          <a:xfrm>
            <a:off x="3934438" y="5716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A Node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B43AA-647F-4311-A0AB-11868F11E0B9}"/>
              </a:ext>
            </a:extLst>
          </p:cNvPr>
          <p:cNvSpPr txBox="1"/>
          <p:nvPr/>
        </p:nvSpPr>
        <p:spPr>
          <a:xfrm>
            <a:off x="4812643" y="650337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next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9D752D-2259-4669-8012-4BF89619ABF1}"/>
              </a:ext>
            </a:extLst>
          </p:cNvPr>
          <p:cNvSpPr txBox="1"/>
          <p:nvPr/>
        </p:nvSpPr>
        <p:spPr>
          <a:xfrm>
            <a:off x="2914931" y="686763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</a:t>
            </a:r>
            <a:r>
              <a:rPr lang="en-CA" dirty="0" err="1"/>
              <a:t>prev</a:t>
            </a:r>
            <a:endParaRPr lang="en-CA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DB4DBC-37D8-4A80-81A0-5DB1C24677AD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8902119" y="1187594"/>
            <a:ext cx="1661019" cy="989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D188CFC-2245-45E2-A165-EC02F07D8F4A}"/>
              </a:ext>
            </a:extLst>
          </p:cNvPr>
          <p:cNvSpPr/>
          <p:nvPr/>
        </p:nvSpPr>
        <p:spPr>
          <a:xfrm>
            <a:off x="9548070" y="128658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F092BD-E416-4062-94B5-7CB6EE22F72D}"/>
              </a:ext>
            </a:extLst>
          </p:cNvPr>
          <p:cNvSpPr/>
          <p:nvPr/>
        </p:nvSpPr>
        <p:spPr>
          <a:xfrm>
            <a:off x="10101744" y="128658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676B6B-DA34-4111-82E2-B8B8757EB6A0}"/>
              </a:ext>
            </a:extLst>
          </p:cNvPr>
          <p:cNvSpPr/>
          <p:nvPr/>
        </p:nvSpPr>
        <p:spPr>
          <a:xfrm>
            <a:off x="11024532" y="128658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E9160A3-9D00-4994-9C5A-77070E45A8D4}"/>
              </a:ext>
            </a:extLst>
          </p:cNvPr>
          <p:cNvSpPr/>
          <p:nvPr/>
        </p:nvSpPr>
        <p:spPr>
          <a:xfrm>
            <a:off x="10153477" y="18077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3D804E-BB62-4147-9723-CA1E25CF5482}"/>
              </a:ext>
            </a:extLst>
          </p:cNvPr>
          <p:cNvCxnSpPr>
            <a:cxnSpLocks/>
          </p:cNvCxnSpPr>
          <p:nvPr/>
        </p:nvCxnSpPr>
        <p:spPr>
          <a:xfrm flipH="1" flipV="1">
            <a:off x="8042245" y="883907"/>
            <a:ext cx="1750711" cy="67251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9E52614-EBF4-4A12-BFCD-8408593EAA1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9363513" y="1475615"/>
            <a:ext cx="1937856" cy="933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DF7CE5C-9CB3-4B3A-9618-C09949351637}"/>
              </a:ext>
            </a:extLst>
          </p:cNvPr>
          <p:cNvSpPr/>
          <p:nvPr/>
        </p:nvSpPr>
        <p:spPr>
          <a:xfrm>
            <a:off x="888376" y="4477074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BE5450-7E16-4AAD-B6D4-D585B451E11E}"/>
              </a:ext>
            </a:extLst>
          </p:cNvPr>
          <p:cNvSpPr/>
          <p:nvPr/>
        </p:nvSpPr>
        <p:spPr>
          <a:xfrm>
            <a:off x="1442050" y="4477074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17424EB-3B60-4B64-9D56-1CFCDA57CD1A}"/>
              </a:ext>
            </a:extLst>
          </p:cNvPr>
          <p:cNvSpPr/>
          <p:nvPr/>
        </p:nvSpPr>
        <p:spPr>
          <a:xfrm>
            <a:off x="2364838" y="4477074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A58CFFF-70C5-4074-907B-3694E459E80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624985" y="2920767"/>
            <a:ext cx="3471015" cy="18424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36EDB3-1B8F-4877-9688-FB25DEA3842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135503" y="1593908"/>
            <a:ext cx="3260329" cy="31567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330EF7F-BD23-A2EC-FDAC-ACFB2B875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961" y="4330434"/>
            <a:ext cx="2486025" cy="183832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1E24AA-94E3-4C9E-A1F2-9C990F2A14CF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395832" y="1593908"/>
            <a:ext cx="1022757" cy="34730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CD044E-FEDD-4417-B5EF-8C349B06F66E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7040303" y="2920767"/>
            <a:ext cx="2323210" cy="21461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EBC0015-70A6-4A9B-9D51-7B7A8BA25A8A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6096000" y="2920767"/>
            <a:ext cx="168208" cy="21461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4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F947E8-C043-47D1-B4B0-4178CFCC7324}"/>
              </a:ext>
            </a:extLst>
          </p:cNvPr>
          <p:cNvSpPr/>
          <p:nvPr/>
        </p:nvSpPr>
        <p:spPr>
          <a:xfrm>
            <a:off x="3380764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0DE67-742B-49EC-8858-82302CA2B8CE}"/>
              </a:ext>
            </a:extLst>
          </p:cNvPr>
          <p:cNvSpPr/>
          <p:nvPr/>
        </p:nvSpPr>
        <p:spPr>
          <a:xfrm>
            <a:off x="3934438" y="1082180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A08E8-5B1D-4564-B5FC-EE389FD7B5CA}"/>
              </a:ext>
            </a:extLst>
          </p:cNvPr>
          <p:cNvSpPr/>
          <p:nvPr/>
        </p:nvSpPr>
        <p:spPr>
          <a:xfrm>
            <a:off x="4857226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E4446-DF91-48C7-97AD-AED316560F3C}"/>
              </a:ext>
            </a:extLst>
          </p:cNvPr>
          <p:cNvSpPr/>
          <p:nvPr/>
        </p:nvSpPr>
        <p:spPr>
          <a:xfrm>
            <a:off x="5080932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59607E-5958-4605-8A43-347F4CB92A50}"/>
              </a:ext>
            </a:extLst>
          </p:cNvPr>
          <p:cNvSpPr/>
          <p:nvPr/>
        </p:nvSpPr>
        <p:spPr>
          <a:xfrm>
            <a:off x="5634606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F7442-68E7-4416-A2CD-ADE8280566B2}"/>
              </a:ext>
            </a:extLst>
          </p:cNvPr>
          <p:cNvSpPr/>
          <p:nvPr/>
        </p:nvSpPr>
        <p:spPr>
          <a:xfrm>
            <a:off x="6557394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541303-A922-402A-AA55-E9C02F164ECE}"/>
              </a:ext>
            </a:extLst>
          </p:cNvPr>
          <p:cNvSpPr/>
          <p:nvPr/>
        </p:nvSpPr>
        <p:spPr>
          <a:xfrm>
            <a:off x="7119457" y="940966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34D08-EDF1-4092-B0D1-455EAA0B7D91}"/>
              </a:ext>
            </a:extLst>
          </p:cNvPr>
          <p:cNvSpPr/>
          <p:nvPr/>
        </p:nvSpPr>
        <p:spPr>
          <a:xfrm>
            <a:off x="7673131" y="940966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D5DE7D-045B-4759-B924-2F3E36042ACB}"/>
              </a:ext>
            </a:extLst>
          </p:cNvPr>
          <p:cNvSpPr/>
          <p:nvPr/>
        </p:nvSpPr>
        <p:spPr>
          <a:xfrm>
            <a:off x="8595919" y="940966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F491FC-6A16-4241-95F4-33A10D8FB3DC}"/>
              </a:ext>
            </a:extLst>
          </p:cNvPr>
          <p:cNvSpPr/>
          <p:nvPr/>
        </p:nvSpPr>
        <p:spPr>
          <a:xfrm>
            <a:off x="8348445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ECB686-C2FB-4382-ACEA-677EDF45DE4B}"/>
              </a:ext>
            </a:extLst>
          </p:cNvPr>
          <p:cNvSpPr/>
          <p:nvPr/>
        </p:nvSpPr>
        <p:spPr>
          <a:xfrm>
            <a:off x="8902119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A82F4-0EFA-4C30-B3E6-505ADFE84296}"/>
              </a:ext>
            </a:extLst>
          </p:cNvPr>
          <p:cNvSpPr/>
          <p:nvPr/>
        </p:nvSpPr>
        <p:spPr>
          <a:xfrm>
            <a:off x="9824907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77B4E9-9919-46FE-89F5-2571B03EC021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1903444" y="1334951"/>
            <a:ext cx="3215588" cy="31421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5FD47D-BFC5-40D8-99D7-E5C9E86DCE5B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860971" y="1452694"/>
            <a:ext cx="1273554" cy="1196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3B656B-66A3-4401-A394-1FE0FA0D39DF}"/>
              </a:ext>
            </a:extLst>
          </p:cNvPr>
          <p:cNvCxnSpPr>
            <a:cxnSpLocks/>
          </p:cNvCxnSpPr>
          <p:nvPr/>
        </p:nvCxnSpPr>
        <p:spPr>
          <a:xfrm>
            <a:off x="10101744" y="2664903"/>
            <a:ext cx="342550" cy="959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C3BAEB-D96A-43FB-B763-5DFDC5C829E3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8595919" y="1798317"/>
            <a:ext cx="1967219" cy="83597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EF7D55-D282-47FA-BC73-D5354392890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096000" y="1196830"/>
            <a:ext cx="1329657" cy="121220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638829-EE10-47CE-B56D-6114EA31DF89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1903444" y="2656216"/>
            <a:ext cx="3477393" cy="18208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503438-A7CB-4F9F-83B7-33C3EE0C3577}"/>
              </a:ext>
            </a:extLst>
          </p:cNvPr>
          <p:cNvCxnSpPr>
            <a:cxnSpLocks/>
          </p:cNvCxnSpPr>
          <p:nvPr/>
        </p:nvCxnSpPr>
        <p:spPr>
          <a:xfrm flipH="1">
            <a:off x="3103927" y="1321672"/>
            <a:ext cx="558830" cy="8033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730A9A-BB4E-46FD-831D-CF03D848E310}"/>
              </a:ext>
            </a:extLst>
          </p:cNvPr>
          <p:cNvCxnSpPr>
            <a:cxnSpLocks/>
          </p:cNvCxnSpPr>
          <p:nvPr/>
        </p:nvCxnSpPr>
        <p:spPr>
          <a:xfrm flipH="1">
            <a:off x="2864141" y="2125062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527E0F3-684F-405C-B290-B06F7B7BD581}"/>
              </a:ext>
            </a:extLst>
          </p:cNvPr>
          <p:cNvCxnSpPr>
            <a:cxnSpLocks/>
          </p:cNvCxnSpPr>
          <p:nvPr/>
        </p:nvCxnSpPr>
        <p:spPr>
          <a:xfrm flipH="1">
            <a:off x="2955022" y="2227128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485D97-FD99-47A4-8C61-227D0FF8A116}"/>
              </a:ext>
            </a:extLst>
          </p:cNvPr>
          <p:cNvCxnSpPr>
            <a:cxnSpLocks/>
          </p:cNvCxnSpPr>
          <p:nvPr/>
        </p:nvCxnSpPr>
        <p:spPr>
          <a:xfrm flipH="1">
            <a:off x="3093440" y="2327097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7A62E9-5F18-4058-9749-5001B433EC51}"/>
              </a:ext>
            </a:extLst>
          </p:cNvPr>
          <p:cNvCxnSpPr>
            <a:cxnSpLocks/>
          </p:cNvCxnSpPr>
          <p:nvPr/>
        </p:nvCxnSpPr>
        <p:spPr>
          <a:xfrm flipH="1">
            <a:off x="10126910" y="3624044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81D26A-DD1D-421B-AF1D-C8ECB5447BB3}"/>
              </a:ext>
            </a:extLst>
          </p:cNvPr>
          <p:cNvCxnSpPr>
            <a:cxnSpLocks/>
          </p:cNvCxnSpPr>
          <p:nvPr/>
        </p:nvCxnSpPr>
        <p:spPr>
          <a:xfrm flipH="1">
            <a:off x="10217791" y="3726110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C26CFE-B9E0-4D32-8CC7-4781DD1C519A}"/>
              </a:ext>
            </a:extLst>
          </p:cNvPr>
          <p:cNvCxnSpPr>
            <a:cxnSpLocks/>
          </p:cNvCxnSpPr>
          <p:nvPr/>
        </p:nvCxnSpPr>
        <p:spPr>
          <a:xfrm flipH="1">
            <a:off x="10356209" y="3826079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A8E9BD-4618-4D67-A519-6929E88C91D4}"/>
              </a:ext>
            </a:extLst>
          </p:cNvPr>
          <p:cNvSpPr txBox="1"/>
          <p:nvPr/>
        </p:nvSpPr>
        <p:spPr>
          <a:xfrm>
            <a:off x="3934438" y="5716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A Node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B43AA-647F-4311-A0AB-11868F11E0B9}"/>
              </a:ext>
            </a:extLst>
          </p:cNvPr>
          <p:cNvSpPr txBox="1"/>
          <p:nvPr/>
        </p:nvSpPr>
        <p:spPr>
          <a:xfrm>
            <a:off x="4812643" y="650337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next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9D752D-2259-4669-8012-4BF89619ABF1}"/>
              </a:ext>
            </a:extLst>
          </p:cNvPr>
          <p:cNvSpPr txBox="1"/>
          <p:nvPr/>
        </p:nvSpPr>
        <p:spPr>
          <a:xfrm>
            <a:off x="2914931" y="686763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</a:t>
            </a:r>
            <a:r>
              <a:rPr lang="en-CA" dirty="0" err="1"/>
              <a:t>prev</a:t>
            </a:r>
            <a:endParaRPr lang="en-CA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DB4DBC-37D8-4A80-81A0-5DB1C24677AD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8902119" y="1187594"/>
            <a:ext cx="1661019" cy="989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D188CFC-2245-45E2-A165-EC02F07D8F4A}"/>
              </a:ext>
            </a:extLst>
          </p:cNvPr>
          <p:cNvSpPr/>
          <p:nvPr/>
        </p:nvSpPr>
        <p:spPr>
          <a:xfrm>
            <a:off x="9548070" y="128658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F092BD-E416-4062-94B5-7CB6EE22F72D}"/>
              </a:ext>
            </a:extLst>
          </p:cNvPr>
          <p:cNvSpPr/>
          <p:nvPr/>
        </p:nvSpPr>
        <p:spPr>
          <a:xfrm>
            <a:off x="10101744" y="128658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676B6B-DA34-4111-82E2-B8B8757EB6A0}"/>
              </a:ext>
            </a:extLst>
          </p:cNvPr>
          <p:cNvSpPr/>
          <p:nvPr/>
        </p:nvSpPr>
        <p:spPr>
          <a:xfrm>
            <a:off x="11024532" y="128658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E9160A3-9D00-4994-9C5A-77070E45A8D4}"/>
              </a:ext>
            </a:extLst>
          </p:cNvPr>
          <p:cNvSpPr/>
          <p:nvPr/>
        </p:nvSpPr>
        <p:spPr>
          <a:xfrm>
            <a:off x="10153477" y="18077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3D804E-BB62-4147-9723-CA1E25CF5482}"/>
              </a:ext>
            </a:extLst>
          </p:cNvPr>
          <p:cNvCxnSpPr>
            <a:cxnSpLocks/>
          </p:cNvCxnSpPr>
          <p:nvPr/>
        </p:nvCxnSpPr>
        <p:spPr>
          <a:xfrm flipH="1" flipV="1">
            <a:off x="8042245" y="883907"/>
            <a:ext cx="1750711" cy="67251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9E52614-EBF4-4A12-BFCD-8408593EAA1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9363513" y="1475615"/>
            <a:ext cx="1937856" cy="933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DF7CE5C-9CB3-4B3A-9618-C09949351637}"/>
              </a:ext>
            </a:extLst>
          </p:cNvPr>
          <p:cNvSpPr/>
          <p:nvPr/>
        </p:nvSpPr>
        <p:spPr>
          <a:xfrm>
            <a:off x="888376" y="4477074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BE5450-7E16-4AAD-B6D4-D585B451E11E}"/>
              </a:ext>
            </a:extLst>
          </p:cNvPr>
          <p:cNvSpPr/>
          <p:nvPr/>
        </p:nvSpPr>
        <p:spPr>
          <a:xfrm>
            <a:off x="1442050" y="4477074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17424EB-3B60-4B64-9D56-1CFCDA57CD1A}"/>
              </a:ext>
            </a:extLst>
          </p:cNvPr>
          <p:cNvSpPr/>
          <p:nvPr/>
        </p:nvSpPr>
        <p:spPr>
          <a:xfrm>
            <a:off x="2364838" y="4477074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A58CFFF-70C5-4074-907B-3694E459E80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624985" y="2920767"/>
            <a:ext cx="3471015" cy="18424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36EDB3-1B8F-4877-9688-FB25DEA3842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135503" y="1593908"/>
            <a:ext cx="3260329" cy="31567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330EF7F-BD23-A2EC-FDAC-ACFB2B875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961" y="4330434"/>
            <a:ext cx="2486025" cy="183832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1E24AA-94E3-4C9E-A1F2-9C990F2A14CF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395832" y="1593908"/>
            <a:ext cx="1022757" cy="34730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CD044E-FEDD-4417-B5EF-8C349B06F66E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7040303" y="2920767"/>
            <a:ext cx="2323210" cy="21461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EBC0015-70A6-4A9B-9D51-7B7A8BA25A8A}"/>
              </a:ext>
            </a:extLst>
          </p:cNvPr>
          <p:cNvCxnSpPr>
            <a:cxnSpLocks/>
          </p:cNvCxnSpPr>
          <p:nvPr/>
        </p:nvCxnSpPr>
        <p:spPr>
          <a:xfrm flipH="1" flipV="1">
            <a:off x="4523850" y="1590276"/>
            <a:ext cx="1740358" cy="347667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11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F947E8-C043-47D1-B4B0-4178CFCC7324}"/>
              </a:ext>
            </a:extLst>
          </p:cNvPr>
          <p:cNvSpPr/>
          <p:nvPr/>
        </p:nvSpPr>
        <p:spPr>
          <a:xfrm>
            <a:off x="3380764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0DE67-742B-49EC-8858-82302CA2B8CE}"/>
              </a:ext>
            </a:extLst>
          </p:cNvPr>
          <p:cNvSpPr/>
          <p:nvPr/>
        </p:nvSpPr>
        <p:spPr>
          <a:xfrm>
            <a:off x="3934438" y="1082180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A08E8-5B1D-4564-B5FC-EE389FD7B5CA}"/>
              </a:ext>
            </a:extLst>
          </p:cNvPr>
          <p:cNvSpPr/>
          <p:nvPr/>
        </p:nvSpPr>
        <p:spPr>
          <a:xfrm>
            <a:off x="4857226" y="1082180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E4446-DF91-48C7-97AD-AED316560F3C}"/>
              </a:ext>
            </a:extLst>
          </p:cNvPr>
          <p:cNvSpPr/>
          <p:nvPr/>
        </p:nvSpPr>
        <p:spPr>
          <a:xfrm>
            <a:off x="5080932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59607E-5958-4605-8A43-347F4CB92A50}"/>
              </a:ext>
            </a:extLst>
          </p:cNvPr>
          <p:cNvSpPr/>
          <p:nvPr/>
        </p:nvSpPr>
        <p:spPr>
          <a:xfrm>
            <a:off x="5634606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F7442-68E7-4416-A2CD-ADE8280566B2}"/>
              </a:ext>
            </a:extLst>
          </p:cNvPr>
          <p:cNvSpPr/>
          <p:nvPr/>
        </p:nvSpPr>
        <p:spPr>
          <a:xfrm>
            <a:off x="6557394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541303-A922-402A-AA55-E9C02F164ECE}"/>
              </a:ext>
            </a:extLst>
          </p:cNvPr>
          <p:cNvSpPr/>
          <p:nvPr/>
        </p:nvSpPr>
        <p:spPr>
          <a:xfrm>
            <a:off x="7119457" y="940966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34D08-EDF1-4092-B0D1-455EAA0B7D91}"/>
              </a:ext>
            </a:extLst>
          </p:cNvPr>
          <p:cNvSpPr/>
          <p:nvPr/>
        </p:nvSpPr>
        <p:spPr>
          <a:xfrm>
            <a:off x="7673131" y="940966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D5DE7D-045B-4759-B924-2F3E36042ACB}"/>
              </a:ext>
            </a:extLst>
          </p:cNvPr>
          <p:cNvSpPr/>
          <p:nvPr/>
        </p:nvSpPr>
        <p:spPr>
          <a:xfrm>
            <a:off x="8595919" y="940966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F491FC-6A16-4241-95F4-33A10D8FB3DC}"/>
              </a:ext>
            </a:extLst>
          </p:cNvPr>
          <p:cNvSpPr/>
          <p:nvPr/>
        </p:nvSpPr>
        <p:spPr>
          <a:xfrm>
            <a:off x="8348445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ECB686-C2FB-4382-ACEA-677EDF45DE4B}"/>
              </a:ext>
            </a:extLst>
          </p:cNvPr>
          <p:cNvSpPr/>
          <p:nvPr/>
        </p:nvSpPr>
        <p:spPr>
          <a:xfrm>
            <a:off x="8902119" y="240903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A82F4-0EFA-4C30-B3E6-505ADFE84296}"/>
              </a:ext>
            </a:extLst>
          </p:cNvPr>
          <p:cNvSpPr/>
          <p:nvPr/>
        </p:nvSpPr>
        <p:spPr>
          <a:xfrm>
            <a:off x="9824907" y="240903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77B4E9-9919-46FE-89F5-2571B03EC021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1903444" y="1334951"/>
            <a:ext cx="3215588" cy="31421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5FD47D-BFC5-40D8-99D7-E5C9E86DCE5B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860971" y="1452694"/>
            <a:ext cx="1273554" cy="1196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3B656B-66A3-4401-A394-1FE0FA0D39DF}"/>
              </a:ext>
            </a:extLst>
          </p:cNvPr>
          <p:cNvCxnSpPr>
            <a:cxnSpLocks/>
          </p:cNvCxnSpPr>
          <p:nvPr/>
        </p:nvCxnSpPr>
        <p:spPr>
          <a:xfrm>
            <a:off x="10101744" y="2664903"/>
            <a:ext cx="342550" cy="959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C3BAEB-D96A-43FB-B763-5DFDC5C829E3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8595919" y="1798317"/>
            <a:ext cx="1967219" cy="83597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EF7D55-D282-47FA-BC73-D5354392890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096000" y="1196830"/>
            <a:ext cx="1329657" cy="121220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638829-EE10-47CE-B56D-6114EA31DF89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1903444" y="2656216"/>
            <a:ext cx="3477393" cy="18208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503438-A7CB-4F9F-83B7-33C3EE0C3577}"/>
              </a:ext>
            </a:extLst>
          </p:cNvPr>
          <p:cNvCxnSpPr>
            <a:cxnSpLocks/>
          </p:cNvCxnSpPr>
          <p:nvPr/>
        </p:nvCxnSpPr>
        <p:spPr>
          <a:xfrm flipH="1">
            <a:off x="3103927" y="1321672"/>
            <a:ext cx="558830" cy="8033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730A9A-BB4E-46FD-831D-CF03D848E310}"/>
              </a:ext>
            </a:extLst>
          </p:cNvPr>
          <p:cNvCxnSpPr>
            <a:cxnSpLocks/>
          </p:cNvCxnSpPr>
          <p:nvPr/>
        </p:nvCxnSpPr>
        <p:spPr>
          <a:xfrm flipH="1">
            <a:off x="2864141" y="2125062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527E0F3-684F-405C-B290-B06F7B7BD581}"/>
              </a:ext>
            </a:extLst>
          </p:cNvPr>
          <p:cNvCxnSpPr>
            <a:cxnSpLocks/>
          </p:cNvCxnSpPr>
          <p:nvPr/>
        </p:nvCxnSpPr>
        <p:spPr>
          <a:xfrm flipH="1">
            <a:off x="2955022" y="2227128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485D97-FD99-47A4-8C61-227D0FF8A116}"/>
              </a:ext>
            </a:extLst>
          </p:cNvPr>
          <p:cNvCxnSpPr>
            <a:cxnSpLocks/>
          </p:cNvCxnSpPr>
          <p:nvPr/>
        </p:nvCxnSpPr>
        <p:spPr>
          <a:xfrm flipH="1">
            <a:off x="3093440" y="2327097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7A62E9-5F18-4058-9749-5001B433EC51}"/>
              </a:ext>
            </a:extLst>
          </p:cNvPr>
          <p:cNvCxnSpPr>
            <a:cxnSpLocks/>
          </p:cNvCxnSpPr>
          <p:nvPr/>
        </p:nvCxnSpPr>
        <p:spPr>
          <a:xfrm flipH="1">
            <a:off x="10126910" y="3624044"/>
            <a:ext cx="63476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81D26A-DD1D-421B-AF1D-C8ECB5447BB3}"/>
              </a:ext>
            </a:extLst>
          </p:cNvPr>
          <p:cNvCxnSpPr>
            <a:cxnSpLocks/>
          </p:cNvCxnSpPr>
          <p:nvPr/>
        </p:nvCxnSpPr>
        <p:spPr>
          <a:xfrm flipH="1">
            <a:off x="10217791" y="3726110"/>
            <a:ext cx="4012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C26CFE-B9E0-4D32-8CC7-4781DD1C519A}"/>
              </a:ext>
            </a:extLst>
          </p:cNvPr>
          <p:cNvCxnSpPr>
            <a:cxnSpLocks/>
          </p:cNvCxnSpPr>
          <p:nvPr/>
        </p:nvCxnSpPr>
        <p:spPr>
          <a:xfrm flipH="1">
            <a:off x="10356209" y="3826079"/>
            <a:ext cx="15721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A8E9BD-4618-4D67-A519-6929E88C91D4}"/>
              </a:ext>
            </a:extLst>
          </p:cNvPr>
          <p:cNvSpPr txBox="1"/>
          <p:nvPr/>
        </p:nvSpPr>
        <p:spPr>
          <a:xfrm>
            <a:off x="3934438" y="5716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A Node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B43AA-647F-4311-A0AB-11868F11E0B9}"/>
              </a:ext>
            </a:extLst>
          </p:cNvPr>
          <p:cNvSpPr txBox="1"/>
          <p:nvPr/>
        </p:nvSpPr>
        <p:spPr>
          <a:xfrm>
            <a:off x="4812643" y="650337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next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9D752D-2259-4669-8012-4BF89619ABF1}"/>
              </a:ext>
            </a:extLst>
          </p:cNvPr>
          <p:cNvSpPr txBox="1"/>
          <p:nvPr/>
        </p:nvSpPr>
        <p:spPr>
          <a:xfrm>
            <a:off x="2914931" y="686763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</a:t>
            </a:r>
            <a:r>
              <a:rPr lang="en-CA" dirty="0" err="1"/>
              <a:t>prev</a:t>
            </a:r>
            <a:endParaRPr lang="en-CA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DB4DBC-37D8-4A80-81A0-5DB1C24677AD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8902119" y="1187594"/>
            <a:ext cx="1661019" cy="989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D188CFC-2245-45E2-A165-EC02F07D8F4A}"/>
              </a:ext>
            </a:extLst>
          </p:cNvPr>
          <p:cNvSpPr/>
          <p:nvPr/>
        </p:nvSpPr>
        <p:spPr>
          <a:xfrm>
            <a:off x="9548070" y="128658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F092BD-E416-4062-94B5-7CB6EE22F72D}"/>
              </a:ext>
            </a:extLst>
          </p:cNvPr>
          <p:cNvSpPr/>
          <p:nvPr/>
        </p:nvSpPr>
        <p:spPr>
          <a:xfrm>
            <a:off x="10101744" y="1286589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676B6B-DA34-4111-82E2-B8B8757EB6A0}"/>
              </a:ext>
            </a:extLst>
          </p:cNvPr>
          <p:cNvSpPr/>
          <p:nvPr/>
        </p:nvSpPr>
        <p:spPr>
          <a:xfrm>
            <a:off x="11024532" y="1286589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E9160A3-9D00-4994-9C5A-77070E45A8D4}"/>
              </a:ext>
            </a:extLst>
          </p:cNvPr>
          <p:cNvSpPr/>
          <p:nvPr/>
        </p:nvSpPr>
        <p:spPr>
          <a:xfrm>
            <a:off x="10153477" y="180779"/>
            <a:ext cx="411060" cy="3858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3D804E-BB62-4147-9723-CA1E25CF5482}"/>
              </a:ext>
            </a:extLst>
          </p:cNvPr>
          <p:cNvCxnSpPr>
            <a:cxnSpLocks/>
          </p:cNvCxnSpPr>
          <p:nvPr/>
        </p:nvCxnSpPr>
        <p:spPr>
          <a:xfrm flipH="1" flipV="1">
            <a:off x="8042245" y="883907"/>
            <a:ext cx="1750711" cy="67251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9E52614-EBF4-4A12-BFCD-8408593EAA1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9363513" y="1475615"/>
            <a:ext cx="1937856" cy="933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DF7CE5C-9CB3-4B3A-9618-C09949351637}"/>
              </a:ext>
            </a:extLst>
          </p:cNvPr>
          <p:cNvSpPr/>
          <p:nvPr/>
        </p:nvSpPr>
        <p:spPr>
          <a:xfrm>
            <a:off x="888376" y="4477074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BE5450-7E16-4AAD-B6D4-D585B451E11E}"/>
              </a:ext>
            </a:extLst>
          </p:cNvPr>
          <p:cNvSpPr/>
          <p:nvPr/>
        </p:nvSpPr>
        <p:spPr>
          <a:xfrm>
            <a:off x="1442050" y="4477074"/>
            <a:ext cx="922788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17424EB-3B60-4B64-9D56-1CFCDA57CD1A}"/>
              </a:ext>
            </a:extLst>
          </p:cNvPr>
          <p:cNvSpPr/>
          <p:nvPr/>
        </p:nvSpPr>
        <p:spPr>
          <a:xfrm>
            <a:off x="2364838" y="4477074"/>
            <a:ext cx="553674" cy="51172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A58CFFF-70C5-4074-907B-3694E459E80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624985" y="2920767"/>
            <a:ext cx="3471015" cy="18424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36EDB3-1B8F-4877-9688-FB25DEA3842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135503" y="1593908"/>
            <a:ext cx="3260329" cy="31567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330EF7F-BD23-A2EC-FDAC-ACFB2B875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961" y="4330434"/>
            <a:ext cx="2486025" cy="183832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1E24AA-94E3-4C9E-A1F2-9C990F2A14CF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395832" y="1593908"/>
            <a:ext cx="1022757" cy="34730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CD044E-FEDD-4417-B5EF-8C349B06F66E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7040303" y="2920767"/>
            <a:ext cx="2323210" cy="21461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EBC0015-70A6-4A9B-9D51-7B7A8BA25A8A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264208" y="1452694"/>
            <a:ext cx="1870317" cy="36142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89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133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Franklin Book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7</cp:revision>
  <dcterms:created xsi:type="dcterms:W3CDTF">2022-02-17T18:13:35Z</dcterms:created>
  <dcterms:modified xsi:type="dcterms:W3CDTF">2025-03-31T18:34:39Z</dcterms:modified>
</cp:coreProperties>
</file>