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1" r:id="rId4"/>
    <p:sldId id="260" r:id="rId5"/>
    <p:sldId id="262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69926-1617-4C2A-8BDD-635603818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0CB07-A079-4525-8A55-1D715FA6A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3C46E-DE93-4554-8071-C15268C8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9533-E40A-42FF-AC48-819A86A7A807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C334D-7EDC-4045-B7A3-3ABAE22F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8DEBF-DECA-4768-9472-F02D187B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0A79-3BF2-4C70-A78E-3F6B0AD03B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966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0532-88E5-4190-9C90-2F7103DF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877CD-6C73-44FE-9951-DA953A043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A7862-3DF4-4C1E-A073-FBEFA809D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9533-E40A-42FF-AC48-819A86A7A807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F0DBB-6576-4658-A31E-8A5EAE8D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4F5F2-4BC6-4395-94C0-E74A8527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0A79-3BF2-4C70-A78E-3F6B0AD03B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11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A72384-A24D-4381-820F-796143407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0137D-5D61-458C-94B3-02AF5C968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01917-DBC2-4942-A87D-99400B8E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9533-E40A-42FF-AC48-819A86A7A807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C7B65-6213-4965-B062-BEA651D9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F8B4D-215F-4F4D-8F22-ACFA7EDE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0A79-3BF2-4C70-A78E-3F6B0AD03B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330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3A50-B070-4C43-BD93-B9DD779E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E88BF-AB32-4005-AA6F-4F04B81DC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DEA4C-45C4-481E-8C59-CF144F31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9533-E40A-42FF-AC48-819A86A7A807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B36E5-3896-40E0-91D3-50AAAAC8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766CB-7C98-4E2B-97E3-3AB86CAD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0A79-3BF2-4C70-A78E-3F6B0AD03B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59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B220-9ABF-4775-8622-99003417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32638-4ACC-430C-9863-F2DF1E17D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E6324-E43E-425D-A24F-57C7DF4D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9533-E40A-42FF-AC48-819A86A7A807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2DC69-62E6-4064-AFF0-F5E41EC9B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A1454-3D34-4E2F-8053-DF68550A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0A79-3BF2-4C70-A78E-3F6B0AD03B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54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95FA-EA76-44CC-A7F7-D2ADF049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AFF39-CC9A-4047-AC5D-2F54F20BA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CD2D3-6B30-4805-8BBB-B04CCF738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9972F-8568-43F3-BB63-A89A881E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9533-E40A-42FF-AC48-819A86A7A807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541E2-3883-4B8D-A597-97E0AC6F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06411-E1E2-4F85-BB46-E7DEF71E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0A79-3BF2-4C70-A78E-3F6B0AD03B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599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54780-D3C7-40C3-B4B2-7D2BD81A6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A2015-59E6-4913-8A95-F20C42C8F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F51F7-EA9F-486E-A561-1346B0564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2C1AA-4CCC-4495-88DF-AC836AFB8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E38E42-B859-436D-8919-4FF0769A2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D6B105-7FEF-4104-BCD3-153A0F5D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9533-E40A-42FF-AC48-819A86A7A807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30921-8AD9-4AB0-AF13-1F89AA34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8AFAD-CA2B-438E-937E-D46E1953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0A79-3BF2-4C70-A78E-3F6B0AD03B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13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0B26-9305-42A5-B23D-8B2A666A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5B07C-08C0-4B04-A002-8ECD19AB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9533-E40A-42FF-AC48-819A86A7A807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69515-E937-4DA1-B8E3-46F89BCFD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8E576-7D8F-4D96-902D-8C39F85B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0A79-3BF2-4C70-A78E-3F6B0AD03B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54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886E58-E603-47F4-BA04-C69B3A76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9533-E40A-42FF-AC48-819A86A7A807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901F4-CA56-4F22-A3F5-04660B11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8F05-4AD1-41C8-AB45-8662F647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0A79-3BF2-4C70-A78E-3F6B0AD03B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733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2A9B-86EC-4B87-A1DA-B711A8ABD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835D0-5BF5-479A-B4E3-F63088B3B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C08C7-F3D9-40EB-9ABB-F9776CDA2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8C3AE-2D2D-4782-8921-78F75022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9533-E40A-42FF-AC48-819A86A7A807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90BDA-A1C7-4678-8730-C22977490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ACF51-3C83-4F2A-9EC9-A1E087C9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0A79-3BF2-4C70-A78E-3F6B0AD03B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605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3CAF-3E55-4387-96EB-78EFF7638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D9649-18BD-4D9F-AFFE-34D872FA0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EDC91-E5F9-461B-891E-7B57EAF9B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169B7-5EC9-440B-B716-9E4D6C2C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9533-E40A-42FF-AC48-819A86A7A807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22FC2-C777-4DE1-BFE6-7E56D9D6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71D9E-7F85-4773-9CB3-4E15BBBB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0A79-3BF2-4C70-A78E-3F6B0AD03B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38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AE6850-93F1-458D-BD9F-38E80E7C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FCF7A-6369-4E88-9404-64DF61010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71738-7BCD-49CE-B1ED-C1E69C345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39533-E40A-42FF-AC48-819A86A7A807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D9493-F6E3-46DE-9AD5-9767B980B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1E44C-DBC5-4406-A9C8-3B9024030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B0A79-3BF2-4C70-A78E-3F6B0AD03B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942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30DE67-742B-49EC-8858-82302CA2B8CE}"/>
              </a:ext>
            </a:extLst>
          </p:cNvPr>
          <p:cNvSpPr/>
          <p:nvPr/>
        </p:nvSpPr>
        <p:spPr>
          <a:xfrm>
            <a:off x="3934438" y="1082180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3A08E8-5B1D-4564-B5FC-EE389FD7B5CA}"/>
              </a:ext>
            </a:extLst>
          </p:cNvPr>
          <p:cNvSpPr/>
          <p:nvPr/>
        </p:nvSpPr>
        <p:spPr>
          <a:xfrm>
            <a:off x="4857226" y="1082180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487B80-4DAD-48BD-9C47-25993873B954}"/>
              </a:ext>
            </a:extLst>
          </p:cNvPr>
          <p:cNvSpPr/>
          <p:nvPr/>
        </p:nvSpPr>
        <p:spPr>
          <a:xfrm>
            <a:off x="4977470" y="4526157"/>
            <a:ext cx="2448187" cy="996892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889F502-1286-402C-89C6-B50935E3064A}"/>
              </a:ext>
            </a:extLst>
          </p:cNvPr>
          <p:cNvSpPr/>
          <p:nvPr/>
        </p:nvSpPr>
        <p:spPr>
          <a:xfrm>
            <a:off x="5252908" y="4935819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858394-6001-4CFA-86F2-7BB02D27B182}"/>
              </a:ext>
            </a:extLst>
          </p:cNvPr>
          <p:cNvSpPr/>
          <p:nvPr/>
        </p:nvSpPr>
        <p:spPr>
          <a:xfrm>
            <a:off x="5924725" y="4935817"/>
            <a:ext cx="687199" cy="38589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318D54-54B9-4A6A-B29F-DACB77368291}"/>
              </a:ext>
            </a:extLst>
          </p:cNvPr>
          <p:cNvSpPr txBox="1"/>
          <p:nvPr/>
        </p:nvSpPr>
        <p:spPr>
          <a:xfrm>
            <a:off x="5983292" y="4547030"/>
            <a:ext cx="76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Depth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A8E9BD-4618-4D67-A519-6929E88C91D4}"/>
              </a:ext>
            </a:extLst>
          </p:cNvPr>
          <p:cNvSpPr txBox="1"/>
          <p:nvPr/>
        </p:nvSpPr>
        <p:spPr>
          <a:xfrm>
            <a:off x="3934438" y="57163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A Node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9B43AA-647F-4311-A0AB-11868F11E0B9}"/>
              </a:ext>
            </a:extLst>
          </p:cNvPr>
          <p:cNvSpPr txBox="1"/>
          <p:nvPr/>
        </p:nvSpPr>
        <p:spPr>
          <a:xfrm>
            <a:off x="4779508" y="1140578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next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7DFCCE-B082-040C-9117-5926D348A8EC}"/>
              </a:ext>
            </a:extLst>
          </p:cNvPr>
          <p:cNvSpPr txBox="1"/>
          <p:nvPr/>
        </p:nvSpPr>
        <p:spPr>
          <a:xfrm>
            <a:off x="5147269" y="4566485"/>
            <a:ext cx="56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6ED885-D0E4-47BC-8BA2-73F248628851}"/>
              </a:ext>
            </a:extLst>
          </p:cNvPr>
          <p:cNvSpPr txBox="1"/>
          <p:nvPr/>
        </p:nvSpPr>
        <p:spPr>
          <a:xfrm>
            <a:off x="5630167" y="3859282"/>
            <a:ext cx="91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A Stack</a:t>
            </a:r>
          </a:p>
        </p:txBody>
      </p:sp>
    </p:spTree>
    <p:extLst>
      <p:ext uri="{BB962C8B-B14F-4D97-AF65-F5344CB8AC3E}">
        <p14:creationId xmlns:p14="http://schemas.microsoft.com/office/powerpoint/2010/main" val="203670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30DE67-742B-49EC-8858-82302CA2B8CE}"/>
              </a:ext>
            </a:extLst>
          </p:cNvPr>
          <p:cNvSpPr/>
          <p:nvPr/>
        </p:nvSpPr>
        <p:spPr>
          <a:xfrm>
            <a:off x="3934438" y="1082180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3A08E8-5B1D-4564-B5FC-EE389FD7B5CA}"/>
              </a:ext>
            </a:extLst>
          </p:cNvPr>
          <p:cNvSpPr/>
          <p:nvPr/>
        </p:nvSpPr>
        <p:spPr>
          <a:xfrm>
            <a:off x="4857226" y="1082180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59607E-5958-4605-8A43-347F4CB92A50}"/>
              </a:ext>
            </a:extLst>
          </p:cNvPr>
          <p:cNvSpPr/>
          <p:nvPr/>
        </p:nvSpPr>
        <p:spPr>
          <a:xfrm>
            <a:off x="5634606" y="2409039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F7442-68E7-4416-A2CD-ADE8280566B2}"/>
              </a:ext>
            </a:extLst>
          </p:cNvPr>
          <p:cNvSpPr/>
          <p:nvPr/>
        </p:nvSpPr>
        <p:spPr>
          <a:xfrm>
            <a:off x="6557394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34D08-EDF1-4092-B0D1-455EAA0B7D91}"/>
              </a:ext>
            </a:extLst>
          </p:cNvPr>
          <p:cNvSpPr/>
          <p:nvPr/>
        </p:nvSpPr>
        <p:spPr>
          <a:xfrm>
            <a:off x="7673131" y="940966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D5DE7D-045B-4759-B924-2F3E36042ACB}"/>
              </a:ext>
            </a:extLst>
          </p:cNvPr>
          <p:cNvSpPr/>
          <p:nvPr/>
        </p:nvSpPr>
        <p:spPr>
          <a:xfrm>
            <a:off x="8595919" y="940966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ECB686-C2FB-4382-ACEA-677EDF45DE4B}"/>
              </a:ext>
            </a:extLst>
          </p:cNvPr>
          <p:cNvSpPr/>
          <p:nvPr/>
        </p:nvSpPr>
        <p:spPr>
          <a:xfrm>
            <a:off x="8902119" y="2409039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6A82F4-0EFA-4C30-B3E6-505ADFE84296}"/>
              </a:ext>
            </a:extLst>
          </p:cNvPr>
          <p:cNvSpPr/>
          <p:nvPr/>
        </p:nvSpPr>
        <p:spPr>
          <a:xfrm>
            <a:off x="9824907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487B80-4DAD-48BD-9C47-25993873B954}"/>
              </a:ext>
            </a:extLst>
          </p:cNvPr>
          <p:cNvSpPr/>
          <p:nvPr/>
        </p:nvSpPr>
        <p:spPr>
          <a:xfrm>
            <a:off x="4977470" y="4526157"/>
            <a:ext cx="2448187" cy="996892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889F502-1286-402C-89C6-B50935E3064A}"/>
              </a:ext>
            </a:extLst>
          </p:cNvPr>
          <p:cNvSpPr/>
          <p:nvPr/>
        </p:nvSpPr>
        <p:spPr>
          <a:xfrm>
            <a:off x="5252908" y="4935819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858394-6001-4CFA-86F2-7BB02D27B182}"/>
              </a:ext>
            </a:extLst>
          </p:cNvPr>
          <p:cNvSpPr/>
          <p:nvPr/>
        </p:nvSpPr>
        <p:spPr>
          <a:xfrm>
            <a:off x="5924725" y="4935817"/>
            <a:ext cx="687199" cy="38589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318D54-54B9-4A6A-B29F-DACB77368291}"/>
              </a:ext>
            </a:extLst>
          </p:cNvPr>
          <p:cNvSpPr txBox="1"/>
          <p:nvPr/>
        </p:nvSpPr>
        <p:spPr>
          <a:xfrm>
            <a:off x="5983292" y="4547030"/>
            <a:ext cx="76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Depth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1E24AA-94E3-4C9E-A1F2-9C990F2A14CF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4395832" y="1593908"/>
            <a:ext cx="1040234" cy="35233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77B4E9-9919-46FE-89F5-2571B03EC02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119032" y="1334951"/>
            <a:ext cx="976968" cy="10740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A5FD47D-BFC5-40D8-99D7-E5C9E86DCE5B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860971" y="1452694"/>
            <a:ext cx="1273554" cy="11965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3B656B-66A3-4401-A394-1FE0FA0D39DF}"/>
              </a:ext>
            </a:extLst>
          </p:cNvPr>
          <p:cNvCxnSpPr>
            <a:cxnSpLocks/>
          </p:cNvCxnSpPr>
          <p:nvPr/>
        </p:nvCxnSpPr>
        <p:spPr>
          <a:xfrm>
            <a:off x="10101744" y="2664903"/>
            <a:ext cx="342550" cy="9591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47A62E9-5F18-4058-9749-5001B433EC51}"/>
              </a:ext>
            </a:extLst>
          </p:cNvPr>
          <p:cNvCxnSpPr>
            <a:cxnSpLocks/>
          </p:cNvCxnSpPr>
          <p:nvPr/>
        </p:nvCxnSpPr>
        <p:spPr>
          <a:xfrm flipH="1">
            <a:off x="10126910" y="3624044"/>
            <a:ext cx="63476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281D26A-DD1D-421B-AF1D-C8ECB5447BB3}"/>
              </a:ext>
            </a:extLst>
          </p:cNvPr>
          <p:cNvCxnSpPr>
            <a:cxnSpLocks/>
          </p:cNvCxnSpPr>
          <p:nvPr/>
        </p:nvCxnSpPr>
        <p:spPr>
          <a:xfrm flipH="1">
            <a:off x="10217791" y="3726110"/>
            <a:ext cx="4012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C26CFE-B9E0-4D32-8CC7-4781DD1C519A}"/>
              </a:ext>
            </a:extLst>
          </p:cNvPr>
          <p:cNvCxnSpPr>
            <a:cxnSpLocks/>
          </p:cNvCxnSpPr>
          <p:nvPr/>
        </p:nvCxnSpPr>
        <p:spPr>
          <a:xfrm flipH="1">
            <a:off x="10356209" y="3826079"/>
            <a:ext cx="15721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AA8E9BD-4618-4D67-A519-6929E88C91D4}"/>
              </a:ext>
            </a:extLst>
          </p:cNvPr>
          <p:cNvSpPr txBox="1"/>
          <p:nvPr/>
        </p:nvSpPr>
        <p:spPr>
          <a:xfrm>
            <a:off x="3934438" y="57163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A Node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9B43AA-647F-4311-A0AB-11868F11E0B9}"/>
              </a:ext>
            </a:extLst>
          </p:cNvPr>
          <p:cNvSpPr txBox="1"/>
          <p:nvPr/>
        </p:nvSpPr>
        <p:spPr>
          <a:xfrm>
            <a:off x="4812643" y="650337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next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4B0AE5-B762-4CB4-A395-FFFCD666A78A}"/>
              </a:ext>
            </a:extLst>
          </p:cNvPr>
          <p:cNvCxnSpPr>
            <a:cxnSpLocks/>
          </p:cNvCxnSpPr>
          <p:nvPr/>
        </p:nvCxnSpPr>
        <p:spPr>
          <a:xfrm>
            <a:off x="8902119" y="1187594"/>
            <a:ext cx="461394" cy="12214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7DFCCE-B082-040C-9117-5926D348A8EC}"/>
              </a:ext>
            </a:extLst>
          </p:cNvPr>
          <p:cNvSpPr txBox="1"/>
          <p:nvPr/>
        </p:nvSpPr>
        <p:spPr>
          <a:xfrm>
            <a:off x="5147269" y="4566485"/>
            <a:ext cx="56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308769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487B80-4DAD-48BD-9C47-25993873B954}"/>
              </a:ext>
            </a:extLst>
          </p:cNvPr>
          <p:cNvSpPr/>
          <p:nvPr/>
        </p:nvSpPr>
        <p:spPr>
          <a:xfrm>
            <a:off x="4977470" y="4526157"/>
            <a:ext cx="2448187" cy="996892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889F502-1286-402C-89C6-B50935E3064A}"/>
              </a:ext>
            </a:extLst>
          </p:cNvPr>
          <p:cNvSpPr/>
          <p:nvPr/>
        </p:nvSpPr>
        <p:spPr>
          <a:xfrm>
            <a:off x="5252908" y="4935819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858394-6001-4CFA-86F2-7BB02D27B182}"/>
              </a:ext>
            </a:extLst>
          </p:cNvPr>
          <p:cNvSpPr/>
          <p:nvPr/>
        </p:nvSpPr>
        <p:spPr>
          <a:xfrm>
            <a:off x="5924725" y="4935817"/>
            <a:ext cx="687199" cy="38589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D8E857-554E-484E-B926-BE1D2C460824}"/>
              </a:ext>
            </a:extLst>
          </p:cNvPr>
          <p:cNvSpPr txBox="1"/>
          <p:nvPr/>
        </p:nvSpPr>
        <p:spPr>
          <a:xfrm>
            <a:off x="5147269" y="4566485"/>
            <a:ext cx="56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318D54-54B9-4A6A-B29F-DACB77368291}"/>
              </a:ext>
            </a:extLst>
          </p:cNvPr>
          <p:cNvSpPr txBox="1"/>
          <p:nvPr/>
        </p:nvSpPr>
        <p:spPr>
          <a:xfrm>
            <a:off x="5983292" y="4547030"/>
            <a:ext cx="76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Depth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1E24AA-94E3-4C9E-A1F2-9C990F2A14CF}"/>
              </a:ext>
            </a:extLst>
          </p:cNvPr>
          <p:cNvCxnSpPr>
            <a:cxnSpLocks/>
          </p:cNvCxnSpPr>
          <p:nvPr/>
        </p:nvCxnSpPr>
        <p:spPr>
          <a:xfrm flipH="1">
            <a:off x="4902385" y="5117284"/>
            <a:ext cx="533681" cy="10040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5946A2A-698A-5B23-52E0-CEDFE5C64744}"/>
              </a:ext>
            </a:extLst>
          </p:cNvPr>
          <p:cNvCxnSpPr>
            <a:cxnSpLocks/>
          </p:cNvCxnSpPr>
          <p:nvPr/>
        </p:nvCxnSpPr>
        <p:spPr>
          <a:xfrm flipH="1">
            <a:off x="4673086" y="6121375"/>
            <a:ext cx="63476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878F64-1BC5-3A43-ACC8-146FA7FA408C}"/>
              </a:ext>
            </a:extLst>
          </p:cNvPr>
          <p:cNvCxnSpPr>
            <a:cxnSpLocks/>
          </p:cNvCxnSpPr>
          <p:nvPr/>
        </p:nvCxnSpPr>
        <p:spPr>
          <a:xfrm flipH="1">
            <a:off x="4763967" y="6223441"/>
            <a:ext cx="4012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F8034C-8554-E40B-22D2-698598030C27}"/>
              </a:ext>
            </a:extLst>
          </p:cNvPr>
          <p:cNvCxnSpPr>
            <a:cxnSpLocks/>
          </p:cNvCxnSpPr>
          <p:nvPr/>
        </p:nvCxnSpPr>
        <p:spPr>
          <a:xfrm flipH="1">
            <a:off x="4902385" y="6323410"/>
            <a:ext cx="15721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51CC979-2800-2E48-C035-4A05A8642420}"/>
              </a:ext>
            </a:extLst>
          </p:cNvPr>
          <p:cNvSpPr txBox="1"/>
          <p:nvPr/>
        </p:nvSpPr>
        <p:spPr>
          <a:xfrm>
            <a:off x="0" y="0"/>
            <a:ext cx="3540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Empty Stack</a:t>
            </a:r>
          </a:p>
        </p:txBody>
      </p:sp>
    </p:spTree>
    <p:extLst>
      <p:ext uri="{BB962C8B-B14F-4D97-AF65-F5344CB8AC3E}">
        <p14:creationId xmlns:p14="http://schemas.microsoft.com/office/powerpoint/2010/main" val="208831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487B80-4DAD-48BD-9C47-25993873B954}"/>
              </a:ext>
            </a:extLst>
          </p:cNvPr>
          <p:cNvSpPr/>
          <p:nvPr/>
        </p:nvSpPr>
        <p:spPr>
          <a:xfrm>
            <a:off x="4977470" y="4526157"/>
            <a:ext cx="2448187" cy="996892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889F502-1286-402C-89C6-B50935E3064A}"/>
              </a:ext>
            </a:extLst>
          </p:cNvPr>
          <p:cNvSpPr/>
          <p:nvPr/>
        </p:nvSpPr>
        <p:spPr>
          <a:xfrm>
            <a:off x="5252908" y="4935819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858394-6001-4CFA-86F2-7BB02D27B182}"/>
              </a:ext>
            </a:extLst>
          </p:cNvPr>
          <p:cNvSpPr/>
          <p:nvPr/>
        </p:nvSpPr>
        <p:spPr>
          <a:xfrm>
            <a:off x="5924725" y="4935817"/>
            <a:ext cx="687199" cy="38589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D8E857-554E-484E-B926-BE1D2C460824}"/>
              </a:ext>
            </a:extLst>
          </p:cNvPr>
          <p:cNvSpPr txBox="1"/>
          <p:nvPr/>
        </p:nvSpPr>
        <p:spPr>
          <a:xfrm>
            <a:off x="5147269" y="4566485"/>
            <a:ext cx="56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318D54-54B9-4A6A-B29F-DACB77368291}"/>
              </a:ext>
            </a:extLst>
          </p:cNvPr>
          <p:cNvSpPr txBox="1"/>
          <p:nvPr/>
        </p:nvSpPr>
        <p:spPr>
          <a:xfrm>
            <a:off x="5983292" y="4547030"/>
            <a:ext cx="76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Depth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5946A2A-698A-5B23-52E0-CEDFE5C64744}"/>
              </a:ext>
            </a:extLst>
          </p:cNvPr>
          <p:cNvCxnSpPr>
            <a:cxnSpLocks/>
          </p:cNvCxnSpPr>
          <p:nvPr/>
        </p:nvCxnSpPr>
        <p:spPr>
          <a:xfrm flipH="1">
            <a:off x="5833844" y="2304384"/>
            <a:ext cx="63476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878F64-1BC5-3A43-ACC8-146FA7FA408C}"/>
              </a:ext>
            </a:extLst>
          </p:cNvPr>
          <p:cNvCxnSpPr>
            <a:cxnSpLocks/>
          </p:cNvCxnSpPr>
          <p:nvPr/>
        </p:nvCxnSpPr>
        <p:spPr>
          <a:xfrm flipH="1">
            <a:off x="5924725" y="2406450"/>
            <a:ext cx="4012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F8034C-8554-E40B-22D2-698598030C27}"/>
              </a:ext>
            </a:extLst>
          </p:cNvPr>
          <p:cNvCxnSpPr>
            <a:cxnSpLocks/>
          </p:cNvCxnSpPr>
          <p:nvPr/>
        </p:nvCxnSpPr>
        <p:spPr>
          <a:xfrm flipH="1">
            <a:off x="6063143" y="2506419"/>
            <a:ext cx="15721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51CC979-2800-2E48-C035-4A05A8642420}"/>
              </a:ext>
            </a:extLst>
          </p:cNvPr>
          <p:cNvSpPr txBox="1"/>
          <p:nvPr/>
        </p:nvSpPr>
        <p:spPr>
          <a:xfrm>
            <a:off x="75501" y="4006"/>
            <a:ext cx="3540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PUSH(“ABC”)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97F165-934A-6A9F-8635-953C5147FA0B}"/>
              </a:ext>
            </a:extLst>
          </p:cNvPr>
          <p:cNvSpPr/>
          <p:nvPr/>
        </p:nvSpPr>
        <p:spPr>
          <a:xfrm>
            <a:off x="3934438" y="1082180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ABC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DC815A-E376-ED32-A0EB-7F5DC6C024A6}"/>
              </a:ext>
            </a:extLst>
          </p:cNvPr>
          <p:cNvSpPr/>
          <p:nvPr/>
        </p:nvSpPr>
        <p:spPr>
          <a:xfrm>
            <a:off x="4857226" y="1082180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7A5B85-D63A-6E8F-E3F2-1893633F4E7A}"/>
              </a:ext>
            </a:extLst>
          </p:cNvPr>
          <p:cNvSpPr txBox="1"/>
          <p:nvPr/>
        </p:nvSpPr>
        <p:spPr>
          <a:xfrm>
            <a:off x="3934438" y="57163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A Node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7FB233-ABF0-19EB-D396-DA17A171B712}"/>
              </a:ext>
            </a:extLst>
          </p:cNvPr>
          <p:cNvSpPr txBox="1"/>
          <p:nvPr/>
        </p:nvSpPr>
        <p:spPr>
          <a:xfrm>
            <a:off x="4812643" y="650337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next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1E24AA-94E3-4C9E-A1F2-9C990F2A14CF}"/>
              </a:ext>
            </a:extLst>
          </p:cNvPr>
          <p:cNvCxnSpPr>
            <a:cxnSpLocks/>
            <a:endCxn id="23" idx="1"/>
          </p:cNvCxnSpPr>
          <p:nvPr/>
        </p:nvCxnSpPr>
        <p:spPr>
          <a:xfrm flipH="1" flipV="1">
            <a:off x="3934438" y="1338044"/>
            <a:ext cx="1501628" cy="37792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2F3A34-7295-AC40-6461-D782B0254DF8}"/>
              </a:ext>
            </a:extLst>
          </p:cNvPr>
          <p:cNvCxnSpPr>
            <a:cxnSpLocks/>
          </p:cNvCxnSpPr>
          <p:nvPr/>
        </p:nvCxnSpPr>
        <p:spPr>
          <a:xfrm>
            <a:off x="5147269" y="1334951"/>
            <a:ext cx="948731" cy="9694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42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487B80-4DAD-48BD-9C47-25993873B954}"/>
              </a:ext>
            </a:extLst>
          </p:cNvPr>
          <p:cNvSpPr/>
          <p:nvPr/>
        </p:nvSpPr>
        <p:spPr>
          <a:xfrm>
            <a:off x="4977470" y="4526157"/>
            <a:ext cx="2448187" cy="996892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889F502-1286-402C-89C6-B50935E3064A}"/>
              </a:ext>
            </a:extLst>
          </p:cNvPr>
          <p:cNvSpPr/>
          <p:nvPr/>
        </p:nvSpPr>
        <p:spPr>
          <a:xfrm>
            <a:off x="5252908" y="4935819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858394-6001-4CFA-86F2-7BB02D27B182}"/>
              </a:ext>
            </a:extLst>
          </p:cNvPr>
          <p:cNvSpPr/>
          <p:nvPr/>
        </p:nvSpPr>
        <p:spPr>
          <a:xfrm>
            <a:off x="5924725" y="4935817"/>
            <a:ext cx="687199" cy="38589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D8E857-554E-484E-B926-BE1D2C460824}"/>
              </a:ext>
            </a:extLst>
          </p:cNvPr>
          <p:cNvSpPr txBox="1"/>
          <p:nvPr/>
        </p:nvSpPr>
        <p:spPr>
          <a:xfrm>
            <a:off x="5147269" y="4566485"/>
            <a:ext cx="56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318D54-54B9-4A6A-B29F-DACB77368291}"/>
              </a:ext>
            </a:extLst>
          </p:cNvPr>
          <p:cNvSpPr txBox="1"/>
          <p:nvPr/>
        </p:nvSpPr>
        <p:spPr>
          <a:xfrm>
            <a:off x="5983292" y="4547030"/>
            <a:ext cx="76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Depth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5946A2A-698A-5B23-52E0-CEDFE5C64744}"/>
              </a:ext>
            </a:extLst>
          </p:cNvPr>
          <p:cNvCxnSpPr>
            <a:cxnSpLocks/>
          </p:cNvCxnSpPr>
          <p:nvPr/>
        </p:nvCxnSpPr>
        <p:spPr>
          <a:xfrm flipH="1">
            <a:off x="4866393" y="2426124"/>
            <a:ext cx="63476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878F64-1BC5-3A43-ACC8-146FA7FA408C}"/>
              </a:ext>
            </a:extLst>
          </p:cNvPr>
          <p:cNvCxnSpPr>
            <a:cxnSpLocks/>
          </p:cNvCxnSpPr>
          <p:nvPr/>
        </p:nvCxnSpPr>
        <p:spPr>
          <a:xfrm flipH="1">
            <a:off x="4957274" y="2528190"/>
            <a:ext cx="4012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F8034C-8554-E40B-22D2-698598030C27}"/>
              </a:ext>
            </a:extLst>
          </p:cNvPr>
          <p:cNvCxnSpPr>
            <a:cxnSpLocks/>
          </p:cNvCxnSpPr>
          <p:nvPr/>
        </p:nvCxnSpPr>
        <p:spPr>
          <a:xfrm flipH="1">
            <a:off x="5095692" y="2628159"/>
            <a:ext cx="15721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51CC979-2800-2E48-C035-4A05A8642420}"/>
              </a:ext>
            </a:extLst>
          </p:cNvPr>
          <p:cNvSpPr txBox="1"/>
          <p:nvPr/>
        </p:nvSpPr>
        <p:spPr>
          <a:xfrm>
            <a:off x="75501" y="4006"/>
            <a:ext cx="3540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PUSH(“DE”)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97F165-934A-6A9F-8635-953C5147FA0B}"/>
              </a:ext>
            </a:extLst>
          </p:cNvPr>
          <p:cNvSpPr/>
          <p:nvPr/>
        </p:nvSpPr>
        <p:spPr>
          <a:xfrm>
            <a:off x="3934438" y="1082180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ABC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DC815A-E376-ED32-A0EB-7F5DC6C024A6}"/>
              </a:ext>
            </a:extLst>
          </p:cNvPr>
          <p:cNvSpPr/>
          <p:nvPr/>
        </p:nvSpPr>
        <p:spPr>
          <a:xfrm>
            <a:off x="4857226" y="1082180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7A5B85-D63A-6E8F-E3F2-1893633F4E7A}"/>
              </a:ext>
            </a:extLst>
          </p:cNvPr>
          <p:cNvSpPr txBox="1"/>
          <p:nvPr/>
        </p:nvSpPr>
        <p:spPr>
          <a:xfrm>
            <a:off x="3934438" y="57163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A Node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7FB233-ABF0-19EB-D396-DA17A171B712}"/>
              </a:ext>
            </a:extLst>
          </p:cNvPr>
          <p:cNvSpPr txBox="1"/>
          <p:nvPr/>
        </p:nvSpPr>
        <p:spPr>
          <a:xfrm>
            <a:off x="4812643" y="650337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next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1E24AA-94E3-4C9E-A1F2-9C990F2A14CF}"/>
              </a:ext>
            </a:extLst>
          </p:cNvPr>
          <p:cNvCxnSpPr>
            <a:cxnSpLocks/>
            <a:endCxn id="2" idx="2"/>
          </p:cNvCxnSpPr>
          <p:nvPr/>
        </p:nvCxnSpPr>
        <p:spPr>
          <a:xfrm flipH="1" flipV="1">
            <a:off x="2639895" y="3617053"/>
            <a:ext cx="2822511" cy="15117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5B1E7EB-7BF3-8699-1630-02BC60CCF1C0}"/>
              </a:ext>
            </a:extLst>
          </p:cNvPr>
          <p:cNvSpPr/>
          <p:nvPr/>
        </p:nvSpPr>
        <p:spPr>
          <a:xfrm>
            <a:off x="2178501" y="3105325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4BF217-A473-24A2-CADD-F94FCB388B35}"/>
              </a:ext>
            </a:extLst>
          </p:cNvPr>
          <p:cNvSpPr/>
          <p:nvPr/>
        </p:nvSpPr>
        <p:spPr>
          <a:xfrm>
            <a:off x="3101289" y="3105325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2F3A34-7295-AC40-6461-D782B0254DF8}"/>
              </a:ext>
            </a:extLst>
          </p:cNvPr>
          <p:cNvCxnSpPr>
            <a:cxnSpLocks/>
          </p:cNvCxnSpPr>
          <p:nvPr/>
        </p:nvCxnSpPr>
        <p:spPr>
          <a:xfrm flipV="1">
            <a:off x="2911448" y="1338044"/>
            <a:ext cx="1484384" cy="202174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E2E2EF-475B-D59F-0133-A371B2FD692F}"/>
              </a:ext>
            </a:extLst>
          </p:cNvPr>
          <p:cNvCxnSpPr>
            <a:cxnSpLocks/>
          </p:cNvCxnSpPr>
          <p:nvPr/>
        </p:nvCxnSpPr>
        <p:spPr>
          <a:xfrm flipH="1">
            <a:off x="5160666" y="1249988"/>
            <a:ext cx="92242" cy="11188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99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209E6-95EA-F94F-F3EB-C6160FC1D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EA12EEB-0A12-1803-252F-A59D48FA9558}"/>
              </a:ext>
            </a:extLst>
          </p:cNvPr>
          <p:cNvSpPr/>
          <p:nvPr/>
        </p:nvSpPr>
        <p:spPr>
          <a:xfrm>
            <a:off x="4977470" y="4526157"/>
            <a:ext cx="2448187" cy="996892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1769A2-9256-528D-9ECC-07EB46B8CD7A}"/>
              </a:ext>
            </a:extLst>
          </p:cNvPr>
          <p:cNvSpPr/>
          <p:nvPr/>
        </p:nvSpPr>
        <p:spPr>
          <a:xfrm>
            <a:off x="5252908" y="4935819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6EEFB1-E6DE-DBFD-A689-FD1A78EC23CE}"/>
              </a:ext>
            </a:extLst>
          </p:cNvPr>
          <p:cNvSpPr/>
          <p:nvPr/>
        </p:nvSpPr>
        <p:spPr>
          <a:xfrm>
            <a:off x="5924725" y="4935817"/>
            <a:ext cx="687199" cy="38589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6BEF57-3F31-0CC7-9530-126529F155E6}"/>
              </a:ext>
            </a:extLst>
          </p:cNvPr>
          <p:cNvSpPr txBox="1"/>
          <p:nvPr/>
        </p:nvSpPr>
        <p:spPr>
          <a:xfrm>
            <a:off x="5147269" y="4566485"/>
            <a:ext cx="56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97CCAD-3389-0277-C0BA-02F103C6B1F4}"/>
              </a:ext>
            </a:extLst>
          </p:cNvPr>
          <p:cNvSpPr txBox="1"/>
          <p:nvPr/>
        </p:nvSpPr>
        <p:spPr>
          <a:xfrm>
            <a:off x="5983292" y="4547030"/>
            <a:ext cx="76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Depth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78EA17-9D9C-47CB-04EF-AEE42C78D65F}"/>
              </a:ext>
            </a:extLst>
          </p:cNvPr>
          <p:cNvCxnSpPr>
            <a:cxnSpLocks/>
          </p:cNvCxnSpPr>
          <p:nvPr/>
        </p:nvCxnSpPr>
        <p:spPr>
          <a:xfrm flipH="1">
            <a:off x="4866393" y="2426124"/>
            <a:ext cx="63476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23652F-2D80-3866-E9EF-1C9D6275FC7A}"/>
              </a:ext>
            </a:extLst>
          </p:cNvPr>
          <p:cNvCxnSpPr>
            <a:cxnSpLocks/>
          </p:cNvCxnSpPr>
          <p:nvPr/>
        </p:nvCxnSpPr>
        <p:spPr>
          <a:xfrm flipH="1">
            <a:off x="4957274" y="2528190"/>
            <a:ext cx="4012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FD87F1-B12A-0B58-9AD6-0B54FAABD9F8}"/>
              </a:ext>
            </a:extLst>
          </p:cNvPr>
          <p:cNvCxnSpPr>
            <a:cxnSpLocks/>
          </p:cNvCxnSpPr>
          <p:nvPr/>
        </p:nvCxnSpPr>
        <p:spPr>
          <a:xfrm flipH="1">
            <a:off x="5095692" y="2628159"/>
            <a:ext cx="15721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7AD1AB-59EB-ED0E-5B49-850388333CAA}"/>
              </a:ext>
            </a:extLst>
          </p:cNvPr>
          <p:cNvSpPr txBox="1"/>
          <p:nvPr/>
        </p:nvSpPr>
        <p:spPr>
          <a:xfrm>
            <a:off x="75501" y="4006"/>
            <a:ext cx="3540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PUSH(“FGI”)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D6102D-4D15-E657-5A19-3A55D836B2B7}"/>
              </a:ext>
            </a:extLst>
          </p:cNvPr>
          <p:cNvSpPr/>
          <p:nvPr/>
        </p:nvSpPr>
        <p:spPr>
          <a:xfrm>
            <a:off x="3934438" y="1082180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ABC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2957FE-7759-4BB9-79CD-62341F635C7C}"/>
              </a:ext>
            </a:extLst>
          </p:cNvPr>
          <p:cNvSpPr/>
          <p:nvPr/>
        </p:nvSpPr>
        <p:spPr>
          <a:xfrm>
            <a:off x="4857226" y="1082180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82033D-82DB-836E-4B3F-686EFC896016}"/>
              </a:ext>
            </a:extLst>
          </p:cNvPr>
          <p:cNvSpPr txBox="1"/>
          <p:nvPr/>
        </p:nvSpPr>
        <p:spPr>
          <a:xfrm>
            <a:off x="3934438" y="57163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A Node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B5CD7D-9705-5B46-6A30-67AC8FFCE5AB}"/>
              </a:ext>
            </a:extLst>
          </p:cNvPr>
          <p:cNvSpPr txBox="1"/>
          <p:nvPr/>
        </p:nvSpPr>
        <p:spPr>
          <a:xfrm>
            <a:off x="4812643" y="650337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next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F79310-44C6-7A39-432C-972E95744DC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501160" y="2368492"/>
            <a:ext cx="2567810" cy="27461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1EC927-DA97-AA3B-F2F0-5F35D395295B}"/>
              </a:ext>
            </a:extLst>
          </p:cNvPr>
          <p:cNvSpPr/>
          <p:nvPr/>
        </p:nvSpPr>
        <p:spPr>
          <a:xfrm>
            <a:off x="2178501" y="3105325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DD416-8FD9-84BB-ED35-895F55E3A9A6}"/>
              </a:ext>
            </a:extLst>
          </p:cNvPr>
          <p:cNvSpPr/>
          <p:nvPr/>
        </p:nvSpPr>
        <p:spPr>
          <a:xfrm>
            <a:off x="3101289" y="3105325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D466C3-ADFA-BAD2-30EF-1E24A4927C47}"/>
              </a:ext>
            </a:extLst>
          </p:cNvPr>
          <p:cNvCxnSpPr>
            <a:cxnSpLocks/>
          </p:cNvCxnSpPr>
          <p:nvPr/>
        </p:nvCxnSpPr>
        <p:spPr>
          <a:xfrm flipV="1">
            <a:off x="3300292" y="1338044"/>
            <a:ext cx="1095540" cy="20579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28C4C2-8CDB-5ED5-352D-2C4C84A5DF9C}"/>
              </a:ext>
            </a:extLst>
          </p:cNvPr>
          <p:cNvCxnSpPr>
            <a:cxnSpLocks/>
          </p:cNvCxnSpPr>
          <p:nvPr/>
        </p:nvCxnSpPr>
        <p:spPr>
          <a:xfrm flipH="1">
            <a:off x="5160666" y="1249988"/>
            <a:ext cx="92242" cy="11188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DBC831A-C3AA-C8DF-3961-ACD44365C298}"/>
              </a:ext>
            </a:extLst>
          </p:cNvPr>
          <p:cNvSpPr/>
          <p:nvPr/>
        </p:nvSpPr>
        <p:spPr>
          <a:xfrm>
            <a:off x="7607576" y="1856764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FGI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75F375-8545-0514-9072-FD6EF9F47252}"/>
              </a:ext>
            </a:extLst>
          </p:cNvPr>
          <p:cNvSpPr/>
          <p:nvPr/>
        </p:nvSpPr>
        <p:spPr>
          <a:xfrm>
            <a:off x="8530364" y="1856764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F8D66E-14D5-27CA-EC42-FAAB7BBAD04B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654963" y="2069453"/>
            <a:ext cx="5152238" cy="12917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597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6EDB0-C79C-40FA-8CE9-91635F103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4268417-AF7A-CAA2-FEA5-B701BC85EE78}"/>
              </a:ext>
            </a:extLst>
          </p:cNvPr>
          <p:cNvSpPr/>
          <p:nvPr/>
        </p:nvSpPr>
        <p:spPr>
          <a:xfrm>
            <a:off x="4977470" y="4526157"/>
            <a:ext cx="2448187" cy="996892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A3FCF58-8F62-249D-8535-4142DD26B13C}"/>
              </a:ext>
            </a:extLst>
          </p:cNvPr>
          <p:cNvSpPr/>
          <p:nvPr/>
        </p:nvSpPr>
        <p:spPr>
          <a:xfrm>
            <a:off x="5252908" y="4935819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465D01-36A3-5F0A-A686-4D237AC7AC2E}"/>
              </a:ext>
            </a:extLst>
          </p:cNvPr>
          <p:cNvSpPr/>
          <p:nvPr/>
        </p:nvSpPr>
        <p:spPr>
          <a:xfrm>
            <a:off x="5924725" y="4935817"/>
            <a:ext cx="687199" cy="38589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959AC7-5042-5A1B-53AF-5A2155BC8E3E}"/>
              </a:ext>
            </a:extLst>
          </p:cNvPr>
          <p:cNvSpPr txBox="1"/>
          <p:nvPr/>
        </p:nvSpPr>
        <p:spPr>
          <a:xfrm>
            <a:off x="5147269" y="4566485"/>
            <a:ext cx="56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99AB9F-0541-5954-55E8-D27012EC51C3}"/>
              </a:ext>
            </a:extLst>
          </p:cNvPr>
          <p:cNvSpPr txBox="1"/>
          <p:nvPr/>
        </p:nvSpPr>
        <p:spPr>
          <a:xfrm>
            <a:off x="5983292" y="4547030"/>
            <a:ext cx="76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Depth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8E708F-D3A0-C80B-7F07-0A20ADD01CC8}"/>
              </a:ext>
            </a:extLst>
          </p:cNvPr>
          <p:cNvCxnSpPr>
            <a:cxnSpLocks/>
          </p:cNvCxnSpPr>
          <p:nvPr/>
        </p:nvCxnSpPr>
        <p:spPr>
          <a:xfrm flipH="1">
            <a:off x="4866393" y="2426124"/>
            <a:ext cx="63476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F51D72-E905-2537-759B-93F0EF120AC5}"/>
              </a:ext>
            </a:extLst>
          </p:cNvPr>
          <p:cNvCxnSpPr>
            <a:cxnSpLocks/>
          </p:cNvCxnSpPr>
          <p:nvPr/>
        </p:nvCxnSpPr>
        <p:spPr>
          <a:xfrm flipH="1">
            <a:off x="4957274" y="2528190"/>
            <a:ext cx="4012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1FA7A4-411A-B3B9-1D7F-F66C9DF134F4}"/>
              </a:ext>
            </a:extLst>
          </p:cNvPr>
          <p:cNvCxnSpPr>
            <a:cxnSpLocks/>
          </p:cNvCxnSpPr>
          <p:nvPr/>
        </p:nvCxnSpPr>
        <p:spPr>
          <a:xfrm flipH="1">
            <a:off x="5095692" y="2628159"/>
            <a:ext cx="15721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5FFD48-A417-CA18-D0C2-FAFBD706A683}"/>
              </a:ext>
            </a:extLst>
          </p:cNvPr>
          <p:cNvSpPr txBox="1"/>
          <p:nvPr/>
        </p:nvSpPr>
        <p:spPr>
          <a:xfrm>
            <a:off x="75501" y="4006"/>
            <a:ext cx="3540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Str = POP()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3493FF-4001-F92C-D8A1-9A253E4FD09E}"/>
              </a:ext>
            </a:extLst>
          </p:cNvPr>
          <p:cNvSpPr/>
          <p:nvPr/>
        </p:nvSpPr>
        <p:spPr>
          <a:xfrm>
            <a:off x="3934438" y="1082180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ABC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FC995B-1524-FB54-2999-21A267E223E3}"/>
              </a:ext>
            </a:extLst>
          </p:cNvPr>
          <p:cNvSpPr/>
          <p:nvPr/>
        </p:nvSpPr>
        <p:spPr>
          <a:xfrm>
            <a:off x="4857226" y="1082180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8C0FC1-E5AC-72C8-D0B8-B7EF66281329}"/>
              </a:ext>
            </a:extLst>
          </p:cNvPr>
          <p:cNvSpPr txBox="1"/>
          <p:nvPr/>
        </p:nvSpPr>
        <p:spPr>
          <a:xfrm>
            <a:off x="3934438" y="57163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A Node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A49140-6BBD-64E1-30C8-BC2E4AE0E667}"/>
              </a:ext>
            </a:extLst>
          </p:cNvPr>
          <p:cNvSpPr txBox="1"/>
          <p:nvPr/>
        </p:nvSpPr>
        <p:spPr>
          <a:xfrm>
            <a:off x="4812643" y="650337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next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E9AE17-C887-1BDF-7D30-A17683FA120D}"/>
              </a:ext>
            </a:extLst>
          </p:cNvPr>
          <p:cNvCxnSpPr>
            <a:cxnSpLocks/>
          </p:cNvCxnSpPr>
          <p:nvPr/>
        </p:nvCxnSpPr>
        <p:spPr>
          <a:xfrm flipH="1" flipV="1">
            <a:off x="2958930" y="3651818"/>
            <a:ext cx="2451970" cy="15114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DB40495-1BB3-B589-3B99-E810C2B20A5B}"/>
              </a:ext>
            </a:extLst>
          </p:cNvPr>
          <p:cNvSpPr/>
          <p:nvPr/>
        </p:nvSpPr>
        <p:spPr>
          <a:xfrm>
            <a:off x="2178501" y="3105325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2AB21-E79A-C0E7-0357-26006EFF3B47}"/>
              </a:ext>
            </a:extLst>
          </p:cNvPr>
          <p:cNvSpPr/>
          <p:nvPr/>
        </p:nvSpPr>
        <p:spPr>
          <a:xfrm>
            <a:off x="3101289" y="3105325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358554-5F98-7944-186E-56447907B377}"/>
              </a:ext>
            </a:extLst>
          </p:cNvPr>
          <p:cNvCxnSpPr>
            <a:cxnSpLocks/>
          </p:cNvCxnSpPr>
          <p:nvPr/>
        </p:nvCxnSpPr>
        <p:spPr>
          <a:xfrm flipV="1">
            <a:off x="3300292" y="1338044"/>
            <a:ext cx="1095540" cy="20579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4CA2C6-8D72-91F6-3742-B5524FD0AA57}"/>
              </a:ext>
            </a:extLst>
          </p:cNvPr>
          <p:cNvCxnSpPr>
            <a:cxnSpLocks/>
          </p:cNvCxnSpPr>
          <p:nvPr/>
        </p:nvCxnSpPr>
        <p:spPr>
          <a:xfrm flipH="1">
            <a:off x="5160666" y="1249988"/>
            <a:ext cx="92242" cy="11188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265C4F9-6E11-180D-1CE0-C2C022FBFB28}"/>
              </a:ext>
            </a:extLst>
          </p:cNvPr>
          <p:cNvSpPr/>
          <p:nvPr/>
        </p:nvSpPr>
        <p:spPr>
          <a:xfrm>
            <a:off x="7607576" y="1856764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FGI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DA33C9-2D31-3AA4-4C5B-ED6006348D9A}"/>
              </a:ext>
            </a:extLst>
          </p:cNvPr>
          <p:cNvSpPr/>
          <p:nvPr/>
        </p:nvSpPr>
        <p:spPr>
          <a:xfrm>
            <a:off x="8530364" y="1856764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2D1190-3688-A2D2-753E-B4FB43A8CB87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654963" y="2069453"/>
            <a:ext cx="5152238" cy="12917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F83B28D-0AC9-D64B-0495-46B71321144D}"/>
              </a:ext>
            </a:extLst>
          </p:cNvPr>
          <p:cNvSpPr/>
          <p:nvPr/>
        </p:nvSpPr>
        <p:spPr>
          <a:xfrm>
            <a:off x="9602439" y="3593042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2FBD49-6659-E804-B433-E65F03C954DD}"/>
              </a:ext>
            </a:extLst>
          </p:cNvPr>
          <p:cNvCxnSpPr>
            <a:cxnSpLocks/>
          </p:cNvCxnSpPr>
          <p:nvPr/>
        </p:nvCxnSpPr>
        <p:spPr>
          <a:xfrm flipH="1" flipV="1">
            <a:off x="8530364" y="2348807"/>
            <a:ext cx="1277605" cy="14128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96A318C-AAF6-9970-CCC8-6397D2DD887F}"/>
              </a:ext>
            </a:extLst>
          </p:cNvPr>
          <p:cNvSpPr txBox="1"/>
          <p:nvPr/>
        </p:nvSpPr>
        <p:spPr>
          <a:xfrm>
            <a:off x="9602439" y="3059668"/>
            <a:ext cx="104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To delete</a:t>
            </a:r>
          </a:p>
        </p:txBody>
      </p:sp>
    </p:spTree>
    <p:extLst>
      <p:ext uri="{BB962C8B-B14F-4D97-AF65-F5344CB8AC3E}">
        <p14:creationId xmlns:p14="http://schemas.microsoft.com/office/powerpoint/2010/main" val="2334906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8BE57-91E3-5EE5-E8C0-F317B4BE1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E76EC64-940D-9E5A-B07F-FE69DA6B3943}"/>
              </a:ext>
            </a:extLst>
          </p:cNvPr>
          <p:cNvSpPr/>
          <p:nvPr/>
        </p:nvSpPr>
        <p:spPr>
          <a:xfrm>
            <a:off x="4977470" y="4526157"/>
            <a:ext cx="2448187" cy="996892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68349C-2DEE-E520-07F8-3AE0B06A85CE}"/>
              </a:ext>
            </a:extLst>
          </p:cNvPr>
          <p:cNvSpPr/>
          <p:nvPr/>
        </p:nvSpPr>
        <p:spPr>
          <a:xfrm>
            <a:off x="5252908" y="4935819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DC1E3B-A891-27C7-CD65-3BAE69E33F08}"/>
              </a:ext>
            </a:extLst>
          </p:cNvPr>
          <p:cNvSpPr/>
          <p:nvPr/>
        </p:nvSpPr>
        <p:spPr>
          <a:xfrm>
            <a:off x="5924725" y="4935817"/>
            <a:ext cx="687199" cy="38589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2E35E5-9BC2-0593-C84E-BA31DE5064B3}"/>
              </a:ext>
            </a:extLst>
          </p:cNvPr>
          <p:cNvSpPr txBox="1"/>
          <p:nvPr/>
        </p:nvSpPr>
        <p:spPr>
          <a:xfrm>
            <a:off x="5147269" y="4566485"/>
            <a:ext cx="56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87432A-D72B-5616-FB4A-A9762871F5E6}"/>
              </a:ext>
            </a:extLst>
          </p:cNvPr>
          <p:cNvSpPr txBox="1"/>
          <p:nvPr/>
        </p:nvSpPr>
        <p:spPr>
          <a:xfrm>
            <a:off x="5983292" y="4547030"/>
            <a:ext cx="76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Depth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4B3DB1-D345-85B4-D4E6-9B452306FAFF}"/>
              </a:ext>
            </a:extLst>
          </p:cNvPr>
          <p:cNvCxnSpPr>
            <a:cxnSpLocks/>
          </p:cNvCxnSpPr>
          <p:nvPr/>
        </p:nvCxnSpPr>
        <p:spPr>
          <a:xfrm flipH="1">
            <a:off x="4866393" y="2426124"/>
            <a:ext cx="63476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DB6622-B35D-F735-7D03-497E7B8F6F1A}"/>
              </a:ext>
            </a:extLst>
          </p:cNvPr>
          <p:cNvCxnSpPr>
            <a:cxnSpLocks/>
          </p:cNvCxnSpPr>
          <p:nvPr/>
        </p:nvCxnSpPr>
        <p:spPr>
          <a:xfrm flipH="1">
            <a:off x="4957274" y="2528190"/>
            <a:ext cx="4012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CF166A-85B4-B21D-C282-A1757127C8A7}"/>
              </a:ext>
            </a:extLst>
          </p:cNvPr>
          <p:cNvCxnSpPr>
            <a:cxnSpLocks/>
          </p:cNvCxnSpPr>
          <p:nvPr/>
        </p:nvCxnSpPr>
        <p:spPr>
          <a:xfrm flipH="1">
            <a:off x="5095692" y="2628159"/>
            <a:ext cx="15721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5E40EE8-3D02-0951-0EFB-1B933417B42C}"/>
              </a:ext>
            </a:extLst>
          </p:cNvPr>
          <p:cNvSpPr/>
          <p:nvPr/>
        </p:nvSpPr>
        <p:spPr>
          <a:xfrm>
            <a:off x="3934438" y="1082180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ABC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67A4B2-29F4-D5A2-A5F7-E82D9BBA69FD}"/>
              </a:ext>
            </a:extLst>
          </p:cNvPr>
          <p:cNvSpPr/>
          <p:nvPr/>
        </p:nvSpPr>
        <p:spPr>
          <a:xfrm>
            <a:off x="4857226" y="1082180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0B3CC3-F346-C9A6-67C3-495CB4309434}"/>
              </a:ext>
            </a:extLst>
          </p:cNvPr>
          <p:cNvSpPr txBox="1"/>
          <p:nvPr/>
        </p:nvSpPr>
        <p:spPr>
          <a:xfrm>
            <a:off x="3934438" y="57163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A Node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C54D9A-42D6-4C47-F2E8-CB0D7AADFBB4}"/>
              </a:ext>
            </a:extLst>
          </p:cNvPr>
          <p:cNvSpPr txBox="1"/>
          <p:nvPr/>
        </p:nvSpPr>
        <p:spPr>
          <a:xfrm>
            <a:off x="4812643" y="650337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next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1CA5EF-625D-50A3-AD55-851F32767B67}"/>
              </a:ext>
            </a:extLst>
          </p:cNvPr>
          <p:cNvCxnSpPr>
            <a:cxnSpLocks/>
          </p:cNvCxnSpPr>
          <p:nvPr/>
        </p:nvCxnSpPr>
        <p:spPr>
          <a:xfrm flipH="1" flipV="1">
            <a:off x="2958930" y="3651818"/>
            <a:ext cx="2451970" cy="15114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B5111DE-3E03-4665-1C27-51996FA56754}"/>
              </a:ext>
            </a:extLst>
          </p:cNvPr>
          <p:cNvSpPr/>
          <p:nvPr/>
        </p:nvSpPr>
        <p:spPr>
          <a:xfrm>
            <a:off x="2178501" y="3105325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010CB-DA25-775A-A5E0-CF0513339A38}"/>
              </a:ext>
            </a:extLst>
          </p:cNvPr>
          <p:cNvSpPr/>
          <p:nvPr/>
        </p:nvSpPr>
        <p:spPr>
          <a:xfrm>
            <a:off x="3101289" y="3105325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08C163-623A-B409-CB6C-AD8C80E51805}"/>
              </a:ext>
            </a:extLst>
          </p:cNvPr>
          <p:cNvCxnSpPr>
            <a:cxnSpLocks/>
          </p:cNvCxnSpPr>
          <p:nvPr/>
        </p:nvCxnSpPr>
        <p:spPr>
          <a:xfrm flipV="1">
            <a:off x="3300292" y="1338044"/>
            <a:ext cx="1095540" cy="20579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09A928-AA76-0C45-EF8E-7D09E67CDB9E}"/>
              </a:ext>
            </a:extLst>
          </p:cNvPr>
          <p:cNvCxnSpPr>
            <a:cxnSpLocks/>
          </p:cNvCxnSpPr>
          <p:nvPr/>
        </p:nvCxnSpPr>
        <p:spPr>
          <a:xfrm flipH="1">
            <a:off x="5160666" y="1249988"/>
            <a:ext cx="92242" cy="11188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430DCDF-14DE-2838-A7AD-7BDC2E2E921C}"/>
              </a:ext>
            </a:extLst>
          </p:cNvPr>
          <p:cNvSpPr/>
          <p:nvPr/>
        </p:nvSpPr>
        <p:spPr>
          <a:xfrm>
            <a:off x="9602439" y="3593042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60B9F2-A08A-7253-FC5D-968CED591167}"/>
              </a:ext>
            </a:extLst>
          </p:cNvPr>
          <p:cNvCxnSpPr>
            <a:cxnSpLocks/>
          </p:cNvCxnSpPr>
          <p:nvPr/>
        </p:nvCxnSpPr>
        <p:spPr>
          <a:xfrm flipH="1" flipV="1">
            <a:off x="8530364" y="2348807"/>
            <a:ext cx="1277605" cy="14128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FB1B82-AAEE-054E-C664-3DA6D5145703}"/>
              </a:ext>
            </a:extLst>
          </p:cNvPr>
          <p:cNvSpPr txBox="1"/>
          <p:nvPr/>
        </p:nvSpPr>
        <p:spPr>
          <a:xfrm>
            <a:off x="9602439" y="3059668"/>
            <a:ext cx="104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To delete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4AAF1-1239-42DE-5E4B-609528D760B7}"/>
              </a:ext>
            </a:extLst>
          </p:cNvPr>
          <p:cNvSpPr txBox="1"/>
          <p:nvPr/>
        </p:nvSpPr>
        <p:spPr>
          <a:xfrm>
            <a:off x="75501" y="4006"/>
            <a:ext cx="3540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Str = POP()</a:t>
            </a:r>
          </a:p>
        </p:txBody>
      </p:sp>
    </p:spTree>
    <p:extLst>
      <p:ext uri="{BB962C8B-B14F-4D97-AF65-F5344CB8AC3E}">
        <p14:creationId xmlns:p14="http://schemas.microsoft.com/office/powerpoint/2010/main" val="2450246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EB2D0-115C-6B32-7493-75200E125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D82B116-1947-B2AB-30EA-96E8DA1A967D}"/>
              </a:ext>
            </a:extLst>
          </p:cNvPr>
          <p:cNvSpPr/>
          <p:nvPr/>
        </p:nvSpPr>
        <p:spPr>
          <a:xfrm>
            <a:off x="4977470" y="4526157"/>
            <a:ext cx="2448187" cy="996892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824181E-BDDA-44D1-58D1-EDFAC971D0BA}"/>
              </a:ext>
            </a:extLst>
          </p:cNvPr>
          <p:cNvSpPr/>
          <p:nvPr/>
        </p:nvSpPr>
        <p:spPr>
          <a:xfrm>
            <a:off x="5252908" y="4935819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C1AAED-27A6-F456-5667-AAF1E7270C8F}"/>
              </a:ext>
            </a:extLst>
          </p:cNvPr>
          <p:cNvSpPr/>
          <p:nvPr/>
        </p:nvSpPr>
        <p:spPr>
          <a:xfrm>
            <a:off x="5924725" y="4935817"/>
            <a:ext cx="687199" cy="38589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A47BDB-73ED-4311-180F-1B5D8ABB60A6}"/>
              </a:ext>
            </a:extLst>
          </p:cNvPr>
          <p:cNvSpPr txBox="1"/>
          <p:nvPr/>
        </p:nvSpPr>
        <p:spPr>
          <a:xfrm>
            <a:off x="5147269" y="4566485"/>
            <a:ext cx="56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8F9995-AE53-7199-26C5-A67DA0BDD93C}"/>
              </a:ext>
            </a:extLst>
          </p:cNvPr>
          <p:cNvSpPr txBox="1"/>
          <p:nvPr/>
        </p:nvSpPr>
        <p:spPr>
          <a:xfrm>
            <a:off x="5983292" y="4547030"/>
            <a:ext cx="76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Depth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7B51A9A-F46E-0BDA-9D4C-72026444A3FE}"/>
              </a:ext>
            </a:extLst>
          </p:cNvPr>
          <p:cNvCxnSpPr>
            <a:cxnSpLocks/>
          </p:cNvCxnSpPr>
          <p:nvPr/>
        </p:nvCxnSpPr>
        <p:spPr>
          <a:xfrm flipH="1">
            <a:off x="4866393" y="2426124"/>
            <a:ext cx="63476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D38FD1-749B-AA46-7622-BE8B7C91E2A1}"/>
              </a:ext>
            </a:extLst>
          </p:cNvPr>
          <p:cNvCxnSpPr>
            <a:cxnSpLocks/>
          </p:cNvCxnSpPr>
          <p:nvPr/>
        </p:nvCxnSpPr>
        <p:spPr>
          <a:xfrm flipH="1">
            <a:off x="4957274" y="2528190"/>
            <a:ext cx="4012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1FD59B-265F-97B9-D0B4-C0708FFA73F4}"/>
              </a:ext>
            </a:extLst>
          </p:cNvPr>
          <p:cNvCxnSpPr>
            <a:cxnSpLocks/>
          </p:cNvCxnSpPr>
          <p:nvPr/>
        </p:nvCxnSpPr>
        <p:spPr>
          <a:xfrm flipH="1">
            <a:off x="5095692" y="2628159"/>
            <a:ext cx="15721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FBFA557-147C-1DEA-3B5C-7BB4AD259BD5}"/>
              </a:ext>
            </a:extLst>
          </p:cNvPr>
          <p:cNvSpPr/>
          <p:nvPr/>
        </p:nvSpPr>
        <p:spPr>
          <a:xfrm>
            <a:off x="3934438" y="1082180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ABC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B1428C-0716-9268-E026-888A7E5F3973}"/>
              </a:ext>
            </a:extLst>
          </p:cNvPr>
          <p:cNvSpPr/>
          <p:nvPr/>
        </p:nvSpPr>
        <p:spPr>
          <a:xfrm>
            <a:off x="4857226" y="1082180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B43ECA-66AE-3CBF-7075-6DD70E2E211E}"/>
              </a:ext>
            </a:extLst>
          </p:cNvPr>
          <p:cNvSpPr txBox="1"/>
          <p:nvPr/>
        </p:nvSpPr>
        <p:spPr>
          <a:xfrm>
            <a:off x="3934438" y="57163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A Node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380EB9-51AD-6F15-18C2-DBF54F32D622}"/>
              </a:ext>
            </a:extLst>
          </p:cNvPr>
          <p:cNvSpPr txBox="1"/>
          <p:nvPr/>
        </p:nvSpPr>
        <p:spPr>
          <a:xfrm>
            <a:off x="4812643" y="650337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next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26F3ED-4D99-B620-D30D-FD54BA87A464}"/>
              </a:ext>
            </a:extLst>
          </p:cNvPr>
          <p:cNvCxnSpPr>
            <a:cxnSpLocks/>
          </p:cNvCxnSpPr>
          <p:nvPr/>
        </p:nvCxnSpPr>
        <p:spPr>
          <a:xfrm flipH="1" flipV="1">
            <a:off x="2958930" y="3651818"/>
            <a:ext cx="2451970" cy="15114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9E9018D-7657-D7B1-2C63-225B293F8E4F}"/>
              </a:ext>
            </a:extLst>
          </p:cNvPr>
          <p:cNvSpPr/>
          <p:nvPr/>
        </p:nvSpPr>
        <p:spPr>
          <a:xfrm>
            <a:off x="2178501" y="3105325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DC6C90-56AB-5A11-9E74-BED507EF0F7A}"/>
              </a:ext>
            </a:extLst>
          </p:cNvPr>
          <p:cNvSpPr/>
          <p:nvPr/>
        </p:nvSpPr>
        <p:spPr>
          <a:xfrm>
            <a:off x="3101289" y="3105325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61AD90-C26D-BE96-233D-90EC3CD31654}"/>
              </a:ext>
            </a:extLst>
          </p:cNvPr>
          <p:cNvCxnSpPr>
            <a:cxnSpLocks/>
          </p:cNvCxnSpPr>
          <p:nvPr/>
        </p:nvCxnSpPr>
        <p:spPr>
          <a:xfrm flipV="1">
            <a:off x="3300292" y="1338044"/>
            <a:ext cx="1095540" cy="20579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99F98C-323F-3E9C-98AE-87B8B8DEA14F}"/>
              </a:ext>
            </a:extLst>
          </p:cNvPr>
          <p:cNvCxnSpPr>
            <a:cxnSpLocks/>
          </p:cNvCxnSpPr>
          <p:nvPr/>
        </p:nvCxnSpPr>
        <p:spPr>
          <a:xfrm flipH="1">
            <a:off x="5160666" y="1249988"/>
            <a:ext cx="92242" cy="11188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62CD49-6E68-B16F-F5CA-29FA0B890C13}"/>
              </a:ext>
            </a:extLst>
          </p:cNvPr>
          <p:cNvSpPr txBox="1"/>
          <p:nvPr/>
        </p:nvSpPr>
        <p:spPr>
          <a:xfrm>
            <a:off x="75501" y="4006"/>
            <a:ext cx="3540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Str = POP()</a:t>
            </a:r>
            <a:br>
              <a:rPr lang="en-CA" sz="3600" dirty="0"/>
            </a:br>
            <a:r>
              <a:rPr lang="en-CA" sz="3600" dirty="0"/>
              <a:t>Str is FGI</a:t>
            </a:r>
          </a:p>
        </p:txBody>
      </p:sp>
    </p:spTree>
    <p:extLst>
      <p:ext uri="{BB962C8B-B14F-4D97-AF65-F5344CB8AC3E}">
        <p14:creationId xmlns:p14="http://schemas.microsoft.com/office/powerpoint/2010/main" val="621099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119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Fardad Soleimanloo</cp:lastModifiedBy>
  <cp:revision>9</cp:revision>
  <dcterms:created xsi:type="dcterms:W3CDTF">2022-02-17T18:13:35Z</dcterms:created>
  <dcterms:modified xsi:type="dcterms:W3CDTF">2025-03-31T18:28:52Z</dcterms:modified>
</cp:coreProperties>
</file>