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9926-1617-4C2A-8BDD-63560381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CB07-A079-4525-8A55-1D715FA6A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C46E-DE93-4554-8071-C15268C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334D-7EDC-4045-B7A3-3ABAE22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DEBF-DECA-4768-9472-F02D187B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0532-88E5-4190-9C90-2F7103DF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77CD-6C73-44FE-9951-DA953A04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7862-3DF4-4C1E-A073-FBEFA809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0DBB-6576-4658-A31E-8A5EAE8D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F5F2-4BC6-4395-94C0-E74A8527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72384-A24D-4381-820F-79614340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137D-5D61-458C-94B3-02AF5C96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1917-DBC2-4942-A87D-99400B8E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7B65-6213-4965-B062-BEA651D9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8B4D-215F-4F4D-8F22-ACFA7ED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A50-B070-4C43-BD93-B9DD779E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88BF-AB32-4005-AA6F-4F04B81D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EA4C-45C4-481E-8C59-CF144F31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36E5-3896-40E0-91D3-50AAAAC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66CB-7C98-4E2B-97E3-3AB86CA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220-9ABF-4775-8622-9900341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2638-4ACC-430C-9863-F2DF1E17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6324-E43E-425D-A24F-57C7DF4D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DC69-62E6-4064-AFF0-F5E41EC9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1454-3D34-4E2F-8053-DF68550A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5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95FA-EA76-44CC-A7F7-D2ADF049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FF39-CC9A-4047-AC5D-2F54F20B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CD2D3-6B30-4805-8BBB-B04CCF73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972F-8568-43F3-BB63-A89A881E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41E2-3883-4B8D-A597-97E0AC6F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6411-E1E2-4F85-BB46-E7DEF71E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9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4780-D3C7-40C3-B4B2-7D2BD8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2015-59E6-4913-8A95-F20C42C8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51F7-EA9F-486E-A561-1346B056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C1AA-4CCC-4495-88DF-AC836AFB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38E42-B859-436D-8919-4FF0769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6B105-7FEF-4104-BCD3-153A0F5D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30921-8AD9-4AB0-AF13-1F89AA34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8AFAD-CA2B-438E-937E-D46E195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0B26-9305-42A5-B23D-8B2A666A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B07C-08C0-4B04-A002-8ECD19AB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69515-E937-4DA1-B8E3-46F89BCF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8E576-7D8F-4D96-902D-8C39F85B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86E58-E603-47F4-BA04-C69B3A7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901F4-CA56-4F22-A3F5-04660B1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8F05-4AD1-41C8-AB45-8662F64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2A9B-86EC-4B87-A1DA-B711A8AB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35D0-5BF5-479A-B4E3-F63088B3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C08C7-F3D9-40EB-9ABB-F9776CDA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C3AE-2D2D-4782-8921-78F75022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90BDA-A1C7-4678-8730-C2297749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CF51-3C83-4F2A-9EC9-A1E087C9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CAF-3E55-4387-96EB-78EFF763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D9649-18BD-4D9F-AFFE-34D872FA0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EDC91-E5F9-461B-891E-7B57EAF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69B7-5EC9-440B-B716-9E4D6C2C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2FC2-C777-4DE1-BFE6-7E56D9D6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71D9E-7F85-4773-9CB3-4E15BBBB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3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6850-93F1-458D-BD9F-38E80E7C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CF7A-6369-4E88-9404-64DF6101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1738-7BCD-49CE-B1ED-C1E69C34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9533-E40A-42FF-AC48-819A86A7A807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493-F6E3-46DE-9AD5-9767B980B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E44C-DBC5-4406-A9C8-3B902403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813261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6771159" y="4566485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Currnet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40234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96000" y="2920767"/>
            <a:ext cx="894212" cy="2196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134525" y="1452694"/>
            <a:ext cx="461394" cy="11815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985005" cy="10623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813261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6771159" y="456648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</p:cNvCxnSpPr>
          <p:nvPr/>
        </p:nvCxnSpPr>
        <p:spPr>
          <a:xfrm flipH="1">
            <a:off x="3523376" y="5117284"/>
            <a:ext cx="1912690" cy="950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</p:cNvCxnSpPr>
          <p:nvPr/>
        </p:nvCxnSpPr>
        <p:spPr>
          <a:xfrm>
            <a:off x="6990212" y="5117284"/>
            <a:ext cx="2371902" cy="763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3239548" y="6093203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3330429" y="6195269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3468847" y="6295238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CC738-C661-4AA5-8279-B6D2C1A22BAD}"/>
              </a:ext>
            </a:extLst>
          </p:cNvPr>
          <p:cNvCxnSpPr>
            <a:cxnSpLocks/>
          </p:cNvCxnSpPr>
          <p:nvPr/>
        </p:nvCxnSpPr>
        <p:spPr>
          <a:xfrm flipH="1">
            <a:off x="9070596" y="5965970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4AE3CF-41E6-4A64-87EA-81A89C100576}"/>
              </a:ext>
            </a:extLst>
          </p:cNvPr>
          <p:cNvCxnSpPr>
            <a:cxnSpLocks/>
          </p:cNvCxnSpPr>
          <p:nvPr/>
        </p:nvCxnSpPr>
        <p:spPr>
          <a:xfrm flipH="1">
            <a:off x="9161477" y="6068036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611A61-E5D6-402E-9131-9A476795F984}"/>
              </a:ext>
            </a:extLst>
          </p:cNvPr>
          <p:cNvCxnSpPr>
            <a:cxnSpLocks/>
          </p:cNvCxnSpPr>
          <p:nvPr/>
        </p:nvCxnSpPr>
        <p:spPr>
          <a:xfrm flipH="1">
            <a:off x="9299895" y="6168005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4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813261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6771159" y="456648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40234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2594380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5824057" y="2417428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5914938" y="2519494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6053356" y="2619463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65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3937234"/>
            <a:ext cx="2448187" cy="158581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813261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6771159" y="456648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40234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90212" y="2920767"/>
            <a:ext cx="2373301" cy="219651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74784FE-FB23-48F4-8A00-44496A60ED21}"/>
              </a:ext>
            </a:extLst>
          </p:cNvPr>
          <p:cNvSpPr/>
          <p:nvPr/>
        </p:nvSpPr>
        <p:spPr>
          <a:xfrm>
            <a:off x="6025479" y="4154244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8F2996-0917-4DB2-82AD-E9731FFDC8B5}"/>
              </a:ext>
            </a:extLst>
          </p:cNvPr>
          <p:cNvSpPr txBox="1"/>
          <p:nvPr/>
        </p:nvSpPr>
        <p:spPr>
          <a:xfrm>
            <a:off x="5928036" y="385173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</p:cNvCxnSpPr>
          <p:nvPr/>
        </p:nvCxnSpPr>
        <p:spPr>
          <a:xfrm flipH="1" flipV="1">
            <a:off x="4523850" y="1590276"/>
            <a:ext cx="1668623" cy="2731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5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2657271" cy="3534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4F5E33-7099-43EE-A9D5-A0B93209A2B8}"/>
              </a:ext>
            </a:extLst>
          </p:cNvPr>
          <p:cNvSpPr txBox="1"/>
          <p:nvPr/>
        </p:nvSpPr>
        <p:spPr>
          <a:xfrm>
            <a:off x="461394" y="310393"/>
            <a:ext cx="34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forward_list</a:t>
            </a:r>
            <a:r>
              <a:rPr lang="en-CA" b="0" i="0">
                <a:solidFill>
                  <a:srgbClr val="000000"/>
                </a:solidFill>
                <a:effectLst/>
                <a:latin typeface="Franklin Book Gothic"/>
              </a:rPr>
              <a:t> </a:t>
            </a:r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639077-3CB9-457A-87D0-7DF2BBD747C9}"/>
              </a:ext>
            </a:extLst>
          </p:cNvPr>
          <p:cNvSpPr/>
          <p:nvPr/>
        </p:nvSpPr>
        <p:spPr>
          <a:xfrm>
            <a:off x="6847573" y="4908150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7B3E01-6725-4857-9928-C4656D3D70F1}"/>
              </a:ext>
            </a:extLst>
          </p:cNvPr>
          <p:cNvSpPr txBox="1"/>
          <p:nvPr/>
        </p:nvSpPr>
        <p:spPr>
          <a:xfrm>
            <a:off x="6525434" y="45747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908FB7-6F0A-43C9-A7B7-3263C0EFE384}"/>
              </a:ext>
            </a:extLst>
          </p:cNvPr>
          <p:cNvCxnSpPr>
            <a:cxnSpLocks/>
          </p:cNvCxnSpPr>
          <p:nvPr/>
        </p:nvCxnSpPr>
        <p:spPr>
          <a:xfrm flipV="1">
            <a:off x="5448002" y="1452694"/>
            <a:ext cx="2990100" cy="37046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813261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6771159" y="4566485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Currnet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96000" y="2920767"/>
            <a:ext cx="894212" cy="21965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134525" y="1452694"/>
            <a:ext cx="461394" cy="11815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985005" cy="10623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Franklin Book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5</cp:revision>
  <dcterms:created xsi:type="dcterms:W3CDTF">2022-02-17T18:13:35Z</dcterms:created>
  <dcterms:modified xsi:type="dcterms:W3CDTF">2022-02-17T19:34:58Z</dcterms:modified>
</cp:coreProperties>
</file>