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4160-FD80-4AE9-90AE-B578819A2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A1DE3-CF83-4884-8FEE-EC79DECFC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6C50-9CA4-4F64-B544-09F1F5DE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14C4-1B9E-4967-A62B-34378E8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8926-F6FC-4845-84B3-51E1FECD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38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65D-23E8-489B-95C8-68D4C33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86642-EC47-457C-90CC-246D621A9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3F03-F030-4DEB-942E-73F7D746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AA53-A7AB-4DDF-A02D-91349A1B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D461-0CE8-4DD6-BB2C-E0D0518E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9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6EDE-B236-4A30-BFB5-7A9B91350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9DF05-AFB8-499D-A214-27DC6BF6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E373-88CA-4AE6-9D98-2C7AA388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DFD8-4CC7-4B04-B8FB-10DDC97B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C463-47DF-4313-9D78-10197274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A66F-9051-4BC8-BEB9-E573B8E0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2A3A-8ACD-441D-B227-EBDE783E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EE09-5228-440F-A841-9CDE3B89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9D0D-FCC3-4763-AC16-C9B39C8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9788-B058-44E3-AE15-7ADCA7D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48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C34F-110D-462A-98C9-7993ED03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2835-CCF8-4FA6-9106-BE0FF8EF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72F9-100B-49E8-975F-1E3B25E3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D7FF-8836-4588-A87F-D2CE030E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30A9-A658-44EF-BE08-9159909A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16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147D-BCFB-4F5D-BCE4-CB863422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38DE-E573-4DD3-978C-18FDD7FA9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A480-96CC-4AD1-9AA4-38A13B301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6187-1D62-45EB-8AAF-A9E32B45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62B9B-2832-4C2B-9FDA-28DB9005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46D32-CBAB-4275-BC9D-D174119F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4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0983-32AD-46CE-95AD-63D4BEE3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E7B2-9F18-46E4-8CFA-25915356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C6EA5-D72F-45F4-94ED-EC7A8747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12FE9-5C3A-4385-98C3-4438787F9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0AFE4-5EC6-4C3B-AAC5-6913EC971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7A9A0-904C-4099-B810-C2D5DD47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66774-B47B-42AF-B14C-56EF964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5899D-1506-42ED-9290-940ACA42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5493-DEC2-40E5-A8B7-0B681A17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20DE5-40E5-4151-9E05-005A5FD5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9316B-8A72-4786-B4C6-8DCC90C2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2E50D-2D32-40EE-AF4F-85BA7B14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01CFD-D4C2-4C30-9C0E-971053A3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C9A12-BB65-405D-9D50-4FC13AA7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FFAC-A870-4584-8156-20A88E55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9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7A3E-C2B0-43D5-9C94-FCFB9ED1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12A3-284B-4990-B34D-9E079625C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04AA7-2462-4F5A-8536-516609065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A764-25DA-477C-A5B2-8B5E7105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1AC13-1274-4CC3-A316-21358B23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E21A-9F1F-4DA3-B60D-F25A42C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93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9CFA-FB0C-4CEE-B7F9-B8EEEDEA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6D3DE-FE56-4025-A332-6030BB4D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7CAD9-08B6-4C3C-AF59-67F1250F9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1418-97B4-4A90-A12F-121AD530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92D6-5E84-4DE5-9D7B-67A7FF1F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497E-BFE0-4F06-BD03-F26789C0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1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DC127-DAE0-449E-8CE0-AD3C2AFD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5718-9421-4297-8B6D-F4D84931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C795-F0DD-404B-B32D-662139C4E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8309-FCE7-4D4E-9CD0-44DC87FA0F08}" type="datetimeFigureOut">
              <a:rPr lang="en-CA" smtClean="0"/>
              <a:t>2022-02-10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9631-FF23-4AB3-A2B9-B8B432B41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92D8-128C-46B5-A0A9-6F4260A9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FF73-7C2E-468F-AB0A-185DE7715B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1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5950" y="393998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5830" y="3240737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12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90832" y="5338477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4427" y="4639229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AEE57-C31A-4EED-B0E1-B7E9F32D7E1B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b="1" dirty="0">
                <a:solidFill>
                  <a:srgbClr val="FF0000"/>
                </a:solidFill>
              </a:rPr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148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4427" y="4639229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72272-674A-44DF-AB09-E2C12680700E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b="1" dirty="0">
                <a:solidFill>
                  <a:srgbClr val="FF0000"/>
                </a:solidFill>
              </a:rPr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79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2" y="39399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2358D-098C-468F-B2F6-D98316EF068E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b="1" dirty="0">
                <a:solidFill>
                  <a:srgbClr val="FF0000"/>
                </a:solidFill>
              </a:rPr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46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2" y="39399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E76A8-5C98-49CD-9C05-07152063C4F9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b="1" dirty="0">
                <a:solidFill>
                  <a:srgbClr val="FF0000"/>
                </a:solidFill>
              </a:rPr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93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69869" y="4639229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82C7B0-EA59-4956-B4FA-836DD09FAA9A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b="1" dirty="0">
                <a:solidFill>
                  <a:srgbClr val="FF0000"/>
                </a:solidFill>
              </a:rPr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447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3847" y="533847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69869" y="4639229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1CE14-955B-4968-A6FA-C03C17ABBE6C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b="1" dirty="0">
                <a:solidFill>
                  <a:srgbClr val="FF0000"/>
                </a:solidFill>
              </a:rPr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267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3847" y="533847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3726" y="4639227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EFBE0-B77B-49FA-B25B-F70AFCB6C828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b="1" dirty="0">
                <a:solidFill>
                  <a:srgbClr val="FF0000"/>
                </a:solidFill>
              </a:rPr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71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3847" y="533847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3726" y="4639227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157AA-7C59-4130-970A-7F8B39B6A822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b="1" dirty="0">
                <a:solidFill>
                  <a:srgbClr val="FF0000"/>
                </a:solidFill>
              </a:rPr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763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3847" y="533847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3" y="5338474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3594B-71A8-4D28-8980-7E95B2E8770E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b="1" dirty="0">
                <a:solidFill>
                  <a:srgbClr val="FF0000"/>
                </a:solidFill>
              </a:rPr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90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89989" y="3939974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3" y="5338474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809A5-8C85-40C1-9FE0-EA234D2D292A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b="1" dirty="0">
                <a:solidFill>
                  <a:srgbClr val="FF0000"/>
                </a:solidFill>
              </a:rPr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29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2" y="39399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46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89989" y="3939974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69868" y="3240724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9C5FA-1FBB-4148-B93E-A490972D9C41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b="1" dirty="0">
                <a:solidFill>
                  <a:srgbClr val="FF0000"/>
                </a:solidFill>
              </a:rPr>
              <a:t>15: C --&gt; B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9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8295713" y="4639229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2" y="39399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6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4636151" y="463922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89989" y="3939974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69868" y="3240724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4200104" y="5338476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01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5950" y="393998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2265830" y="3240737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956F3-533E-4E36-8649-FDC8F19CA9A6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86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1885950" y="3939985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3" y="53384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F127F-D3DD-477A-B7E0-A89B3A573CED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57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90832" y="5338477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8675593" y="5338478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9BD31-4C44-447A-A6F0-CC44428D1D40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b="1" dirty="0">
                <a:solidFill>
                  <a:srgbClr val="FF0000"/>
                </a:solidFill>
              </a:rPr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657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1432112" y="4639233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90832" y="5338477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70711" y="4639225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31175-2F41-4792-8CD6-621726993AB8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b="1" dirty="0">
                <a:solidFill>
                  <a:srgbClr val="FF0000"/>
                </a:solidFill>
              </a:rPr>
              <a:t>3: C --&gt; B</a:t>
            </a:r>
          </a:p>
          <a:p>
            <a:r>
              <a:rPr lang="pt-BR" dirty="0"/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68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CA91FE-BE58-45A7-BD2F-19D9D014B3EB}"/>
              </a:ext>
            </a:extLst>
          </p:cNvPr>
          <p:cNvSpPr/>
          <p:nvPr/>
        </p:nvSpPr>
        <p:spPr>
          <a:xfrm>
            <a:off x="2675965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8E2F0-4FED-4BB5-B60D-1B95DCE5B1E8}"/>
              </a:ext>
            </a:extLst>
          </p:cNvPr>
          <p:cNvSpPr/>
          <p:nvPr/>
        </p:nvSpPr>
        <p:spPr>
          <a:xfrm>
            <a:off x="5880847" y="1021976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ECAB0-3C8F-40A7-9448-BAA00676BB83}"/>
              </a:ext>
            </a:extLst>
          </p:cNvPr>
          <p:cNvSpPr/>
          <p:nvPr/>
        </p:nvSpPr>
        <p:spPr>
          <a:xfrm>
            <a:off x="9085729" y="1021975"/>
            <a:ext cx="215152" cy="501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34DD-D8C6-4CFB-A388-AFE06B37D359}"/>
              </a:ext>
            </a:extLst>
          </p:cNvPr>
          <p:cNvSpPr/>
          <p:nvPr/>
        </p:nvSpPr>
        <p:spPr>
          <a:xfrm>
            <a:off x="7841875" y="5338477"/>
            <a:ext cx="2702859" cy="6992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5243D-646B-4218-A8B5-3A4B0A28FC2E}"/>
              </a:ext>
            </a:extLst>
          </p:cNvPr>
          <p:cNvSpPr/>
          <p:nvPr/>
        </p:nvSpPr>
        <p:spPr>
          <a:xfrm>
            <a:off x="5090832" y="5338477"/>
            <a:ext cx="1795182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87ED-A54B-4D7F-A6B5-8D190E753020}"/>
              </a:ext>
            </a:extLst>
          </p:cNvPr>
          <p:cNvSpPr/>
          <p:nvPr/>
        </p:nvSpPr>
        <p:spPr>
          <a:xfrm>
            <a:off x="5470711" y="4639225"/>
            <a:ext cx="1035423" cy="69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4B56-5CFB-4AA3-93FA-ED98D157EA6B}"/>
              </a:ext>
            </a:extLst>
          </p:cNvPr>
          <p:cNvSpPr txBox="1"/>
          <p:nvPr/>
        </p:nvSpPr>
        <p:spPr>
          <a:xfrm>
            <a:off x="2542334" y="375644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A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14198-127E-4852-96E1-CED34D6A21C2}"/>
              </a:ext>
            </a:extLst>
          </p:cNvPr>
          <p:cNvSpPr txBox="1"/>
          <p:nvPr/>
        </p:nvSpPr>
        <p:spPr>
          <a:xfrm>
            <a:off x="5747216" y="375643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B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34293-2B82-4C44-8283-F14D593D20E2}"/>
              </a:ext>
            </a:extLst>
          </p:cNvPr>
          <p:cNvSpPr txBox="1"/>
          <p:nvPr/>
        </p:nvSpPr>
        <p:spPr>
          <a:xfrm>
            <a:off x="8952098" y="407017"/>
            <a:ext cx="48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</a:rPr>
              <a:t>C</a:t>
            </a:r>
            <a:endParaRPr lang="en-CA" sz="3600" b="1" dirty="0">
              <a:solidFill>
                <a:srgbClr val="4472C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8ED50-8B1F-48AC-BCB2-3AD75A2EE2CD}"/>
              </a:ext>
            </a:extLst>
          </p:cNvPr>
          <p:cNvSpPr/>
          <p:nvPr/>
        </p:nvSpPr>
        <p:spPr>
          <a:xfrm>
            <a:off x="994662" y="5338479"/>
            <a:ext cx="3574955" cy="6992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98384-EC2D-45CC-81EF-6F3DD8B65ECC}"/>
              </a:ext>
            </a:extLst>
          </p:cNvPr>
          <p:cNvSpPr txBox="1"/>
          <p:nvPr/>
        </p:nvSpPr>
        <p:spPr>
          <a:xfrm>
            <a:off x="10906188" y="469783"/>
            <a:ext cx="12216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 A --&gt; C</a:t>
            </a:r>
          </a:p>
          <a:p>
            <a:r>
              <a:rPr lang="pt-BR" dirty="0"/>
              <a:t>2: A --&gt; B</a:t>
            </a:r>
          </a:p>
          <a:p>
            <a:r>
              <a:rPr lang="pt-BR" dirty="0"/>
              <a:t>3: C --&gt; B</a:t>
            </a:r>
          </a:p>
          <a:p>
            <a:r>
              <a:rPr lang="pt-BR" b="1" dirty="0">
                <a:solidFill>
                  <a:srgbClr val="FF0000"/>
                </a:solidFill>
              </a:rPr>
              <a:t>4: A --&gt; C</a:t>
            </a:r>
          </a:p>
          <a:p>
            <a:r>
              <a:rPr lang="pt-BR" dirty="0"/>
              <a:t>5: B --&gt; A</a:t>
            </a:r>
          </a:p>
          <a:p>
            <a:r>
              <a:rPr lang="pt-BR" dirty="0"/>
              <a:t>6: B --&gt; C</a:t>
            </a:r>
          </a:p>
          <a:p>
            <a:r>
              <a:rPr lang="pt-BR" dirty="0"/>
              <a:t>7: A --&gt; C</a:t>
            </a:r>
          </a:p>
          <a:p>
            <a:r>
              <a:rPr lang="pt-BR" dirty="0"/>
              <a:t>8: A --&gt; B</a:t>
            </a:r>
          </a:p>
          <a:p>
            <a:r>
              <a:rPr lang="pt-BR" dirty="0"/>
              <a:t>9: C --&gt; B</a:t>
            </a:r>
          </a:p>
          <a:p>
            <a:r>
              <a:rPr lang="pt-BR" dirty="0"/>
              <a:t>10: C --&gt; A</a:t>
            </a:r>
          </a:p>
          <a:p>
            <a:r>
              <a:rPr lang="pt-BR" dirty="0"/>
              <a:t>11: B --&gt; A</a:t>
            </a:r>
          </a:p>
          <a:p>
            <a:r>
              <a:rPr lang="pt-BR" dirty="0"/>
              <a:t>12: C --&gt; B</a:t>
            </a:r>
          </a:p>
          <a:p>
            <a:r>
              <a:rPr lang="pt-BR" dirty="0"/>
              <a:t>13: A --&gt; C</a:t>
            </a:r>
          </a:p>
          <a:p>
            <a:r>
              <a:rPr lang="pt-BR" dirty="0"/>
              <a:t>14: A --&gt; B</a:t>
            </a:r>
          </a:p>
          <a:p>
            <a:r>
              <a:rPr lang="pt-BR" dirty="0"/>
              <a:t>15: C --&gt;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1260</Words>
  <Application>Microsoft Office PowerPoint</Application>
  <PresentationFormat>Widescreen</PresentationFormat>
  <Paragraphs>300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6</cp:revision>
  <dcterms:created xsi:type="dcterms:W3CDTF">2020-02-09T23:41:30Z</dcterms:created>
  <dcterms:modified xsi:type="dcterms:W3CDTF">2022-02-10T18:22:29Z</dcterms:modified>
</cp:coreProperties>
</file>