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85" r:id="rId4"/>
    <p:sldId id="282" r:id="rId5"/>
    <p:sldId id="283" r:id="rId6"/>
    <p:sldId id="284" r:id="rId7"/>
    <p:sldId id="258" r:id="rId8"/>
    <p:sldId id="259" r:id="rId9"/>
    <p:sldId id="288" r:id="rId10"/>
    <p:sldId id="287" r:id="rId11"/>
    <p:sldId id="286" r:id="rId12"/>
    <p:sldId id="261" r:id="rId13"/>
    <p:sldId id="289" r:id="rId14"/>
    <p:sldId id="263" r:id="rId15"/>
    <p:sldId id="262" r:id="rId16"/>
    <p:sldId id="260" r:id="rId17"/>
    <p:sldId id="264" r:id="rId18"/>
    <p:sldId id="265" r:id="rId19"/>
    <p:sldId id="266" r:id="rId20"/>
    <p:sldId id="267" r:id="rId21"/>
    <p:sldId id="268" r:id="rId22"/>
    <p:sldId id="290" r:id="rId23"/>
    <p:sldId id="269" r:id="rId24"/>
    <p:sldId id="270" r:id="rId25"/>
    <p:sldId id="271" r:id="rId26"/>
    <p:sldId id="272" r:id="rId27"/>
    <p:sldId id="278" r:id="rId28"/>
    <p:sldId id="279" r:id="rId29"/>
    <p:sldId id="281" r:id="rId30"/>
    <p:sldId id="280" r:id="rId31"/>
    <p:sldId id="291" r:id="rId32"/>
    <p:sldId id="292" r:id="rId33"/>
    <p:sldId id="293" r:id="rId34"/>
    <p:sldId id="295" r:id="rId35"/>
    <p:sldId id="294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7" r:id="rId47"/>
    <p:sldId id="313" r:id="rId48"/>
    <p:sldId id="308" r:id="rId49"/>
    <p:sldId id="309" r:id="rId50"/>
    <p:sldId id="311" r:id="rId51"/>
    <p:sldId id="310" r:id="rId52"/>
    <p:sldId id="312" r:id="rId53"/>
    <p:sldId id="306" r:id="rId54"/>
    <p:sldId id="314" r:id="rId55"/>
    <p:sldId id="31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EF7B1-00A9-4BA8-9BD0-1F71B56C2CA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7FB01-7AF2-46E9-9AB1-E697291D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2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Memory an array of characters or bytes, starting from index 0 up to the size of the memory of your </a:t>
            </a:r>
            <a:r>
              <a:rPr lang="en-CA" dirty="0" err="1"/>
              <a:t>comtpuer</a:t>
            </a:r>
            <a:r>
              <a:rPr lang="en-CA" dirty="0"/>
              <a:t>. </a:t>
            </a:r>
            <a:br>
              <a:rPr lang="en-CA" dirty="0"/>
            </a:br>
            <a:r>
              <a:rPr lang="en-CA" dirty="0"/>
              <a:t>This index is called an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78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When creating a variable compiler request the OS for the space in memory reserved and tagged with the name you assigned to it, in this cate int var. </a:t>
            </a:r>
            <a:br>
              <a:rPr lang="en-CA" dirty="0"/>
            </a:br>
            <a:r>
              <a:rPr lang="en-CA" dirty="0"/>
              <a:t>Note that the variable “var” is sitting at address 108 which is totally by chance (the address changes every time you run your program)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3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Same here of </a:t>
            </a:r>
            <a:r>
              <a:rPr lang="en-CA" dirty="0" err="1"/>
              <a:t>dvar</a:t>
            </a:r>
            <a:r>
              <a:rPr lang="en-CA" dirty="0"/>
              <a:t> as a double that is sitting at the address 132.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4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When you set the variable to a value, through its tag (its name) the value is being placed in memory where the variable 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25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same for all the variables you create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20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that we know how the variables are placed in memory lets go back where we created </a:t>
            </a:r>
            <a:r>
              <a:rPr lang="en-CA"/>
              <a:t>the variables.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A46-F16C-4324-8819-484626655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F4635-B88D-4D87-9C10-9E84C5876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9F18-8B05-4CE9-9CE4-52B044E6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87A92-A264-4A26-BF8C-A4D51B63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C080-B40B-4285-83B4-1D5982E9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6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F64E-45B9-4685-8251-CAC70DD1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CA253-7EBA-4C6E-B276-05CC19D6B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BD83A-5DB3-4807-AA0B-395D6BCF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A8AC-97E5-448C-AE38-68A79F4A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392F7-7BEC-4E32-B9A1-4FE0747D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1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3B822-86BA-4225-83A5-6CADA97F7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1BD91-9B79-4382-8D39-8C31B1E64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CAF65-F93A-45B1-97BD-F30EB41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A0603-87A3-42E2-9813-5A401937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5B5F-7999-4B2F-87ED-34C15514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1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ED28-05D3-4765-936A-2FDF0082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43F3-526F-446E-92DA-63262608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5021-C428-427C-8532-78C8141B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F218E-7459-4278-BC56-6A812D61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0285-F17C-4100-B651-FF0BB0F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4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2802-7646-43EE-90A1-01BA0BE8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660F8-E97B-4416-85E4-F5667261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7F63-91CB-4C6C-95FE-CB018335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B9C86-83AE-41B5-872B-FCE4FC0D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875D7-BD64-4C0F-B17D-A9F881B3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5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B407-B3D8-47C5-8735-E4984AA2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1605-8C9A-44F8-A2FF-93F3484A4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08A46-4F88-4A65-93BC-DDC597B01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E9213-28FA-4EE1-A47C-8A910D6D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2FF7B-5DCC-4169-BB02-E048766C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E9EAF-5B6D-457B-BAAF-F52145C6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E161-E630-49BC-8EBA-4D0E3C98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5CC5F-911E-4281-B1CE-1E38566F7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DC9E9-096C-4132-AD59-68A0109B8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F5FE9-E196-4C0A-9A5B-F59763481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583E8-ADC6-44C0-A7D3-1F172A139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10EF9-BAE4-47C3-AE11-6E9C2363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41F51-BCF8-415F-AB35-9E961DEB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A006D-153D-44B1-BB57-134B3C90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5C3E-568B-4141-A18C-274F2E05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F9348-9576-4D6D-ACD4-3460438E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F0A4E-1023-481F-9F54-F43AC310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C956F-18F9-4B4E-827A-982B2CD3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A33B4-940C-4956-87EB-F257E582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65FC3-C65E-4B1B-AC0E-A50B96EA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3E573-87D9-4141-9515-9769B3D8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3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EDF3-F546-4094-8F51-1A8D97C3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E790-A227-433E-8184-EC90BE696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C3B52-9AF8-450A-8443-A29D88326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4D081-0B87-4C0E-A421-7E1AC1A3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10975-B9FB-4D30-94AC-2E7A756F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DAA65-6852-449B-BC0A-1EB0D1D9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05ED-BC22-48EB-BF11-D8EA29C2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B155F-FF07-4946-8B3A-7D981066D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C0C76-4678-4190-9DE2-3D11B8561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18879-DC9E-48C9-BBCF-4776326A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72829-E3D6-49AF-A857-A926C33A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F4321-8890-40AB-981D-D84F8711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1D891-813E-4377-9759-56EAB946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BE9C1-7DB9-49B5-8FD4-9C832AD6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7B84-1D20-4B55-99ED-BF0412768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79A0-FFC8-4AE2-A01A-1CF3E7A852D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23C4F-BEEC-4AC9-9485-2C88C7CA0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2737-EE72-4178-BF64-433AE60C2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714143" y="1244717"/>
            <a:ext cx="74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732522" y="1762302"/>
            <a:ext cx="7216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3708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29848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36553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2693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492075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53475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20522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681923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46755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08156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875203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36603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72150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39198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00598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65737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2713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59418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5558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20418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781818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488663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10266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674434" y="3301341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63BCFAA-F46B-41EB-86AE-728EFC173176}"/>
              </a:ext>
            </a:extLst>
          </p:cNvPr>
          <p:cNvCxnSpPr>
            <a:cxnSpLocks/>
          </p:cNvCxnSpPr>
          <p:nvPr/>
        </p:nvCxnSpPr>
        <p:spPr>
          <a:xfrm>
            <a:off x="882436" y="1762296"/>
            <a:ext cx="688615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9E1D96B-A34D-44D4-BC7A-6349CCB71358}"/>
              </a:ext>
            </a:extLst>
          </p:cNvPr>
          <p:cNvSpPr/>
          <p:nvPr/>
        </p:nvSpPr>
        <p:spPr>
          <a:xfrm>
            <a:off x="791677" y="124471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7E4786-0E03-4C7E-8EDB-7719B9B84448}"/>
              </a:ext>
            </a:extLst>
          </p:cNvPr>
          <p:cNvCxnSpPr>
            <a:cxnSpLocks/>
          </p:cNvCxnSpPr>
          <p:nvPr/>
        </p:nvCxnSpPr>
        <p:spPr>
          <a:xfrm>
            <a:off x="882436" y="1244712"/>
            <a:ext cx="688615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FF788B-1FBA-42CF-AEE1-23FF8F2E7E78}"/>
              </a:ext>
            </a:extLst>
          </p:cNvPr>
          <p:cNvSpPr/>
          <p:nvPr/>
        </p:nvSpPr>
        <p:spPr>
          <a:xfrm>
            <a:off x="486876" y="124471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EE81555-8823-4F2E-A59E-2FAD11572F10}"/>
              </a:ext>
            </a:extLst>
          </p:cNvPr>
          <p:cNvSpPr txBox="1"/>
          <p:nvPr/>
        </p:nvSpPr>
        <p:spPr>
          <a:xfrm>
            <a:off x="42186" y="967716"/>
            <a:ext cx="219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0</a:t>
            </a:r>
            <a:endParaRPr lang="en-US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D70B1B-ED0F-4C91-9939-DB06EB5FC751}"/>
              </a:ext>
            </a:extLst>
          </p:cNvPr>
          <p:cNvSpPr txBox="1"/>
          <p:nvPr/>
        </p:nvSpPr>
        <p:spPr>
          <a:xfrm>
            <a:off x="668569" y="960949"/>
            <a:ext cx="229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</a:t>
            </a:r>
            <a:endParaRPr lang="en-US" sz="12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B452A16-3000-4686-AB0C-DE5899FB088A}"/>
              </a:ext>
            </a:extLst>
          </p:cNvPr>
          <p:cNvSpPr/>
          <p:nvPr/>
        </p:nvSpPr>
        <p:spPr>
          <a:xfrm>
            <a:off x="170312" y="124471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FB3D6FF-434A-4F85-B112-7C00A1E4C8B5}"/>
              </a:ext>
            </a:extLst>
          </p:cNvPr>
          <p:cNvSpPr txBox="1"/>
          <p:nvPr/>
        </p:nvSpPr>
        <p:spPr>
          <a:xfrm>
            <a:off x="354245" y="1762292"/>
            <a:ext cx="219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</a:t>
            </a:r>
            <a:endParaRPr lang="en-US" sz="12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00DBDCD-3B6F-42AB-8CF0-EF21E852DAA8}"/>
              </a:ext>
            </a:extLst>
          </p:cNvPr>
          <p:cNvSpPr txBox="1"/>
          <p:nvPr/>
        </p:nvSpPr>
        <p:spPr>
          <a:xfrm>
            <a:off x="987839" y="1775828"/>
            <a:ext cx="219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782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108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BC28AE5-2EA1-4439-B57A-588A025BE888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51E29A6-13A6-4251-8DCA-2233CD633A2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0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</p:txBody>
      </p:sp>
    </p:spTree>
    <p:extLst>
      <p:ext uri="{BB962C8B-B14F-4D97-AF65-F5344CB8AC3E}">
        <p14:creationId xmlns:p14="http://schemas.microsoft.com/office/powerpoint/2010/main" val="42257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145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373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8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00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2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192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br>
              <a:rPr lang="en-CA" dirty="0"/>
            </a:b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108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20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3693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9C06782-0303-4D94-9E42-235394774C28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1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62037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033427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31772FD-0083-4BAE-BC69-DCD9AA67F3B4}"/>
              </a:ext>
            </a:extLst>
          </p:cNvPr>
          <p:cNvSpPr txBox="1"/>
          <p:nvPr/>
        </p:nvSpPr>
        <p:spPr>
          <a:xfrm>
            <a:off x="4946168" y="4006184"/>
            <a:ext cx="3729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FF0000"/>
                </a:solidFill>
              </a:rPr>
              <a:t>?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84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E1B982-66B8-4ADB-849E-8A849D0E3380}"/>
              </a:ext>
            </a:extLst>
          </p:cNvPr>
          <p:cNvCxnSpPr>
            <a:cxnSpLocks/>
          </p:cNvCxnSpPr>
          <p:nvPr/>
        </p:nvCxnSpPr>
        <p:spPr>
          <a:xfrm>
            <a:off x="4811500" y="4562764"/>
            <a:ext cx="3622485" cy="5856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C43CAE6-C5E5-4777-BE7F-16F21AC4CA9A}"/>
              </a:ext>
            </a:extLst>
          </p:cNvPr>
          <p:cNvCxnSpPr>
            <a:cxnSpLocks/>
          </p:cNvCxnSpPr>
          <p:nvPr/>
        </p:nvCxnSpPr>
        <p:spPr>
          <a:xfrm flipV="1">
            <a:off x="4819293" y="4599971"/>
            <a:ext cx="3641781" cy="5822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B15BFF1-A55A-47BA-906B-276D64DF9FA2}"/>
              </a:ext>
            </a:extLst>
          </p:cNvPr>
          <p:cNvCxnSpPr>
            <a:cxnSpLocks/>
          </p:cNvCxnSpPr>
          <p:nvPr/>
        </p:nvCxnSpPr>
        <p:spPr>
          <a:xfrm>
            <a:off x="5226498" y="3643349"/>
            <a:ext cx="2345065" cy="36283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7E248BE-6C8F-46C6-87D4-737BDFCDACD6}"/>
              </a:ext>
            </a:extLst>
          </p:cNvPr>
          <p:cNvCxnSpPr>
            <a:cxnSpLocks/>
          </p:cNvCxnSpPr>
          <p:nvPr/>
        </p:nvCxnSpPr>
        <p:spPr>
          <a:xfrm flipV="1">
            <a:off x="5243971" y="3678790"/>
            <a:ext cx="2338197" cy="3583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51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40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63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4004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br>
              <a:rPr lang="en-CA" dirty="0"/>
            </a:b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108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8531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604001" y="3537322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53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604001" y="3537322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7" name="Arrow: U-Turn 126">
            <a:extLst>
              <a:ext uri="{FF2B5EF4-FFF2-40B4-BE49-F238E27FC236}">
                <a16:creationId xmlns:a16="http://schemas.microsoft.com/office/drawing/2014/main" id="{50B74EC8-C3BD-4CB7-BE4E-3A51E23BFECD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4763B17-7A5B-4F1E-AF15-CCD83092FFAB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198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64633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8C80CD-F8D8-4328-89CB-F31D64396B89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56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4144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0008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8564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0772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3621024" y="3132820"/>
            <a:ext cx="411175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“Pointer” in C is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732777" y="2971276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40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4649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4285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3524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3029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3163824" y="3132820"/>
            <a:ext cx="456895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in C is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513321" y="2855821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8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92333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98765;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98765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2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9790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0304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3163825" y="3132820"/>
            <a:ext cx="41330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in C is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296913" y="296733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78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7558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1461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26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66458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731519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4D7403-1BFB-45DE-BC7B-971A2CB91C4F}"/>
              </a:ext>
            </a:extLst>
          </p:cNvPr>
          <p:cNvSpPr txBox="1"/>
          <p:nvPr/>
        </p:nvSpPr>
        <p:spPr>
          <a:xfrm>
            <a:off x="7717535" y="956548"/>
            <a:ext cx="7223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916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230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741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7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120032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98765;</a:t>
            </a:r>
          </a:p>
          <a:p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 9876.5432;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98765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9876.5432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905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37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0B08-19E4-4D40-BCBE-A0DF2F6AC0FE}"/>
              </a:ext>
            </a:extLst>
          </p:cNvPr>
          <p:cNvSpPr txBox="1"/>
          <p:nvPr/>
        </p:nvSpPr>
        <p:spPr>
          <a:xfrm>
            <a:off x="1188720" y="3732324"/>
            <a:ext cx="981456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in front of a variable as a unary operator, it means “Target of”: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18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0B08-19E4-4D40-BCBE-A0DF2F6AC0FE}"/>
              </a:ext>
            </a:extLst>
          </p:cNvPr>
          <p:cNvSpPr txBox="1"/>
          <p:nvPr/>
        </p:nvSpPr>
        <p:spPr>
          <a:xfrm>
            <a:off x="1188720" y="3732324"/>
            <a:ext cx="9976104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in front of a variable as a unary operator, it means “Target of”: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*p;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target of p; (p is a Pointer, a is a variable)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82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0B08-19E4-4D40-BCBE-A0DF2F6AC0FE}"/>
              </a:ext>
            </a:extLst>
          </p:cNvPr>
          <p:cNvSpPr txBox="1"/>
          <p:nvPr/>
        </p:nvSpPr>
        <p:spPr>
          <a:xfrm>
            <a:off x="1188720" y="3732324"/>
            <a:ext cx="981456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in front of a variable as a unary operator, it means “Target of”: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*p;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target of p; (p is a Pointer, a is a variable)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*t = x;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target of t is set to x; (t is a Pointer, x is a variable)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0B08-19E4-4D40-BCBE-A0DF2F6AC0FE}"/>
              </a:ext>
            </a:extLst>
          </p:cNvPr>
          <p:cNvSpPr txBox="1"/>
          <p:nvPr/>
        </p:nvSpPr>
        <p:spPr>
          <a:xfrm>
            <a:off x="1188720" y="3732324"/>
            <a:ext cx="9814560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in front of a variable as a unary operator, it means “Target of”: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*p;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target of p; (p is a Pointer, a is a variable)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*t = x;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target of t is set to x;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B * *C;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B multiply by target of C</a:t>
            </a:r>
          </a:p>
          <a:p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// A is B are variables but C is a Pointer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43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0B08-19E4-4D40-BCBE-A0DF2F6AC0FE}"/>
              </a:ext>
            </a:extLst>
          </p:cNvPr>
          <p:cNvSpPr txBox="1"/>
          <p:nvPr/>
        </p:nvSpPr>
        <p:spPr>
          <a:xfrm>
            <a:off x="1188720" y="3732324"/>
            <a:ext cx="9814560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in front of a variable as a unary operator, it means “Target of”: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*p;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target of p; (p is a Pointer, a is a variable)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*t = x;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target of t is set to x;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B * *C;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B multiply by target of C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B are variables but C is a Pointer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 = *M * C * C;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// E is set to target of M multiply by C multiply by C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E and C are variables but M is a Pointer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5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64633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01B51-4309-495F-8935-CE9BBC05590E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4E304A-0E43-412F-B926-93514940A901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1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102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102</a:t>
            </a:r>
            <a:endParaRPr lang="en-US" b="1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88A54DE-20BD-479A-8D5F-E47B0FFB528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3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102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2730600" y="1648752"/>
            <a:ext cx="5336379" cy="75083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072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3179BEB-F002-46D7-9CFD-5F95A6EA86AD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4498</Words>
  <Application>Microsoft Office PowerPoint</Application>
  <PresentationFormat>Widescreen</PresentationFormat>
  <Paragraphs>2636</Paragraphs>
  <Slides>55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27</cp:revision>
  <dcterms:created xsi:type="dcterms:W3CDTF">2018-06-19T16:34:11Z</dcterms:created>
  <dcterms:modified xsi:type="dcterms:W3CDTF">2024-11-21T15:43:58Z</dcterms:modified>
</cp:coreProperties>
</file>