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A46-F16C-4324-8819-48462665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F4635-B88D-4D87-9C10-9E84C587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9F18-8B05-4CE9-9CE4-52B044E6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7A92-A264-4A26-BF8C-A4D51B6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080-B40B-4285-83B4-1D5982E9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F64E-45B9-4685-8251-CAC70DD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A253-7EBA-4C6E-B276-05CC19D6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D83A-5DB3-4807-AA0B-395D6BCF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A8AC-97E5-448C-AE38-68A79F4A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92F7-7BEC-4E32-B9A1-4FE0747D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3B822-86BA-4225-83A5-6CADA97F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1BD91-9B79-4382-8D39-8C31B1E6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AF65-F93A-45B1-97BD-F30EB41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0603-87A3-42E2-9813-5A401937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5B5F-7999-4B2F-87ED-34C15514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ED28-05D3-4765-936A-2FDF008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43F3-526F-446E-92DA-63262608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5021-C428-427C-8532-78C8141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218E-7459-4278-BC56-6A812D61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0285-F17C-4100-B651-FF0BB0F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2802-7646-43EE-90A1-01BA0BE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60F8-E97B-4416-85E4-F5667261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7F63-91CB-4C6C-95FE-CB018335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9C86-83AE-41B5-872B-FCE4FC0D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75D7-BD64-4C0F-B17D-A9F881B3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B407-B3D8-47C5-8735-E4984AA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1605-8C9A-44F8-A2FF-93F3484A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8A46-4F88-4A65-93BC-DDC597B0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9213-28FA-4EE1-A47C-8A910D6D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2FF7B-5DCC-4169-BB02-E048766C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9EAF-5B6D-457B-BAAF-F52145C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161-E630-49BC-8EBA-4D0E3C9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5CC5F-911E-4281-B1CE-1E38566F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C9E9-096C-4132-AD59-68A0109B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F5FE9-E196-4C0A-9A5B-F59763481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583E8-ADC6-44C0-A7D3-1F172A139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10EF9-BAE4-47C3-AE11-6E9C2363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41F51-BCF8-415F-AB35-9E961DEB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A006D-153D-44B1-BB57-134B3C9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5C3E-568B-4141-A18C-274F2E05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F9348-9576-4D6D-ACD4-3460438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0A4E-1023-481F-9F54-F43AC310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C956F-18F9-4B4E-827A-982B2CD3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33B4-940C-4956-87EB-F257E582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65FC3-C65E-4B1B-AC0E-A50B96E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E573-87D9-4141-9515-9769B3D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DF3-F546-4094-8F51-1A8D97C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E790-A227-433E-8184-EC90BE69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3B52-9AF8-450A-8443-A29D8832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D081-0B87-4C0E-A421-7E1AC1A3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975-B9FB-4D30-94AC-2E7A756F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DAA65-6852-449B-BC0A-1EB0D1D9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05ED-BC22-48EB-BF11-D8EA29C2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B155F-FF07-4946-8B3A-7D981066D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C0C76-4678-4190-9DE2-3D11B856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8879-DC9E-48C9-BBCF-4776326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72829-E3D6-49AF-A857-A926C33A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F4321-8890-40AB-981D-D84F871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1D891-813E-4377-9759-56EAB946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BE9C1-7DB9-49B5-8FD4-9C832AD6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7B84-1D20-4B55-99ED-BF0412768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79A0-FFC8-4AE2-A01A-1CF3E7A852D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3C4F-BEEC-4AC9-9485-2C88C7CA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2737-EE72-4178-BF64-433AE60C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69602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1002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98050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59450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459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599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303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443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79270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0671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07718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69118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3006038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76514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90516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4191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55913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22638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4039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8871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10272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73197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8719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58969" y="3301339"/>
            <a:ext cx="1046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374561" y="330135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782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DE1DC-85F4-BA7C-C0F2-CA6F5583639C}"/>
              </a:ext>
            </a:extLst>
          </p:cNvPr>
          <p:cNvSpPr txBox="1"/>
          <p:nvPr/>
        </p:nvSpPr>
        <p:spPr>
          <a:xfrm>
            <a:off x="2391225" y="330135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76619-DAC7-CA6B-B491-4C03E9D1178F}"/>
              </a:ext>
            </a:extLst>
          </p:cNvPr>
          <p:cNvSpPr txBox="1"/>
          <p:nvPr/>
        </p:nvSpPr>
        <p:spPr>
          <a:xfrm>
            <a:off x="269602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7D8C8-7524-7A17-C968-740AE0DF4228}"/>
              </a:ext>
            </a:extLst>
          </p:cNvPr>
          <p:cNvSpPr txBox="1"/>
          <p:nvPr/>
        </p:nvSpPr>
        <p:spPr>
          <a:xfrm>
            <a:off x="331002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7F3AC-933C-607B-59F3-45149DEBE5A6}"/>
              </a:ext>
            </a:extLst>
          </p:cNvPr>
          <p:cNvSpPr txBox="1"/>
          <p:nvPr/>
        </p:nvSpPr>
        <p:spPr>
          <a:xfrm>
            <a:off x="398050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A3192-4206-43C7-C507-C4CD867FCAE9}"/>
              </a:ext>
            </a:extLst>
          </p:cNvPr>
          <p:cNvSpPr txBox="1"/>
          <p:nvPr/>
        </p:nvSpPr>
        <p:spPr>
          <a:xfrm>
            <a:off x="459450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4C8FC-62DB-9915-F03B-7E7A0F199918}"/>
              </a:ext>
            </a:extLst>
          </p:cNvPr>
          <p:cNvSpPr txBox="1"/>
          <p:nvPr/>
        </p:nvSpPr>
        <p:spPr>
          <a:xfrm>
            <a:off x="52459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0EE28-F7BD-46EE-4855-FD73C7405897}"/>
              </a:ext>
            </a:extLst>
          </p:cNvPr>
          <p:cNvSpPr txBox="1"/>
          <p:nvPr/>
        </p:nvSpPr>
        <p:spPr>
          <a:xfrm>
            <a:off x="58599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833F8-9C2D-DD27-7C8E-21CDAF609231}"/>
              </a:ext>
            </a:extLst>
          </p:cNvPr>
          <p:cNvSpPr txBox="1"/>
          <p:nvPr/>
        </p:nvSpPr>
        <p:spPr>
          <a:xfrm>
            <a:off x="65303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BC5EC1-2E94-6112-C193-69CA03ADDE0D}"/>
              </a:ext>
            </a:extLst>
          </p:cNvPr>
          <p:cNvSpPr txBox="1"/>
          <p:nvPr/>
        </p:nvSpPr>
        <p:spPr>
          <a:xfrm>
            <a:off x="71443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B5E80E-D94C-E65A-7609-34DA12A84CD9}"/>
              </a:ext>
            </a:extLst>
          </p:cNvPr>
          <p:cNvSpPr txBox="1"/>
          <p:nvPr/>
        </p:nvSpPr>
        <p:spPr>
          <a:xfrm>
            <a:off x="779270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84B01-DDA8-D238-D52E-8B1BE6CD4D23}"/>
              </a:ext>
            </a:extLst>
          </p:cNvPr>
          <p:cNvSpPr txBox="1"/>
          <p:nvPr/>
        </p:nvSpPr>
        <p:spPr>
          <a:xfrm>
            <a:off x="840671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35289-6EAA-90C7-67DE-5B97DC961284}"/>
              </a:ext>
            </a:extLst>
          </p:cNvPr>
          <p:cNvSpPr txBox="1"/>
          <p:nvPr/>
        </p:nvSpPr>
        <p:spPr>
          <a:xfrm>
            <a:off x="907718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640926-AE39-D5D0-AC7D-D3B5DFDE61B1}"/>
              </a:ext>
            </a:extLst>
          </p:cNvPr>
          <p:cNvSpPr txBox="1"/>
          <p:nvPr/>
        </p:nvSpPr>
        <p:spPr>
          <a:xfrm>
            <a:off x="969118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81A548-5D24-7EE9-FCD3-EE34160CB768}"/>
              </a:ext>
            </a:extLst>
          </p:cNvPr>
          <p:cNvSpPr txBox="1"/>
          <p:nvPr/>
        </p:nvSpPr>
        <p:spPr>
          <a:xfrm>
            <a:off x="3006038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147AF2-C80D-5E4C-D58C-F5BC668714BC}"/>
              </a:ext>
            </a:extLst>
          </p:cNvPr>
          <p:cNvSpPr txBox="1"/>
          <p:nvPr/>
        </p:nvSpPr>
        <p:spPr>
          <a:xfrm>
            <a:off x="3676514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7F814-06B3-0934-C38A-BE95DA2C38E4}"/>
              </a:ext>
            </a:extLst>
          </p:cNvPr>
          <p:cNvSpPr txBox="1"/>
          <p:nvPr/>
        </p:nvSpPr>
        <p:spPr>
          <a:xfrm>
            <a:off x="4290516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4EA516-B76E-7DEB-EF66-FC74B90F9D9E}"/>
              </a:ext>
            </a:extLst>
          </p:cNvPr>
          <p:cNvSpPr txBox="1"/>
          <p:nvPr/>
        </p:nvSpPr>
        <p:spPr>
          <a:xfrm>
            <a:off x="494191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63CF97-AA92-77EA-4527-555EC83EA0D1}"/>
              </a:ext>
            </a:extLst>
          </p:cNvPr>
          <p:cNvSpPr txBox="1"/>
          <p:nvPr/>
        </p:nvSpPr>
        <p:spPr>
          <a:xfrm>
            <a:off x="5555913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118A50-C687-3B6A-A775-3A55F03D4DB9}"/>
              </a:ext>
            </a:extLst>
          </p:cNvPr>
          <p:cNvSpPr txBox="1"/>
          <p:nvPr/>
        </p:nvSpPr>
        <p:spPr>
          <a:xfrm>
            <a:off x="622638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9E730F-6A83-4B79-10D7-2EDAE9819760}"/>
              </a:ext>
            </a:extLst>
          </p:cNvPr>
          <p:cNvSpPr txBox="1"/>
          <p:nvPr/>
        </p:nvSpPr>
        <p:spPr>
          <a:xfrm>
            <a:off x="684039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6D8E77-3296-789A-FE25-D1A0A411D195}"/>
              </a:ext>
            </a:extLst>
          </p:cNvPr>
          <p:cNvSpPr txBox="1"/>
          <p:nvPr/>
        </p:nvSpPr>
        <p:spPr>
          <a:xfrm>
            <a:off x="748871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900362-3D53-9575-222D-3E9BF50E5257}"/>
              </a:ext>
            </a:extLst>
          </p:cNvPr>
          <p:cNvSpPr txBox="1"/>
          <p:nvPr/>
        </p:nvSpPr>
        <p:spPr>
          <a:xfrm>
            <a:off x="810272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525DF5-9B2A-7CCA-35BD-14D32B0E9488}"/>
              </a:ext>
            </a:extLst>
          </p:cNvPr>
          <p:cNvSpPr txBox="1"/>
          <p:nvPr/>
        </p:nvSpPr>
        <p:spPr>
          <a:xfrm>
            <a:off x="8773197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A58F49-4325-8497-A34B-4510CD78EBA5}"/>
              </a:ext>
            </a:extLst>
          </p:cNvPr>
          <p:cNvSpPr txBox="1"/>
          <p:nvPr/>
        </p:nvSpPr>
        <p:spPr>
          <a:xfrm>
            <a:off x="938719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7EB851-485B-7458-FFBF-FAF13101CEFF}"/>
              </a:ext>
            </a:extLst>
          </p:cNvPr>
          <p:cNvSpPr txBox="1"/>
          <p:nvPr/>
        </p:nvSpPr>
        <p:spPr>
          <a:xfrm>
            <a:off x="9956228" y="3279655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6110EB7-0898-E17D-1A34-CB697D9B3480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4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A4D92-1E64-0EDE-3FB8-1033E2151C41}"/>
              </a:ext>
            </a:extLst>
          </p:cNvPr>
          <p:cNvSpPr txBox="1"/>
          <p:nvPr/>
        </p:nvSpPr>
        <p:spPr>
          <a:xfrm>
            <a:off x="2391225" y="330135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24EA2-07F9-8BBE-E9AD-0959E6C1A72E}"/>
              </a:ext>
            </a:extLst>
          </p:cNvPr>
          <p:cNvSpPr txBox="1"/>
          <p:nvPr/>
        </p:nvSpPr>
        <p:spPr>
          <a:xfrm>
            <a:off x="269602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69B72-8965-4FC4-19D3-F153D264A2C4}"/>
              </a:ext>
            </a:extLst>
          </p:cNvPr>
          <p:cNvSpPr txBox="1"/>
          <p:nvPr/>
        </p:nvSpPr>
        <p:spPr>
          <a:xfrm>
            <a:off x="331002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963D6-08BA-6FE2-CFE2-9DBECE43AC14}"/>
              </a:ext>
            </a:extLst>
          </p:cNvPr>
          <p:cNvSpPr txBox="1"/>
          <p:nvPr/>
        </p:nvSpPr>
        <p:spPr>
          <a:xfrm>
            <a:off x="398050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4F45A-3902-DAD5-2863-BA4BD7401E05}"/>
              </a:ext>
            </a:extLst>
          </p:cNvPr>
          <p:cNvSpPr txBox="1"/>
          <p:nvPr/>
        </p:nvSpPr>
        <p:spPr>
          <a:xfrm>
            <a:off x="459450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F8AF2-D76C-DD80-8262-3C093115E2F9}"/>
              </a:ext>
            </a:extLst>
          </p:cNvPr>
          <p:cNvSpPr txBox="1"/>
          <p:nvPr/>
        </p:nvSpPr>
        <p:spPr>
          <a:xfrm>
            <a:off x="52459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018AF-6E76-9EBA-3A7C-7E1AAFCDF7DB}"/>
              </a:ext>
            </a:extLst>
          </p:cNvPr>
          <p:cNvSpPr txBox="1"/>
          <p:nvPr/>
        </p:nvSpPr>
        <p:spPr>
          <a:xfrm>
            <a:off x="58599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60D915-4B9B-E184-4FC7-3DC5FD180405}"/>
              </a:ext>
            </a:extLst>
          </p:cNvPr>
          <p:cNvSpPr txBox="1"/>
          <p:nvPr/>
        </p:nvSpPr>
        <p:spPr>
          <a:xfrm>
            <a:off x="65303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5020B-994A-DD97-3B81-45F1CA180EB8}"/>
              </a:ext>
            </a:extLst>
          </p:cNvPr>
          <p:cNvSpPr txBox="1"/>
          <p:nvPr/>
        </p:nvSpPr>
        <p:spPr>
          <a:xfrm>
            <a:off x="71443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BED77-A9DD-E84B-7310-C121A4F9E411}"/>
              </a:ext>
            </a:extLst>
          </p:cNvPr>
          <p:cNvSpPr txBox="1"/>
          <p:nvPr/>
        </p:nvSpPr>
        <p:spPr>
          <a:xfrm>
            <a:off x="779270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98B5D-1265-8907-5D8E-B67DC4EC845D}"/>
              </a:ext>
            </a:extLst>
          </p:cNvPr>
          <p:cNvSpPr txBox="1"/>
          <p:nvPr/>
        </p:nvSpPr>
        <p:spPr>
          <a:xfrm>
            <a:off x="840671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AFCEB-F6AA-CF88-2DFE-3398D05D1479}"/>
              </a:ext>
            </a:extLst>
          </p:cNvPr>
          <p:cNvSpPr txBox="1"/>
          <p:nvPr/>
        </p:nvSpPr>
        <p:spPr>
          <a:xfrm>
            <a:off x="907718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28C7E5-FC9D-BE4A-86E8-34069FD3712C}"/>
              </a:ext>
            </a:extLst>
          </p:cNvPr>
          <p:cNvSpPr txBox="1"/>
          <p:nvPr/>
        </p:nvSpPr>
        <p:spPr>
          <a:xfrm>
            <a:off x="969118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36C3F3-7249-6C17-B2AF-0714FB01907C}"/>
              </a:ext>
            </a:extLst>
          </p:cNvPr>
          <p:cNvSpPr txBox="1"/>
          <p:nvPr/>
        </p:nvSpPr>
        <p:spPr>
          <a:xfrm>
            <a:off x="3006038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9B2104-E030-E2DE-0B86-419AAFC3C63A}"/>
              </a:ext>
            </a:extLst>
          </p:cNvPr>
          <p:cNvSpPr txBox="1"/>
          <p:nvPr/>
        </p:nvSpPr>
        <p:spPr>
          <a:xfrm>
            <a:off x="3676514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FECF1F-2CE7-7EEA-E9DD-01963143103E}"/>
              </a:ext>
            </a:extLst>
          </p:cNvPr>
          <p:cNvSpPr txBox="1"/>
          <p:nvPr/>
        </p:nvSpPr>
        <p:spPr>
          <a:xfrm>
            <a:off x="4290516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43724A-7FA3-876E-DB8E-C61275065096}"/>
              </a:ext>
            </a:extLst>
          </p:cNvPr>
          <p:cNvSpPr txBox="1"/>
          <p:nvPr/>
        </p:nvSpPr>
        <p:spPr>
          <a:xfrm>
            <a:off x="494191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C41B76-96AF-D246-765B-4A7A95C451C0}"/>
              </a:ext>
            </a:extLst>
          </p:cNvPr>
          <p:cNvSpPr txBox="1"/>
          <p:nvPr/>
        </p:nvSpPr>
        <p:spPr>
          <a:xfrm>
            <a:off x="5555913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44283F-C51E-ACDA-B2DC-E2523293E19A}"/>
              </a:ext>
            </a:extLst>
          </p:cNvPr>
          <p:cNvSpPr txBox="1"/>
          <p:nvPr/>
        </p:nvSpPr>
        <p:spPr>
          <a:xfrm>
            <a:off x="622638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05B017-FF32-9842-D295-CDBFC22992C7}"/>
              </a:ext>
            </a:extLst>
          </p:cNvPr>
          <p:cNvSpPr txBox="1"/>
          <p:nvPr/>
        </p:nvSpPr>
        <p:spPr>
          <a:xfrm>
            <a:off x="684039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60FFAA-BAB7-53F7-1817-F5304F73378E}"/>
              </a:ext>
            </a:extLst>
          </p:cNvPr>
          <p:cNvSpPr txBox="1"/>
          <p:nvPr/>
        </p:nvSpPr>
        <p:spPr>
          <a:xfrm>
            <a:off x="748871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B6942F-CF14-4DFD-00A0-8D8B5C41B3BA}"/>
              </a:ext>
            </a:extLst>
          </p:cNvPr>
          <p:cNvSpPr txBox="1"/>
          <p:nvPr/>
        </p:nvSpPr>
        <p:spPr>
          <a:xfrm>
            <a:off x="810272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283AAF-8C24-C540-C47E-5F3506632951}"/>
              </a:ext>
            </a:extLst>
          </p:cNvPr>
          <p:cNvSpPr txBox="1"/>
          <p:nvPr/>
        </p:nvSpPr>
        <p:spPr>
          <a:xfrm>
            <a:off x="8773197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01FB48-3090-BDB6-773A-BF89FD2EBCEA}"/>
              </a:ext>
            </a:extLst>
          </p:cNvPr>
          <p:cNvSpPr txBox="1"/>
          <p:nvPr/>
        </p:nvSpPr>
        <p:spPr>
          <a:xfrm>
            <a:off x="938719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56685F-0992-82CA-18D6-F52AEF3FF7A7}"/>
              </a:ext>
            </a:extLst>
          </p:cNvPr>
          <p:cNvSpPr txBox="1"/>
          <p:nvPr/>
        </p:nvSpPr>
        <p:spPr>
          <a:xfrm>
            <a:off x="9956228" y="3279655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C2F3472-090E-91C0-73B8-2B8E093774F7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6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/>
              <a:t>*</a:t>
            </a:r>
            <a:r>
              <a:rPr lang="en-CA" dirty="0" err="1"/>
              <a:t>ar</a:t>
            </a:r>
            <a:r>
              <a:rPr lang="en-CA" dirty="0"/>
              <a:t> = 2345;</a:t>
            </a: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C61E951-D897-AC78-A184-291DD0165BA1}"/>
              </a:ext>
            </a:extLst>
          </p:cNvPr>
          <p:cNvSpPr txBox="1"/>
          <p:nvPr/>
        </p:nvSpPr>
        <p:spPr>
          <a:xfrm>
            <a:off x="2413963" y="330135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6E22D42-78B3-4C0B-8620-950A1B24B7E1}"/>
              </a:ext>
            </a:extLst>
          </p:cNvPr>
          <p:cNvSpPr txBox="1"/>
          <p:nvPr/>
        </p:nvSpPr>
        <p:spPr>
          <a:xfrm>
            <a:off x="27187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482466B-051D-FF1A-E043-ECBBA6F07D5D}"/>
              </a:ext>
            </a:extLst>
          </p:cNvPr>
          <p:cNvSpPr txBox="1"/>
          <p:nvPr/>
        </p:nvSpPr>
        <p:spPr>
          <a:xfrm>
            <a:off x="333276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60E6EE0-DF77-5073-8A04-2E2295B8E4A8}"/>
              </a:ext>
            </a:extLst>
          </p:cNvPr>
          <p:cNvSpPr txBox="1"/>
          <p:nvPr/>
        </p:nvSpPr>
        <p:spPr>
          <a:xfrm>
            <a:off x="400324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079ED11-8ED6-65D7-5B8A-E74E4588ABF8}"/>
              </a:ext>
            </a:extLst>
          </p:cNvPr>
          <p:cNvSpPr txBox="1"/>
          <p:nvPr/>
        </p:nvSpPr>
        <p:spPr>
          <a:xfrm>
            <a:off x="461724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162457E-664F-CA63-BD07-6A2DF75E988D}"/>
              </a:ext>
            </a:extLst>
          </p:cNvPr>
          <p:cNvSpPr txBox="1"/>
          <p:nvPr/>
        </p:nvSpPr>
        <p:spPr>
          <a:xfrm>
            <a:off x="52686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D2B2A0-0946-B97D-1108-92924AE47C08}"/>
              </a:ext>
            </a:extLst>
          </p:cNvPr>
          <p:cNvSpPr txBox="1"/>
          <p:nvPr/>
        </p:nvSpPr>
        <p:spPr>
          <a:xfrm>
            <a:off x="588264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F1F06A2-A529-616B-AA5A-50B85F80C6CA}"/>
              </a:ext>
            </a:extLst>
          </p:cNvPr>
          <p:cNvSpPr txBox="1"/>
          <p:nvPr/>
        </p:nvSpPr>
        <p:spPr>
          <a:xfrm>
            <a:off x="655311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C99644A-AA15-B69F-7954-7A9642E01353}"/>
              </a:ext>
            </a:extLst>
          </p:cNvPr>
          <p:cNvSpPr txBox="1"/>
          <p:nvPr/>
        </p:nvSpPr>
        <p:spPr>
          <a:xfrm>
            <a:off x="716711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F7322CF-3F02-8526-DD47-6E0A90B3EC0B}"/>
              </a:ext>
            </a:extLst>
          </p:cNvPr>
          <p:cNvSpPr txBox="1"/>
          <p:nvPr/>
        </p:nvSpPr>
        <p:spPr>
          <a:xfrm>
            <a:off x="781544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1B2F163-7B3D-DB41-5DFC-C472A80F703F}"/>
              </a:ext>
            </a:extLst>
          </p:cNvPr>
          <p:cNvSpPr txBox="1"/>
          <p:nvPr/>
        </p:nvSpPr>
        <p:spPr>
          <a:xfrm>
            <a:off x="842944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2927242-81BA-8804-CDC0-78FB459424FE}"/>
              </a:ext>
            </a:extLst>
          </p:cNvPr>
          <p:cNvSpPr txBox="1"/>
          <p:nvPr/>
        </p:nvSpPr>
        <p:spPr>
          <a:xfrm>
            <a:off x="9099924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B7998BD-8A06-F056-DF33-AEB9E51691D6}"/>
              </a:ext>
            </a:extLst>
          </p:cNvPr>
          <p:cNvSpPr txBox="1"/>
          <p:nvPr/>
        </p:nvSpPr>
        <p:spPr>
          <a:xfrm>
            <a:off x="971392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F6F5163-E847-1E84-F214-3F4F548CDC72}"/>
              </a:ext>
            </a:extLst>
          </p:cNvPr>
          <p:cNvSpPr txBox="1"/>
          <p:nvPr/>
        </p:nvSpPr>
        <p:spPr>
          <a:xfrm>
            <a:off x="3028776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6C03C04-BB49-732D-1D41-60C0AF363CCC}"/>
              </a:ext>
            </a:extLst>
          </p:cNvPr>
          <p:cNvSpPr txBox="1"/>
          <p:nvPr/>
        </p:nvSpPr>
        <p:spPr>
          <a:xfrm>
            <a:off x="3699252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9E35944-357C-9A61-C043-1C7671BA8968}"/>
              </a:ext>
            </a:extLst>
          </p:cNvPr>
          <p:cNvSpPr txBox="1"/>
          <p:nvPr/>
        </p:nvSpPr>
        <p:spPr>
          <a:xfrm>
            <a:off x="4313254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F58390-A172-66CB-3F57-C37FA554D2A5}"/>
              </a:ext>
            </a:extLst>
          </p:cNvPr>
          <p:cNvSpPr txBox="1"/>
          <p:nvPr/>
        </p:nvSpPr>
        <p:spPr>
          <a:xfrm>
            <a:off x="496464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0BA36AD-5072-FF5E-A665-4B543935F96B}"/>
              </a:ext>
            </a:extLst>
          </p:cNvPr>
          <p:cNvSpPr txBox="1"/>
          <p:nvPr/>
        </p:nvSpPr>
        <p:spPr>
          <a:xfrm>
            <a:off x="557865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16D8BAC-65B4-1203-E38E-CB83DD709734}"/>
              </a:ext>
            </a:extLst>
          </p:cNvPr>
          <p:cNvSpPr txBox="1"/>
          <p:nvPr/>
        </p:nvSpPr>
        <p:spPr>
          <a:xfrm>
            <a:off x="6249127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9AAC235-1BD3-5152-5323-8ABC1E8D3BD8}"/>
              </a:ext>
            </a:extLst>
          </p:cNvPr>
          <p:cNvSpPr txBox="1"/>
          <p:nvPr/>
        </p:nvSpPr>
        <p:spPr>
          <a:xfrm>
            <a:off x="686312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B6CF001-A7FD-3C2B-5C53-ACB8230D77F8}"/>
              </a:ext>
            </a:extLst>
          </p:cNvPr>
          <p:cNvSpPr txBox="1"/>
          <p:nvPr/>
        </p:nvSpPr>
        <p:spPr>
          <a:xfrm>
            <a:off x="7511457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C678695-FBF2-CD6A-60A6-24B3D6052581}"/>
              </a:ext>
            </a:extLst>
          </p:cNvPr>
          <p:cNvSpPr txBox="1"/>
          <p:nvPr/>
        </p:nvSpPr>
        <p:spPr>
          <a:xfrm>
            <a:off x="812545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DD37130-6D1B-3FAE-E79D-844BABFDC965}"/>
              </a:ext>
            </a:extLst>
          </p:cNvPr>
          <p:cNvSpPr txBox="1"/>
          <p:nvPr/>
        </p:nvSpPr>
        <p:spPr>
          <a:xfrm>
            <a:off x="8795935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FBB5093-067D-0A61-0DBC-CFDB3F9FD49B}"/>
              </a:ext>
            </a:extLst>
          </p:cNvPr>
          <p:cNvSpPr txBox="1"/>
          <p:nvPr/>
        </p:nvSpPr>
        <p:spPr>
          <a:xfrm>
            <a:off x="9409937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6B2FB97-DEAC-A664-8A4E-2DDE34586FFA}"/>
              </a:ext>
            </a:extLst>
          </p:cNvPr>
          <p:cNvSpPr txBox="1"/>
          <p:nvPr/>
        </p:nvSpPr>
        <p:spPr>
          <a:xfrm>
            <a:off x="9978966" y="3279655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E76DD96-E36E-90B3-5D97-514B4BFF5C1F}"/>
              </a:ext>
            </a:extLst>
          </p:cNvPr>
          <p:cNvCxnSpPr>
            <a:cxnSpLocks/>
          </p:cNvCxnSpPr>
          <p:nvPr/>
        </p:nvCxnSpPr>
        <p:spPr>
          <a:xfrm>
            <a:off x="9694432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70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/>
              <a:t>*</a:t>
            </a:r>
            <a:r>
              <a:rPr lang="en-CA" dirty="0" err="1"/>
              <a:t>ar</a:t>
            </a:r>
            <a:r>
              <a:rPr lang="en-CA" dirty="0"/>
              <a:t> = 2345;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FD2622-A422-426A-B9AF-632052BD52F1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4A0B7-AFCF-FC6D-BDC7-E1E4320DF8CB}"/>
              </a:ext>
            </a:extLst>
          </p:cNvPr>
          <p:cNvSpPr txBox="1"/>
          <p:nvPr/>
        </p:nvSpPr>
        <p:spPr>
          <a:xfrm>
            <a:off x="2412322" y="330135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07F02-1DFF-3CCA-3989-A27FDCC2C1D1}"/>
              </a:ext>
            </a:extLst>
          </p:cNvPr>
          <p:cNvSpPr txBox="1"/>
          <p:nvPr/>
        </p:nvSpPr>
        <p:spPr>
          <a:xfrm>
            <a:off x="271712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1942A-841B-DD0F-0A2E-64147C2AD0E8}"/>
              </a:ext>
            </a:extLst>
          </p:cNvPr>
          <p:cNvSpPr txBox="1"/>
          <p:nvPr/>
        </p:nvSpPr>
        <p:spPr>
          <a:xfrm>
            <a:off x="3331124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8C2F8-15E4-F2A1-FA8E-1057B3EACC8E}"/>
              </a:ext>
            </a:extLst>
          </p:cNvPr>
          <p:cNvSpPr txBox="1"/>
          <p:nvPr/>
        </p:nvSpPr>
        <p:spPr>
          <a:xfrm>
            <a:off x="40016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25ED6B-496B-A16C-0056-804BFF290357}"/>
              </a:ext>
            </a:extLst>
          </p:cNvPr>
          <p:cNvSpPr txBox="1"/>
          <p:nvPr/>
        </p:nvSpPr>
        <p:spPr>
          <a:xfrm>
            <a:off x="46156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5CD11-D8C0-F84E-B8BE-51C20B44CD50}"/>
              </a:ext>
            </a:extLst>
          </p:cNvPr>
          <p:cNvSpPr txBox="1"/>
          <p:nvPr/>
        </p:nvSpPr>
        <p:spPr>
          <a:xfrm>
            <a:off x="526699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0DE56-EEE3-BB9E-B024-CD956FE8D654}"/>
              </a:ext>
            </a:extLst>
          </p:cNvPr>
          <p:cNvSpPr txBox="1"/>
          <p:nvPr/>
        </p:nvSpPr>
        <p:spPr>
          <a:xfrm>
            <a:off x="5880999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359D1-D054-D6FC-E0BD-1DB8297A316A}"/>
              </a:ext>
            </a:extLst>
          </p:cNvPr>
          <p:cNvSpPr txBox="1"/>
          <p:nvPr/>
        </p:nvSpPr>
        <p:spPr>
          <a:xfrm>
            <a:off x="65514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DB2280-E51F-6C3A-86F3-52527D881F85}"/>
              </a:ext>
            </a:extLst>
          </p:cNvPr>
          <p:cNvSpPr txBox="1"/>
          <p:nvPr/>
        </p:nvSpPr>
        <p:spPr>
          <a:xfrm>
            <a:off x="71654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6C8D8-3C88-E934-74DA-B4BBAAA80D22}"/>
              </a:ext>
            </a:extLst>
          </p:cNvPr>
          <p:cNvSpPr txBox="1"/>
          <p:nvPr/>
        </p:nvSpPr>
        <p:spPr>
          <a:xfrm>
            <a:off x="781380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D8E9B-7A4C-2828-3F5D-8E460EBE0184}"/>
              </a:ext>
            </a:extLst>
          </p:cNvPr>
          <p:cNvSpPr txBox="1"/>
          <p:nvPr/>
        </p:nvSpPr>
        <p:spPr>
          <a:xfrm>
            <a:off x="842780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DC7CB-F626-DD7E-665A-ED1624F7B6A0}"/>
              </a:ext>
            </a:extLst>
          </p:cNvPr>
          <p:cNvSpPr txBox="1"/>
          <p:nvPr/>
        </p:nvSpPr>
        <p:spPr>
          <a:xfrm>
            <a:off x="90982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864B6-EE55-06BA-D098-842BA47A8A61}"/>
              </a:ext>
            </a:extLst>
          </p:cNvPr>
          <p:cNvSpPr txBox="1"/>
          <p:nvPr/>
        </p:nvSpPr>
        <p:spPr>
          <a:xfrm>
            <a:off x="97122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AE160E-6E33-2B31-8271-4A56E62ADC6B}"/>
              </a:ext>
            </a:extLst>
          </p:cNvPr>
          <p:cNvSpPr txBox="1"/>
          <p:nvPr/>
        </p:nvSpPr>
        <p:spPr>
          <a:xfrm>
            <a:off x="3027135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C4D11F-9741-2139-82DD-62F36F26634B}"/>
              </a:ext>
            </a:extLst>
          </p:cNvPr>
          <p:cNvSpPr txBox="1"/>
          <p:nvPr/>
        </p:nvSpPr>
        <p:spPr>
          <a:xfrm>
            <a:off x="369761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6A66E6-0D1A-20B8-5884-76D09CFE7CC9}"/>
              </a:ext>
            </a:extLst>
          </p:cNvPr>
          <p:cNvSpPr txBox="1"/>
          <p:nvPr/>
        </p:nvSpPr>
        <p:spPr>
          <a:xfrm>
            <a:off x="4311613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09CBFF-231C-F1C0-F6F8-4D503B3528EB}"/>
              </a:ext>
            </a:extLst>
          </p:cNvPr>
          <p:cNvSpPr txBox="1"/>
          <p:nvPr/>
        </p:nvSpPr>
        <p:spPr>
          <a:xfrm>
            <a:off x="4963008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718F844-26B2-C008-12D6-59ACD4FA21A0}"/>
              </a:ext>
            </a:extLst>
          </p:cNvPr>
          <p:cNvSpPr txBox="1"/>
          <p:nvPr/>
        </p:nvSpPr>
        <p:spPr>
          <a:xfrm>
            <a:off x="5577010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795C99-A53A-DBC1-59B6-D4F8CFCAD029}"/>
              </a:ext>
            </a:extLst>
          </p:cNvPr>
          <p:cNvSpPr txBox="1"/>
          <p:nvPr/>
        </p:nvSpPr>
        <p:spPr>
          <a:xfrm>
            <a:off x="6247486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DF08D-5977-F001-F476-F949FFFCACFD}"/>
              </a:ext>
            </a:extLst>
          </p:cNvPr>
          <p:cNvSpPr txBox="1"/>
          <p:nvPr/>
        </p:nvSpPr>
        <p:spPr>
          <a:xfrm>
            <a:off x="6861488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0439D0-4B2C-42F6-2457-9E6535872BEF}"/>
              </a:ext>
            </a:extLst>
          </p:cNvPr>
          <p:cNvSpPr txBox="1"/>
          <p:nvPr/>
        </p:nvSpPr>
        <p:spPr>
          <a:xfrm>
            <a:off x="7509816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B6422C-D554-D926-E9D5-94E27ADEEEAA}"/>
              </a:ext>
            </a:extLst>
          </p:cNvPr>
          <p:cNvSpPr txBox="1"/>
          <p:nvPr/>
        </p:nvSpPr>
        <p:spPr>
          <a:xfrm>
            <a:off x="8123818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C82166-EAB2-3980-E991-1A5482694D1A}"/>
              </a:ext>
            </a:extLst>
          </p:cNvPr>
          <p:cNvSpPr txBox="1"/>
          <p:nvPr/>
        </p:nvSpPr>
        <p:spPr>
          <a:xfrm>
            <a:off x="8794294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14C1CC-055E-ADF8-A883-3C82178D1D20}"/>
              </a:ext>
            </a:extLst>
          </p:cNvPr>
          <p:cNvSpPr txBox="1"/>
          <p:nvPr/>
        </p:nvSpPr>
        <p:spPr>
          <a:xfrm>
            <a:off x="9408296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7AF666-BD63-6F32-ACAD-E8E72E1FEE80}"/>
              </a:ext>
            </a:extLst>
          </p:cNvPr>
          <p:cNvSpPr txBox="1"/>
          <p:nvPr/>
        </p:nvSpPr>
        <p:spPr>
          <a:xfrm>
            <a:off x="9977325" y="3279655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E62FE50-A5B2-E868-8327-139F77A8528C}"/>
              </a:ext>
            </a:extLst>
          </p:cNvPr>
          <p:cNvCxnSpPr>
            <a:cxnSpLocks/>
          </p:cNvCxnSpPr>
          <p:nvPr/>
        </p:nvCxnSpPr>
        <p:spPr>
          <a:xfrm>
            <a:off x="9692791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8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/>
              <a:t>*</a:t>
            </a:r>
            <a:r>
              <a:rPr lang="en-CA" dirty="0" err="1"/>
              <a:t>ar</a:t>
            </a:r>
            <a:r>
              <a:rPr lang="en-CA" dirty="0"/>
              <a:t> = 2345;</a:t>
            </a:r>
          </a:p>
          <a:p>
            <a:r>
              <a:rPr lang="en-CA" dirty="0" err="1"/>
              <a:t>ar</a:t>
            </a:r>
            <a:r>
              <a:rPr lang="en-CA" dirty="0"/>
              <a:t>[2] = 4444;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FD2622-A422-426A-B9AF-632052BD52F1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7F19E-BCDC-585E-1D16-C64BD0E5E77B}"/>
              </a:ext>
            </a:extLst>
          </p:cNvPr>
          <p:cNvSpPr txBox="1"/>
          <p:nvPr/>
        </p:nvSpPr>
        <p:spPr>
          <a:xfrm>
            <a:off x="2395545" y="331689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C87B2-4902-5253-E0A1-CA053C042286}"/>
              </a:ext>
            </a:extLst>
          </p:cNvPr>
          <p:cNvSpPr txBox="1"/>
          <p:nvPr/>
        </p:nvSpPr>
        <p:spPr>
          <a:xfrm>
            <a:off x="2700345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2E66B-68C4-2608-E37E-1BE0CD2E4135}"/>
              </a:ext>
            </a:extLst>
          </p:cNvPr>
          <p:cNvSpPr txBox="1"/>
          <p:nvPr/>
        </p:nvSpPr>
        <p:spPr>
          <a:xfrm>
            <a:off x="3314347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D766A-3826-7F88-71A0-ACDDA58B3CB1}"/>
              </a:ext>
            </a:extLst>
          </p:cNvPr>
          <p:cNvSpPr txBox="1"/>
          <p:nvPr/>
        </p:nvSpPr>
        <p:spPr>
          <a:xfrm>
            <a:off x="3984823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2DD96-01C9-5507-5786-1A2E82446D02}"/>
              </a:ext>
            </a:extLst>
          </p:cNvPr>
          <p:cNvSpPr txBox="1"/>
          <p:nvPr/>
        </p:nvSpPr>
        <p:spPr>
          <a:xfrm>
            <a:off x="4598825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69E5A-261B-4F83-B8DC-B7CD20E6B91F}"/>
              </a:ext>
            </a:extLst>
          </p:cNvPr>
          <p:cNvSpPr txBox="1"/>
          <p:nvPr/>
        </p:nvSpPr>
        <p:spPr>
          <a:xfrm>
            <a:off x="5250220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A9B4E3-4040-F15D-2663-E1A76A4DA971}"/>
              </a:ext>
            </a:extLst>
          </p:cNvPr>
          <p:cNvSpPr txBox="1"/>
          <p:nvPr/>
        </p:nvSpPr>
        <p:spPr>
          <a:xfrm>
            <a:off x="5864222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57A554-FA43-B8C9-8DEA-6EA80E3764CB}"/>
              </a:ext>
            </a:extLst>
          </p:cNvPr>
          <p:cNvSpPr txBox="1"/>
          <p:nvPr/>
        </p:nvSpPr>
        <p:spPr>
          <a:xfrm>
            <a:off x="6534698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3C687A-E1B0-E289-EA7B-0BBF897FA832}"/>
              </a:ext>
            </a:extLst>
          </p:cNvPr>
          <p:cNvSpPr txBox="1"/>
          <p:nvPr/>
        </p:nvSpPr>
        <p:spPr>
          <a:xfrm>
            <a:off x="7148700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D49838-D564-31C3-6A5E-97605A712C01}"/>
              </a:ext>
            </a:extLst>
          </p:cNvPr>
          <p:cNvSpPr txBox="1"/>
          <p:nvPr/>
        </p:nvSpPr>
        <p:spPr>
          <a:xfrm>
            <a:off x="7797028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012E31-EC6C-B10E-097F-07B2213B4A1E}"/>
              </a:ext>
            </a:extLst>
          </p:cNvPr>
          <p:cNvSpPr txBox="1"/>
          <p:nvPr/>
        </p:nvSpPr>
        <p:spPr>
          <a:xfrm>
            <a:off x="8411030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E48E6-C0F6-CCDD-9B1B-DDD8B438837B}"/>
              </a:ext>
            </a:extLst>
          </p:cNvPr>
          <p:cNvSpPr txBox="1"/>
          <p:nvPr/>
        </p:nvSpPr>
        <p:spPr>
          <a:xfrm>
            <a:off x="9081506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66F99-3363-CECF-539A-9D56BC0FF02B}"/>
              </a:ext>
            </a:extLst>
          </p:cNvPr>
          <p:cNvSpPr txBox="1"/>
          <p:nvPr/>
        </p:nvSpPr>
        <p:spPr>
          <a:xfrm>
            <a:off x="9695508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65C365-5A6F-FDF8-7D9E-F4007B80C124}"/>
              </a:ext>
            </a:extLst>
          </p:cNvPr>
          <p:cNvSpPr txBox="1"/>
          <p:nvPr/>
        </p:nvSpPr>
        <p:spPr>
          <a:xfrm>
            <a:off x="3010358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8C4838-1EB5-8149-C576-5807342E0E5B}"/>
              </a:ext>
            </a:extLst>
          </p:cNvPr>
          <p:cNvSpPr txBox="1"/>
          <p:nvPr/>
        </p:nvSpPr>
        <p:spPr>
          <a:xfrm>
            <a:off x="3680834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A213EE-9056-760F-AAFB-D8C970760A47}"/>
              </a:ext>
            </a:extLst>
          </p:cNvPr>
          <p:cNvSpPr txBox="1"/>
          <p:nvPr/>
        </p:nvSpPr>
        <p:spPr>
          <a:xfrm>
            <a:off x="4294836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68A9F3-A776-D415-6A27-AFCEF2AE63DA}"/>
              </a:ext>
            </a:extLst>
          </p:cNvPr>
          <p:cNvSpPr txBox="1"/>
          <p:nvPr/>
        </p:nvSpPr>
        <p:spPr>
          <a:xfrm>
            <a:off x="4946231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F904AD-E90D-7C5C-ACB8-2A244FD3F909}"/>
              </a:ext>
            </a:extLst>
          </p:cNvPr>
          <p:cNvSpPr txBox="1"/>
          <p:nvPr/>
        </p:nvSpPr>
        <p:spPr>
          <a:xfrm>
            <a:off x="5560233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078A3E-D586-14E3-1822-2B92017EC2E4}"/>
              </a:ext>
            </a:extLst>
          </p:cNvPr>
          <p:cNvSpPr txBox="1"/>
          <p:nvPr/>
        </p:nvSpPr>
        <p:spPr>
          <a:xfrm>
            <a:off x="6230709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9F2CA1-4160-6AE0-5541-25BEF33049F9}"/>
              </a:ext>
            </a:extLst>
          </p:cNvPr>
          <p:cNvSpPr txBox="1"/>
          <p:nvPr/>
        </p:nvSpPr>
        <p:spPr>
          <a:xfrm>
            <a:off x="6844711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7330AC-0250-B9A1-CE0D-D3ED6CDFDC94}"/>
              </a:ext>
            </a:extLst>
          </p:cNvPr>
          <p:cNvSpPr txBox="1"/>
          <p:nvPr/>
        </p:nvSpPr>
        <p:spPr>
          <a:xfrm>
            <a:off x="7493039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6A21B7-06DA-0841-6C65-F96C3D2CE280}"/>
              </a:ext>
            </a:extLst>
          </p:cNvPr>
          <p:cNvSpPr txBox="1"/>
          <p:nvPr/>
        </p:nvSpPr>
        <p:spPr>
          <a:xfrm>
            <a:off x="8107041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615377-58C2-3885-84D8-1811B744E61D}"/>
              </a:ext>
            </a:extLst>
          </p:cNvPr>
          <p:cNvSpPr txBox="1"/>
          <p:nvPr/>
        </p:nvSpPr>
        <p:spPr>
          <a:xfrm>
            <a:off x="8777517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D735C0-99E5-9568-9C3E-A60D73AA164B}"/>
              </a:ext>
            </a:extLst>
          </p:cNvPr>
          <p:cNvSpPr txBox="1"/>
          <p:nvPr/>
        </p:nvSpPr>
        <p:spPr>
          <a:xfrm>
            <a:off x="9391519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68D433-2D24-3106-C84A-63A84B3B0BFD}"/>
              </a:ext>
            </a:extLst>
          </p:cNvPr>
          <p:cNvSpPr txBox="1"/>
          <p:nvPr/>
        </p:nvSpPr>
        <p:spPr>
          <a:xfrm>
            <a:off x="9960548" y="329520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E386B85-146A-F685-4E83-8A0ABDA2DA27}"/>
              </a:ext>
            </a:extLst>
          </p:cNvPr>
          <p:cNvCxnSpPr>
            <a:cxnSpLocks/>
          </p:cNvCxnSpPr>
          <p:nvPr/>
        </p:nvCxnSpPr>
        <p:spPr>
          <a:xfrm>
            <a:off x="9676014" y="3593886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0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/>
              <a:t>*</a:t>
            </a:r>
            <a:r>
              <a:rPr lang="en-CA" dirty="0" err="1"/>
              <a:t>ar</a:t>
            </a:r>
            <a:r>
              <a:rPr lang="en-CA" dirty="0"/>
              <a:t> = 2345;</a:t>
            </a:r>
          </a:p>
          <a:p>
            <a:r>
              <a:rPr lang="en-CA" dirty="0" err="1"/>
              <a:t>ar</a:t>
            </a:r>
            <a:r>
              <a:rPr lang="en-CA" dirty="0"/>
              <a:t>[2] = 4444;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FD2622-A422-426A-B9AF-632052BD52F1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7BC5660-5CE5-41C8-9CC8-7C04781354D6}"/>
              </a:ext>
            </a:extLst>
          </p:cNvPr>
          <p:cNvSpPr txBox="1"/>
          <p:nvPr/>
        </p:nvSpPr>
        <p:spPr>
          <a:xfrm>
            <a:off x="7618130" y="1320463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4444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FD222-40BC-CB10-C36F-F465C152D91C}"/>
              </a:ext>
            </a:extLst>
          </p:cNvPr>
          <p:cNvSpPr txBox="1"/>
          <p:nvPr/>
        </p:nvSpPr>
        <p:spPr>
          <a:xfrm>
            <a:off x="2374826" y="331689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A1C43-4B40-D0F5-A92D-BEB96865FF0D}"/>
              </a:ext>
            </a:extLst>
          </p:cNvPr>
          <p:cNvSpPr txBox="1"/>
          <p:nvPr/>
        </p:nvSpPr>
        <p:spPr>
          <a:xfrm>
            <a:off x="2679626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02404-CB24-98DA-CFB5-97F77BF5DA0F}"/>
              </a:ext>
            </a:extLst>
          </p:cNvPr>
          <p:cNvSpPr txBox="1"/>
          <p:nvPr/>
        </p:nvSpPr>
        <p:spPr>
          <a:xfrm>
            <a:off x="3293628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25EB6-C8C4-EC23-094E-707967A30B88}"/>
              </a:ext>
            </a:extLst>
          </p:cNvPr>
          <p:cNvSpPr txBox="1"/>
          <p:nvPr/>
        </p:nvSpPr>
        <p:spPr>
          <a:xfrm>
            <a:off x="3964104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56696-CEB1-E85A-80B9-DDCE33CA44F1}"/>
              </a:ext>
            </a:extLst>
          </p:cNvPr>
          <p:cNvSpPr txBox="1"/>
          <p:nvPr/>
        </p:nvSpPr>
        <p:spPr>
          <a:xfrm>
            <a:off x="4578106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12261-C61A-B566-D9B5-A2724D458CFE}"/>
              </a:ext>
            </a:extLst>
          </p:cNvPr>
          <p:cNvSpPr txBox="1"/>
          <p:nvPr/>
        </p:nvSpPr>
        <p:spPr>
          <a:xfrm>
            <a:off x="5229501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0BFF3-0B69-2247-808D-AF360FA5012E}"/>
              </a:ext>
            </a:extLst>
          </p:cNvPr>
          <p:cNvSpPr txBox="1"/>
          <p:nvPr/>
        </p:nvSpPr>
        <p:spPr>
          <a:xfrm>
            <a:off x="5843503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EC6DC5-70A3-08FE-D0CB-64FE96AA75A8}"/>
              </a:ext>
            </a:extLst>
          </p:cNvPr>
          <p:cNvSpPr txBox="1"/>
          <p:nvPr/>
        </p:nvSpPr>
        <p:spPr>
          <a:xfrm>
            <a:off x="6513979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9A5C6-67D6-6B81-5EA9-15639E79C1E0}"/>
              </a:ext>
            </a:extLst>
          </p:cNvPr>
          <p:cNvSpPr txBox="1"/>
          <p:nvPr/>
        </p:nvSpPr>
        <p:spPr>
          <a:xfrm>
            <a:off x="7127981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A7329-DAA4-9677-BDF4-5B62F9D19EDD}"/>
              </a:ext>
            </a:extLst>
          </p:cNvPr>
          <p:cNvSpPr txBox="1"/>
          <p:nvPr/>
        </p:nvSpPr>
        <p:spPr>
          <a:xfrm>
            <a:off x="7776309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F65D6-9A49-7A69-833C-732A04E500B0}"/>
              </a:ext>
            </a:extLst>
          </p:cNvPr>
          <p:cNvSpPr txBox="1"/>
          <p:nvPr/>
        </p:nvSpPr>
        <p:spPr>
          <a:xfrm>
            <a:off x="8390311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EB13F-EF10-8DA7-9A34-F258AAA80723}"/>
              </a:ext>
            </a:extLst>
          </p:cNvPr>
          <p:cNvSpPr txBox="1"/>
          <p:nvPr/>
        </p:nvSpPr>
        <p:spPr>
          <a:xfrm>
            <a:off x="9060787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51E092-8E7B-4F32-0920-74B557AA5F09}"/>
              </a:ext>
            </a:extLst>
          </p:cNvPr>
          <p:cNvSpPr txBox="1"/>
          <p:nvPr/>
        </p:nvSpPr>
        <p:spPr>
          <a:xfrm>
            <a:off x="9674789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695515-A35D-E1E2-2437-E76F39A26F62}"/>
              </a:ext>
            </a:extLst>
          </p:cNvPr>
          <p:cNvSpPr txBox="1"/>
          <p:nvPr/>
        </p:nvSpPr>
        <p:spPr>
          <a:xfrm>
            <a:off x="2989639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E0DB47-F616-79F1-A737-6E4B254EBBCA}"/>
              </a:ext>
            </a:extLst>
          </p:cNvPr>
          <p:cNvSpPr txBox="1"/>
          <p:nvPr/>
        </p:nvSpPr>
        <p:spPr>
          <a:xfrm>
            <a:off x="3660115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509D14-5827-07F7-9D57-50F08891CF26}"/>
              </a:ext>
            </a:extLst>
          </p:cNvPr>
          <p:cNvSpPr txBox="1"/>
          <p:nvPr/>
        </p:nvSpPr>
        <p:spPr>
          <a:xfrm>
            <a:off x="4274117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ED085B-FEC6-7BEB-3D59-A9CDE7161963}"/>
              </a:ext>
            </a:extLst>
          </p:cNvPr>
          <p:cNvSpPr txBox="1"/>
          <p:nvPr/>
        </p:nvSpPr>
        <p:spPr>
          <a:xfrm>
            <a:off x="4925512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FDC428-D528-9173-198D-D4AC5162D949}"/>
              </a:ext>
            </a:extLst>
          </p:cNvPr>
          <p:cNvSpPr txBox="1"/>
          <p:nvPr/>
        </p:nvSpPr>
        <p:spPr>
          <a:xfrm>
            <a:off x="5539514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C3324C-AA78-2504-888E-E3760A16A37A}"/>
              </a:ext>
            </a:extLst>
          </p:cNvPr>
          <p:cNvSpPr txBox="1"/>
          <p:nvPr/>
        </p:nvSpPr>
        <p:spPr>
          <a:xfrm>
            <a:off x="6209990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12F696-A9A8-1C24-CC78-33443A63C159}"/>
              </a:ext>
            </a:extLst>
          </p:cNvPr>
          <p:cNvSpPr txBox="1"/>
          <p:nvPr/>
        </p:nvSpPr>
        <p:spPr>
          <a:xfrm>
            <a:off x="6823992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F521D8-52C6-482C-81DD-A94C5600C50A}"/>
              </a:ext>
            </a:extLst>
          </p:cNvPr>
          <p:cNvSpPr txBox="1"/>
          <p:nvPr/>
        </p:nvSpPr>
        <p:spPr>
          <a:xfrm>
            <a:off x="7472320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EFD53C-F52C-065D-791B-3E45450B89F5}"/>
              </a:ext>
            </a:extLst>
          </p:cNvPr>
          <p:cNvSpPr txBox="1"/>
          <p:nvPr/>
        </p:nvSpPr>
        <p:spPr>
          <a:xfrm>
            <a:off x="8086322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A52533-F1EF-3ABE-84D0-FCC226C89654}"/>
              </a:ext>
            </a:extLst>
          </p:cNvPr>
          <p:cNvSpPr txBox="1"/>
          <p:nvPr/>
        </p:nvSpPr>
        <p:spPr>
          <a:xfrm>
            <a:off x="8756798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7BDC3D-54F0-A848-9478-A3CC0F75219E}"/>
              </a:ext>
            </a:extLst>
          </p:cNvPr>
          <p:cNvSpPr txBox="1"/>
          <p:nvPr/>
        </p:nvSpPr>
        <p:spPr>
          <a:xfrm>
            <a:off x="9370800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D3D440-9CBA-CABA-FCD7-98968E2BE106}"/>
              </a:ext>
            </a:extLst>
          </p:cNvPr>
          <p:cNvSpPr txBox="1"/>
          <p:nvPr/>
        </p:nvSpPr>
        <p:spPr>
          <a:xfrm>
            <a:off x="9939829" y="329520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14A384C-F466-0537-A8B4-C511F45DD22C}"/>
              </a:ext>
            </a:extLst>
          </p:cNvPr>
          <p:cNvCxnSpPr>
            <a:cxnSpLocks/>
          </p:cNvCxnSpPr>
          <p:nvPr/>
        </p:nvCxnSpPr>
        <p:spPr>
          <a:xfrm>
            <a:off x="9655295" y="3593886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42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/>
              <a:t>*</a:t>
            </a:r>
            <a:r>
              <a:rPr lang="en-CA" dirty="0" err="1"/>
              <a:t>ar</a:t>
            </a:r>
            <a:r>
              <a:rPr lang="en-CA" dirty="0"/>
              <a:t> = 2345;</a:t>
            </a:r>
          </a:p>
          <a:p>
            <a:r>
              <a:rPr lang="en-CA" dirty="0" err="1"/>
              <a:t>ar</a:t>
            </a:r>
            <a:r>
              <a:rPr lang="en-CA" dirty="0"/>
              <a:t>[2] = 4444;</a:t>
            </a:r>
          </a:p>
          <a:p>
            <a:r>
              <a:rPr lang="en-CA" dirty="0"/>
              <a:t>*(</a:t>
            </a:r>
            <a:r>
              <a:rPr lang="en-CA" dirty="0" err="1"/>
              <a:t>ar</a:t>
            </a:r>
            <a:r>
              <a:rPr lang="en-CA" dirty="0"/>
              <a:t> + 2) = 5555;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FD2622-A422-426A-B9AF-632052BD52F1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7BC5660-5CE5-41C8-9CC8-7C04781354D6}"/>
              </a:ext>
            </a:extLst>
          </p:cNvPr>
          <p:cNvSpPr txBox="1"/>
          <p:nvPr/>
        </p:nvSpPr>
        <p:spPr>
          <a:xfrm>
            <a:off x="7618130" y="1320463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4444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93342-5595-B48C-877A-3DF3B37C1C8F}"/>
              </a:ext>
            </a:extLst>
          </p:cNvPr>
          <p:cNvSpPr txBox="1"/>
          <p:nvPr/>
        </p:nvSpPr>
        <p:spPr>
          <a:xfrm>
            <a:off x="2419499" y="330135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62C81-6361-0B3E-E891-11E86AD88BF6}"/>
              </a:ext>
            </a:extLst>
          </p:cNvPr>
          <p:cNvSpPr txBox="1"/>
          <p:nvPr/>
        </p:nvSpPr>
        <p:spPr>
          <a:xfrm>
            <a:off x="2724299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50A52-7846-E339-15B3-6004100DF120}"/>
              </a:ext>
            </a:extLst>
          </p:cNvPr>
          <p:cNvSpPr txBox="1"/>
          <p:nvPr/>
        </p:nvSpPr>
        <p:spPr>
          <a:xfrm>
            <a:off x="333830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213A5-FCEA-5139-ABF6-AF165985EA91}"/>
              </a:ext>
            </a:extLst>
          </p:cNvPr>
          <p:cNvSpPr txBox="1"/>
          <p:nvPr/>
        </p:nvSpPr>
        <p:spPr>
          <a:xfrm>
            <a:off x="40087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C0D09-E5FD-BE8B-5DD9-626E62D3FF6D}"/>
              </a:ext>
            </a:extLst>
          </p:cNvPr>
          <p:cNvSpPr txBox="1"/>
          <p:nvPr/>
        </p:nvSpPr>
        <p:spPr>
          <a:xfrm>
            <a:off x="4622779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3B0DB-D72F-B31A-91B7-FD0B818BAF4E}"/>
              </a:ext>
            </a:extLst>
          </p:cNvPr>
          <p:cNvSpPr txBox="1"/>
          <p:nvPr/>
        </p:nvSpPr>
        <p:spPr>
          <a:xfrm>
            <a:off x="5274174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AD22D-C242-19C3-241A-B3E71728BD94}"/>
              </a:ext>
            </a:extLst>
          </p:cNvPr>
          <p:cNvSpPr txBox="1"/>
          <p:nvPr/>
        </p:nvSpPr>
        <p:spPr>
          <a:xfrm>
            <a:off x="588817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58B76-3651-034B-F567-CBE0C8309CBD}"/>
              </a:ext>
            </a:extLst>
          </p:cNvPr>
          <p:cNvSpPr txBox="1"/>
          <p:nvPr/>
        </p:nvSpPr>
        <p:spPr>
          <a:xfrm>
            <a:off x="65586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3A1D4-A3B4-97BE-5583-2F372D26A204}"/>
              </a:ext>
            </a:extLst>
          </p:cNvPr>
          <p:cNvSpPr txBox="1"/>
          <p:nvPr/>
        </p:nvSpPr>
        <p:spPr>
          <a:xfrm>
            <a:off x="7172654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912209-78E1-9FCD-8E67-3807F09EDDFE}"/>
              </a:ext>
            </a:extLst>
          </p:cNvPr>
          <p:cNvSpPr txBox="1"/>
          <p:nvPr/>
        </p:nvSpPr>
        <p:spPr>
          <a:xfrm>
            <a:off x="782098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80B67F-BBDA-EE47-849D-7C3785E86E47}"/>
              </a:ext>
            </a:extLst>
          </p:cNvPr>
          <p:cNvSpPr txBox="1"/>
          <p:nvPr/>
        </p:nvSpPr>
        <p:spPr>
          <a:xfrm>
            <a:off x="8434984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4F1E29-6B95-CB86-9940-69DC4EFBD965}"/>
              </a:ext>
            </a:extLst>
          </p:cNvPr>
          <p:cNvSpPr txBox="1"/>
          <p:nvPr/>
        </p:nvSpPr>
        <p:spPr>
          <a:xfrm>
            <a:off x="91054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247E9B-A3CD-6711-5C27-6F9ED4E1B394}"/>
              </a:ext>
            </a:extLst>
          </p:cNvPr>
          <p:cNvSpPr txBox="1"/>
          <p:nvPr/>
        </p:nvSpPr>
        <p:spPr>
          <a:xfrm>
            <a:off x="971946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D20636-5831-EAD0-E40D-D2C27AB401FA}"/>
              </a:ext>
            </a:extLst>
          </p:cNvPr>
          <p:cNvSpPr txBox="1"/>
          <p:nvPr/>
        </p:nvSpPr>
        <p:spPr>
          <a:xfrm>
            <a:off x="3034312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6DE47F-5BB0-67CF-B379-50D736D7E4E9}"/>
              </a:ext>
            </a:extLst>
          </p:cNvPr>
          <p:cNvSpPr txBox="1"/>
          <p:nvPr/>
        </p:nvSpPr>
        <p:spPr>
          <a:xfrm>
            <a:off x="3704788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782E6E-20B1-754D-6C20-4C0CFCB28294}"/>
              </a:ext>
            </a:extLst>
          </p:cNvPr>
          <p:cNvSpPr txBox="1"/>
          <p:nvPr/>
        </p:nvSpPr>
        <p:spPr>
          <a:xfrm>
            <a:off x="4318790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0443B4-430D-26CE-8423-AED14B19434F}"/>
              </a:ext>
            </a:extLst>
          </p:cNvPr>
          <p:cNvSpPr txBox="1"/>
          <p:nvPr/>
        </p:nvSpPr>
        <p:spPr>
          <a:xfrm>
            <a:off x="4970185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2E306C-D43C-5A68-E391-079EEBE0FAFB}"/>
              </a:ext>
            </a:extLst>
          </p:cNvPr>
          <p:cNvSpPr txBox="1"/>
          <p:nvPr/>
        </p:nvSpPr>
        <p:spPr>
          <a:xfrm>
            <a:off x="5584187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613AB4-6204-C4B6-1FFD-4CF7A64D90CC}"/>
              </a:ext>
            </a:extLst>
          </p:cNvPr>
          <p:cNvSpPr txBox="1"/>
          <p:nvPr/>
        </p:nvSpPr>
        <p:spPr>
          <a:xfrm>
            <a:off x="6254663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0CFA04-D1E7-AA6F-DE91-F050E6EE9F7E}"/>
              </a:ext>
            </a:extLst>
          </p:cNvPr>
          <p:cNvSpPr txBox="1"/>
          <p:nvPr/>
        </p:nvSpPr>
        <p:spPr>
          <a:xfrm>
            <a:off x="6868665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0F7697-A773-8274-02B7-3F7B9739FA1F}"/>
              </a:ext>
            </a:extLst>
          </p:cNvPr>
          <p:cNvSpPr txBox="1"/>
          <p:nvPr/>
        </p:nvSpPr>
        <p:spPr>
          <a:xfrm>
            <a:off x="7516993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12AA69-D088-D416-A423-6597C0953D37}"/>
              </a:ext>
            </a:extLst>
          </p:cNvPr>
          <p:cNvSpPr txBox="1"/>
          <p:nvPr/>
        </p:nvSpPr>
        <p:spPr>
          <a:xfrm>
            <a:off x="8130995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F959B7-258C-62EA-A7B1-3E3FC472927E}"/>
              </a:ext>
            </a:extLst>
          </p:cNvPr>
          <p:cNvSpPr txBox="1"/>
          <p:nvPr/>
        </p:nvSpPr>
        <p:spPr>
          <a:xfrm>
            <a:off x="880147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227778-7866-03A1-6E5F-08D77DFC94C6}"/>
              </a:ext>
            </a:extLst>
          </p:cNvPr>
          <p:cNvSpPr txBox="1"/>
          <p:nvPr/>
        </p:nvSpPr>
        <p:spPr>
          <a:xfrm>
            <a:off x="9415473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9079C4-54B8-8A1D-E277-B6D032CC110E}"/>
              </a:ext>
            </a:extLst>
          </p:cNvPr>
          <p:cNvSpPr txBox="1"/>
          <p:nvPr/>
        </p:nvSpPr>
        <p:spPr>
          <a:xfrm>
            <a:off x="9984502" y="3279655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432045-45E4-4D3E-B14D-6D579BB7A01D}"/>
              </a:ext>
            </a:extLst>
          </p:cNvPr>
          <p:cNvCxnSpPr>
            <a:cxnSpLocks/>
          </p:cNvCxnSpPr>
          <p:nvPr/>
        </p:nvCxnSpPr>
        <p:spPr>
          <a:xfrm>
            <a:off x="9699968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0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/>
              <a:t>*</a:t>
            </a:r>
            <a:r>
              <a:rPr lang="en-CA" dirty="0" err="1"/>
              <a:t>ar</a:t>
            </a:r>
            <a:r>
              <a:rPr lang="en-CA" dirty="0"/>
              <a:t> = 2345;</a:t>
            </a:r>
          </a:p>
          <a:p>
            <a:r>
              <a:rPr lang="en-CA" dirty="0" err="1"/>
              <a:t>ar</a:t>
            </a:r>
            <a:r>
              <a:rPr lang="en-CA" dirty="0"/>
              <a:t>[2] = 4444;</a:t>
            </a:r>
          </a:p>
          <a:p>
            <a:r>
              <a:rPr lang="en-CA" dirty="0"/>
              <a:t>*(</a:t>
            </a:r>
            <a:r>
              <a:rPr lang="en-CA" dirty="0" err="1"/>
              <a:t>ar</a:t>
            </a:r>
            <a:r>
              <a:rPr lang="en-CA" dirty="0"/>
              <a:t> + 2) = 5555;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6E4B131-3B0C-4AA1-925C-5CC6BDBC426F}"/>
              </a:ext>
            </a:extLst>
          </p:cNvPr>
          <p:cNvSpPr/>
          <p:nvPr/>
        </p:nvSpPr>
        <p:spPr>
          <a:xfrm>
            <a:off x="2293579" y="1203696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4CE7385-3898-477D-B914-7140F5287696}"/>
              </a:ext>
            </a:extLst>
          </p:cNvPr>
          <p:cNvSpPr txBox="1"/>
          <p:nvPr/>
        </p:nvSpPr>
        <p:spPr>
          <a:xfrm>
            <a:off x="1256858" y="695030"/>
            <a:ext cx="18432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 int*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68E02B-EADA-4271-9566-04ECA48353F5}"/>
              </a:ext>
            </a:extLst>
          </p:cNvPr>
          <p:cNvSpPr txBox="1"/>
          <p:nvPr/>
        </p:nvSpPr>
        <p:spPr>
          <a:xfrm>
            <a:off x="2620025" y="1303451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149" name="Arrow: U-Turn 148">
            <a:extLst>
              <a:ext uri="{FF2B5EF4-FFF2-40B4-BE49-F238E27FC236}">
                <a16:creationId xmlns:a16="http://schemas.microsoft.com/office/drawing/2014/main" id="{90B475E1-11F7-4A40-AA68-B3FCE505717D}"/>
              </a:ext>
            </a:extLst>
          </p:cNvPr>
          <p:cNvSpPr/>
          <p:nvPr/>
        </p:nvSpPr>
        <p:spPr>
          <a:xfrm flipV="1">
            <a:off x="2762339" y="1648717"/>
            <a:ext cx="2243157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FD2622-A422-426A-B9AF-632052BD52F1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7BC5660-5CE5-41C8-9CC8-7C04781354D6}"/>
              </a:ext>
            </a:extLst>
          </p:cNvPr>
          <p:cNvSpPr txBox="1"/>
          <p:nvPr/>
        </p:nvSpPr>
        <p:spPr>
          <a:xfrm>
            <a:off x="7618130" y="1320463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5555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E224A-C790-7158-F476-040C6766AFD2}"/>
              </a:ext>
            </a:extLst>
          </p:cNvPr>
          <p:cNvSpPr txBox="1"/>
          <p:nvPr/>
        </p:nvSpPr>
        <p:spPr>
          <a:xfrm>
            <a:off x="2419499" y="331689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A95D7-BCEA-2F81-A5C7-DBBD7576961E}"/>
              </a:ext>
            </a:extLst>
          </p:cNvPr>
          <p:cNvSpPr txBox="1"/>
          <p:nvPr/>
        </p:nvSpPr>
        <p:spPr>
          <a:xfrm>
            <a:off x="2724299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09111-E841-2EF7-A40C-37FFAFAD1E10}"/>
              </a:ext>
            </a:extLst>
          </p:cNvPr>
          <p:cNvSpPr txBox="1"/>
          <p:nvPr/>
        </p:nvSpPr>
        <p:spPr>
          <a:xfrm>
            <a:off x="3338301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B037B-C8F5-FC48-E377-ADF69C536A12}"/>
              </a:ext>
            </a:extLst>
          </p:cNvPr>
          <p:cNvSpPr txBox="1"/>
          <p:nvPr/>
        </p:nvSpPr>
        <p:spPr>
          <a:xfrm>
            <a:off x="4008777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76D65-BC7A-4957-AF7F-39839B20AB46}"/>
              </a:ext>
            </a:extLst>
          </p:cNvPr>
          <p:cNvSpPr txBox="1"/>
          <p:nvPr/>
        </p:nvSpPr>
        <p:spPr>
          <a:xfrm>
            <a:off x="4622779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685B9-6974-B871-0CC7-468AD4D86179}"/>
              </a:ext>
            </a:extLst>
          </p:cNvPr>
          <p:cNvSpPr txBox="1"/>
          <p:nvPr/>
        </p:nvSpPr>
        <p:spPr>
          <a:xfrm>
            <a:off x="5274174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31A27-E2FB-DA74-ABEF-4DEDBEE0D82E}"/>
              </a:ext>
            </a:extLst>
          </p:cNvPr>
          <p:cNvSpPr txBox="1"/>
          <p:nvPr/>
        </p:nvSpPr>
        <p:spPr>
          <a:xfrm>
            <a:off x="5888176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ECBC13-7990-AAF2-27E8-81A53E5C5814}"/>
              </a:ext>
            </a:extLst>
          </p:cNvPr>
          <p:cNvSpPr txBox="1"/>
          <p:nvPr/>
        </p:nvSpPr>
        <p:spPr>
          <a:xfrm>
            <a:off x="6558652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AEBBF-76E1-9381-945E-5B1EA3B80B5D}"/>
              </a:ext>
            </a:extLst>
          </p:cNvPr>
          <p:cNvSpPr txBox="1"/>
          <p:nvPr/>
        </p:nvSpPr>
        <p:spPr>
          <a:xfrm>
            <a:off x="7172654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254FBF-0D22-8B5F-5220-692E2C3C077A}"/>
              </a:ext>
            </a:extLst>
          </p:cNvPr>
          <p:cNvSpPr txBox="1"/>
          <p:nvPr/>
        </p:nvSpPr>
        <p:spPr>
          <a:xfrm>
            <a:off x="7820982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10A41-D6DB-26D1-BE63-D53FC16E2BA9}"/>
              </a:ext>
            </a:extLst>
          </p:cNvPr>
          <p:cNvSpPr txBox="1"/>
          <p:nvPr/>
        </p:nvSpPr>
        <p:spPr>
          <a:xfrm>
            <a:off x="8434984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0731E2-76A0-6C71-9E9A-B444A24D2170}"/>
              </a:ext>
            </a:extLst>
          </p:cNvPr>
          <p:cNvSpPr txBox="1"/>
          <p:nvPr/>
        </p:nvSpPr>
        <p:spPr>
          <a:xfrm>
            <a:off x="9105460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43D22-67A1-CD61-35A1-24A4E2B0E4F8}"/>
              </a:ext>
            </a:extLst>
          </p:cNvPr>
          <p:cNvSpPr txBox="1"/>
          <p:nvPr/>
        </p:nvSpPr>
        <p:spPr>
          <a:xfrm>
            <a:off x="9719462" y="411147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63C4AA-F386-C23D-38EA-4AE5C11991DC}"/>
              </a:ext>
            </a:extLst>
          </p:cNvPr>
          <p:cNvSpPr txBox="1"/>
          <p:nvPr/>
        </p:nvSpPr>
        <p:spPr>
          <a:xfrm>
            <a:off x="3034312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65A69-4201-2405-02DE-4DFDC8245006}"/>
              </a:ext>
            </a:extLst>
          </p:cNvPr>
          <p:cNvSpPr txBox="1"/>
          <p:nvPr/>
        </p:nvSpPr>
        <p:spPr>
          <a:xfrm>
            <a:off x="3704788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115EAD-3929-14E9-9AB0-1007DE6FA551}"/>
              </a:ext>
            </a:extLst>
          </p:cNvPr>
          <p:cNvSpPr txBox="1"/>
          <p:nvPr/>
        </p:nvSpPr>
        <p:spPr>
          <a:xfrm>
            <a:off x="4318790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12CD05-D84A-0870-401A-68CABAE49BFB}"/>
              </a:ext>
            </a:extLst>
          </p:cNvPr>
          <p:cNvSpPr txBox="1"/>
          <p:nvPr/>
        </p:nvSpPr>
        <p:spPr>
          <a:xfrm>
            <a:off x="4970185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2D21C2-972F-DB47-6948-310A84D6CE4F}"/>
              </a:ext>
            </a:extLst>
          </p:cNvPr>
          <p:cNvSpPr txBox="1"/>
          <p:nvPr/>
        </p:nvSpPr>
        <p:spPr>
          <a:xfrm>
            <a:off x="5584187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7BF6BF-19AF-7C4A-CE82-DD486A703DC3}"/>
              </a:ext>
            </a:extLst>
          </p:cNvPr>
          <p:cNvSpPr txBox="1"/>
          <p:nvPr/>
        </p:nvSpPr>
        <p:spPr>
          <a:xfrm>
            <a:off x="6254663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98613F-3923-7F5B-28D3-CD5634EC8673}"/>
              </a:ext>
            </a:extLst>
          </p:cNvPr>
          <p:cNvSpPr txBox="1"/>
          <p:nvPr/>
        </p:nvSpPr>
        <p:spPr>
          <a:xfrm>
            <a:off x="6868665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B55574-34A6-9B94-8C24-59F87EBE63D4}"/>
              </a:ext>
            </a:extLst>
          </p:cNvPr>
          <p:cNvSpPr txBox="1"/>
          <p:nvPr/>
        </p:nvSpPr>
        <p:spPr>
          <a:xfrm>
            <a:off x="7516993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5B25BB-F08B-4CDC-1A10-2ACC82E60142}"/>
              </a:ext>
            </a:extLst>
          </p:cNvPr>
          <p:cNvSpPr txBox="1"/>
          <p:nvPr/>
        </p:nvSpPr>
        <p:spPr>
          <a:xfrm>
            <a:off x="8130995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4CDA7D-717A-EAAF-3137-1D72F92E8128}"/>
              </a:ext>
            </a:extLst>
          </p:cNvPr>
          <p:cNvSpPr txBox="1"/>
          <p:nvPr/>
        </p:nvSpPr>
        <p:spPr>
          <a:xfrm>
            <a:off x="8801471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3F1051-EDD6-ED2B-E62B-F1CDAE711030}"/>
              </a:ext>
            </a:extLst>
          </p:cNvPr>
          <p:cNvSpPr txBox="1"/>
          <p:nvPr/>
        </p:nvSpPr>
        <p:spPr>
          <a:xfrm>
            <a:off x="9415473" y="331688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C3B51B-ACEF-E09D-453B-8C0809FF082D}"/>
              </a:ext>
            </a:extLst>
          </p:cNvPr>
          <p:cNvSpPr txBox="1"/>
          <p:nvPr/>
        </p:nvSpPr>
        <p:spPr>
          <a:xfrm>
            <a:off x="9984502" y="329520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E7177F9-EA7F-084B-404E-7C8A6562BE86}"/>
              </a:ext>
            </a:extLst>
          </p:cNvPr>
          <p:cNvCxnSpPr>
            <a:cxnSpLocks/>
          </p:cNvCxnSpPr>
          <p:nvPr/>
        </p:nvCxnSpPr>
        <p:spPr>
          <a:xfrm>
            <a:off x="9699968" y="3593886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7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3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var;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var;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126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391225" y="330135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69602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1002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98050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59450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459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599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303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443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79270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0671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07718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69118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3006038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76514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90516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4191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55913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22638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4039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8871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10272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73197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8719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56228" y="3279655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B26857B-789D-45DC-83D4-7B8E2D4DB3F4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2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CA" dirty="0" err="1"/>
              <a:t>ar</a:t>
            </a:r>
            <a:r>
              <a:rPr lang="en-CA" dirty="0"/>
              <a:t>[3] = 2345;</a:t>
            </a:r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B26857B-789D-45DC-83D4-7B8E2D4DB3F4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B043B90-367D-4B2F-ADAF-CF362DD7A587}"/>
              </a:ext>
            </a:extLst>
          </p:cNvPr>
          <p:cNvSpPr txBox="1"/>
          <p:nvPr/>
        </p:nvSpPr>
        <p:spPr>
          <a:xfrm>
            <a:off x="8897412" y="1281728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300D9-9711-58B8-B7DB-3369AEE69071}"/>
              </a:ext>
            </a:extLst>
          </p:cNvPr>
          <p:cNvSpPr txBox="1"/>
          <p:nvPr/>
        </p:nvSpPr>
        <p:spPr>
          <a:xfrm>
            <a:off x="2458705" y="3301350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F34FF-7162-9EDE-534A-922E7237216E}"/>
              </a:ext>
            </a:extLst>
          </p:cNvPr>
          <p:cNvSpPr txBox="1"/>
          <p:nvPr/>
        </p:nvSpPr>
        <p:spPr>
          <a:xfrm>
            <a:off x="276350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4EE2A-3212-5A36-8FAF-C0D8B2E274F8}"/>
              </a:ext>
            </a:extLst>
          </p:cNvPr>
          <p:cNvSpPr txBox="1"/>
          <p:nvPr/>
        </p:nvSpPr>
        <p:spPr>
          <a:xfrm>
            <a:off x="337750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2D588-5420-E82D-E930-7F71CCD8F7FC}"/>
              </a:ext>
            </a:extLst>
          </p:cNvPr>
          <p:cNvSpPr txBox="1"/>
          <p:nvPr/>
        </p:nvSpPr>
        <p:spPr>
          <a:xfrm>
            <a:off x="4047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8786A-0CF9-0744-C9D2-D5D4CFCC6811}"/>
              </a:ext>
            </a:extLst>
          </p:cNvPr>
          <p:cNvSpPr txBox="1"/>
          <p:nvPr/>
        </p:nvSpPr>
        <p:spPr>
          <a:xfrm>
            <a:off x="4661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96395-655D-1BB8-E28B-46D52F1405E9}"/>
              </a:ext>
            </a:extLst>
          </p:cNvPr>
          <p:cNvSpPr txBox="1"/>
          <p:nvPr/>
        </p:nvSpPr>
        <p:spPr>
          <a:xfrm>
            <a:off x="53133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F573F8-7D43-47E7-4C08-8389D4A55E2D}"/>
              </a:ext>
            </a:extLst>
          </p:cNvPr>
          <p:cNvSpPr txBox="1"/>
          <p:nvPr/>
        </p:nvSpPr>
        <p:spPr>
          <a:xfrm>
            <a:off x="592738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94839F-67C2-4EDD-8C40-F7148FBCE5F0}"/>
              </a:ext>
            </a:extLst>
          </p:cNvPr>
          <p:cNvSpPr txBox="1"/>
          <p:nvPr/>
        </p:nvSpPr>
        <p:spPr>
          <a:xfrm>
            <a:off x="65978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2EB28-F56B-5024-18E2-112FA15E55D3}"/>
              </a:ext>
            </a:extLst>
          </p:cNvPr>
          <p:cNvSpPr txBox="1"/>
          <p:nvPr/>
        </p:nvSpPr>
        <p:spPr>
          <a:xfrm>
            <a:off x="72118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707027-7896-706F-272A-7A9027A546C4}"/>
              </a:ext>
            </a:extLst>
          </p:cNvPr>
          <p:cNvSpPr txBox="1"/>
          <p:nvPr/>
        </p:nvSpPr>
        <p:spPr>
          <a:xfrm>
            <a:off x="786018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CEEF2-28F8-AB91-151E-9D3B1D41450E}"/>
              </a:ext>
            </a:extLst>
          </p:cNvPr>
          <p:cNvSpPr txBox="1"/>
          <p:nvPr/>
        </p:nvSpPr>
        <p:spPr>
          <a:xfrm>
            <a:off x="847419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002BC-AF3C-2945-A529-E05AF0ADFB61}"/>
              </a:ext>
            </a:extLst>
          </p:cNvPr>
          <p:cNvSpPr txBox="1"/>
          <p:nvPr/>
        </p:nvSpPr>
        <p:spPr>
          <a:xfrm>
            <a:off x="914466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C3BCC0-6EDC-B6E5-1583-8595CBEE8CC0}"/>
              </a:ext>
            </a:extLst>
          </p:cNvPr>
          <p:cNvSpPr txBox="1"/>
          <p:nvPr/>
        </p:nvSpPr>
        <p:spPr>
          <a:xfrm>
            <a:off x="975866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C9A644-AB2F-5BA2-867F-7ABCC683168B}"/>
              </a:ext>
            </a:extLst>
          </p:cNvPr>
          <p:cNvSpPr txBox="1"/>
          <p:nvPr/>
        </p:nvSpPr>
        <p:spPr>
          <a:xfrm>
            <a:off x="3073518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4C63C1-720F-F875-E1B8-958C7B4191CC}"/>
              </a:ext>
            </a:extLst>
          </p:cNvPr>
          <p:cNvSpPr txBox="1"/>
          <p:nvPr/>
        </p:nvSpPr>
        <p:spPr>
          <a:xfrm>
            <a:off x="3743994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D40C5E-AE86-7384-6161-6FF7EE078D0F}"/>
              </a:ext>
            </a:extLst>
          </p:cNvPr>
          <p:cNvSpPr txBox="1"/>
          <p:nvPr/>
        </p:nvSpPr>
        <p:spPr>
          <a:xfrm>
            <a:off x="4357996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02B916-5B21-161B-ACDE-CCF8C0D79414}"/>
              </a:ext>
            </a:extLst>
          </p:cNvPr>
          <p:cNvSpPr txBox="1"/>
          <p:nvPr/>
        </p:nvSpPr>
        <p:spPr>
          <a:xfrm>
            <a:off x="500939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1E00B4-0C5B-C1CF-C2EF-2C89214872C6}"/>
              </a:ext>
            </a:extLst>
          </p:cNvPr>
          <p:cNvSpPr txBox="1"/>
          <p:nvPr/>
        </p:nvSpPr>
        <p:spPr>
          <a:xfrm>
            <a:off x="5623393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C5A81-A65B-4C13-6D08-4127C5014CCB}"/>
              </a:ext>
            </a:extLst>
          </p:cNvPr>
          <p:cNvSpPr txBox="1"/>
          <p:nvPr/>
        </p:nvSpPr>
        <p:spPr>
          <a:xfrm>
            <a:off x="629386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35A1A1-140A-1936-A9C1-3F20A423BD7B}"/>
              </a:ext>
            </a:extLst>
          </p:cNvPr>
          <p:cNvSpPr txBox="1"/>
          <p:nvPr/>
        </p:nvSpPr>
        <p:spPr>
          <a:xfrm>
            <a:off x="690787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DF8044-20FB-1A9A-805A-5DB71053156F}"/>
              </a:ext>
            </a:extLst>
          </p:cNvPr>
          <p:cNvSpPr txBox="1"/>
          <p:nvPr/>
        </p:nvSpPr>
        <p:spPr>
          <a:xfrm>
            <a:off x="755619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DCE4AC-9AD1-4A1A-3F0C-A611F225B108}"/>
              </a:ext>
            </a:extLst>
          </p:cNvPr>
          <p:cNvSpPr txBox="1"/>
          <p:nvPr/>
        </p:nvSpPr>
        <p:spPr>
          <a:xfrm>
            <a:off x="8170201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7D3DC9-A973-7CE0-F2B1-CAF246249793}"/>
              </a:ext>
            </a:extLst>
          </p:cNvPr>
          <p:cNvSpPr txBox="1"/>
          <p:nvPr/>
        </p:nvSpPr>
        <p:spPr>
          <a:xfrm>
            <a:off x="8840677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20B051-0EB2-6333-DB8B-ED5FB42B5A7C}"/>
              </a:ext>
            </a:extLst>
          </p:cNvPr>
          <p:cNvSpPr txBox="1"/>
          <p:nvPr/>
        </p:nvSpPr>
        <p:spPr>
          <a:xfrm>
            <a:off x="9454679" y="3301338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F7C797-2551-3A8B-E9E9-0E6590A1585A}"/>
              </a:ext>
            </a:extLst>
          </p:cNvPr>
          <p:cNvSpPr txBox="1"/>
          <p:nvPr/>
        </p:nvSpPr>
        <p:spPr>
          <a:xfrm>
            <a:off x="10023708" y="3279655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391E5BA-5D8A-3347-88EB-C5F2054E7AAA}"/>
              </a:ext>
            </a:extLst>
          </p:cNvPr>
          <p:cNvCxnSpPr>
            <a:cxnSpLocks/>
          </p:cNvCxnSpPr>
          <p:nvPr/>
        </p:nvCxnSpPr>
        <p:spPr>
          <a:xfrm>
            <a:off x="973917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1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80394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70412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208587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1DBA1C3-FCB6-490E-B8E0-2FD89F824208}"/>
              </a:ext>
            </a:extLst>
          </p:cNvPr>
          <p:cNvSpPr txBox="1"/>
          <p:nvPr/>
        </p:nvSpPr>
        <p:spPr>
          <a:xfrm>
            <a:off x="1381126" y="4648200"/>
            <a:ext cx="28214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48BF167-0CDC-488B-87FB-61B1644A9E20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AED179-0A45-48FA-8634-85AB9AC1BB1F}"/>
              </a:ext>
            </a:extLst>
          </p:cNvPr>
          <p:cNvSpPr/>
          <p:nvPr/>
        </p:nvSpPr>
        <p:spPr>
          <a:xfrm>
            <a:off x="6077681" y="1198325"/>
            <a:ext cx="127234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579F5EB-E785-4A58-BAB8-0F261E542D1E}"/>
              </a:ext>
            </a:extLst>
          </p:cNvPr>
          <p:cNvSpPr/>
          <p:nvPr/>
        </p:nvSpPr>
        <p:spPr>
          <a:xfrm>
            <a:off x="7363018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FB5ABD-446F-4263-B2F9-F7B6B569CC51}"/>
              </a:ext>
            </a:extLst>
          </p:cNvPr>
          <p:cNvSpPr/>
          <p:nvPr/>
        </p:nvSpPr>
        <p:spPr>
          <a:xfrm>
            <a:off x="8630920" y="1197758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B823F8-69B6-47D0-BDDD-04B69D4E13BA}"/>
              </a:ext>
            </a:extLst>
          </p:cNvPr>
          <p:cNvSpPr/>
          <p:nvPr/>
        </p:nvSpPr>
        <p:spPr>
          <a:xfrm>
            <a:off x="2601591" y="3544343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B86F27-BF86-404D-89CB-2B12E2939E65}"/>
              </a:ext>
            </a:extLst>
          </p:cNvPr>
          <p:cNvSpPr txBox="1"/>
          <p:nvPr/>
        </p:nvSpPr>
        <p:spPr>
          <a:xfrm>
            <a:off x="5077824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A9ED5-76FF-48F3-B032-516872E98106}"/>
              </a:ext>
            </a:extLst>
          </p:cNvPr>
          <p:cNvSpPr txBox="1"/>
          <p:nvPr/>
        </p:nvSpPr>
        <p:spPr>
          <a:xfrm>
            <a:off x="6343185" y="1885615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E292B0C-5D3D-4426-A97A-4546F7BC1D2A}"/>
              </a:ext>
            </a:extLst>
          </p:cNvPr>
          <p:cNvSpPr txBox="1"/>
          <p:nvPr/>
        </p:nvSpPr>
        <p:spPr>
          <a:xfrm>
            <a:off x="7625543" y="1904517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56DA5F-1453-4B3E-A431-B4094F406831}"/>
              </a:ext>
            </a:extLst>
          </p:cNvPr>
          <p:cNvSpPr txBox="1"/>
          <p:nvPr/>
        </p:nvSpPr>
        <p:spPr>
          <a:xfrm>
            <a:off x="8937073" y="1903928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5874A8-0273-4D92-BEC1-6040C40C0C10}"/>
              </a:ext>
            </a:extLst>
          </p:cNvPr>
          <p:cNvSpPr txBox="1"/>
          <p:nvPr/>
        </p:nvSpPr>
        <p:spPr>
          <a:xfrm>
            <a:off x="2871934" y="4214601"/>
            <a:ext cx="69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ar</a:t>
            </a:r>
            <a:r>
              <a:rPr lang="en-CA" dirty="0">
                <a:solidFill>
                  <a:srgbClr val="FF0000"/>
                </a:solidFill>
              </a:rPr>
              <a:t>[4]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5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1319</Words>
  <Application>Microsoft Office PowerPoint</Application>
  <PresentationFormat>Widescreen</PresentationFormat>
  <Paragraphs>976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20</cp:revision>
  <dcterms:created xsi:type="dcterms:W3CDTF">2018-06-19T16:34:11Z</dcterms:created>
  <dcterms:modified xsi:type="dcterms:W3CDTF">2024-11-21T15:32:52Z</dcterms:modified>
</cp:coreProperties>
</file>