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889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4852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7171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81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098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8340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4474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7812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594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19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737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150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670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93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249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0439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5241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C0D48A-A367-4B66-9F81-A8C90A6312AD}" type="datetimeFigureOut">
              <a:rPr lang="id-ID" smtClean="0"/>
              <a:t>05/11/24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6DDC-5E75-4CA3-B51A-6E78AB6416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7181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DFA2-BDB3-4A77-BDE4-89D372E93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Penalaran dan Pemecahan Masalah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E80AB-87EF-402B-97A3-DF880E513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467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C855-0444-4C27-AB8D-2D424A80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76EA-4E25-4630-9CDC-24045F7FF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540385" algn="l"/>
                <a:tab pos="810260" algn="l"/>
              </a:tabLst>
            </a:pP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subtes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penalaran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pemecahan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diuji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aspek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  <a:tabLst>
                <a:tab pos="540385" algn="l"/>
                <a:tab pos="810260" algn="l"/>
              </a:tabLst>
            </a:pPr>
            <a:r>
              <a:rPr lang="en-ID" sz="18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Critical thinking: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  <a:tabLst>
                <a:tab pos="540385" algn="l"/>
                <a:tab pos="810260" algn="l"/>
              </a:tabLst>
            </a:pPr>
            <a:r>
              <a:rPr lang="en-ID" sz="18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Analytical thinking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lain,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hubungan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sebab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akibat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  <a:tabLst>
                <a:tab pos="540385" algn="l"/>
                <a:tab pos="810260" algn="l"/>
              </a:tabLst>
            </a:pPr>
            <a:r>
              <a:rPr lang="en-ID" sz="18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Creative thinking: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mencari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permasalahan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  <a:tabLst>
                <a:tab pos="540385" algn="l"/>
                <a:tab pos="810260" algn="l"/>
              </a:tabLst>
            </a:pPr>
            <a:r>
              <a:rPr lang="en-ID" sz="1800" i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Strategic thinking: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kemampuan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keadaan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kemungkinan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alternatif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C5A7-0819-C65A-5FDA-2A472CDB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04A9-6D61-23A2-847B-175020130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540385" algn="l"/>
                <a:tab pos="810260" algn="l"/>
              </a:tabLst>
            </a:pP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Melihat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pertanyaan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secara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langsung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540385" algn="l"/>
                <a:tab pos="810260" algn="l"/>
              </a:tabLst>
            </a:pP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Scamming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jawaban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apakah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ada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di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grafik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atau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teks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540385" algn="l"/>
                <a:tab pos="810260" algn="l"/>
              </a:tabLst>
            </a:pP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Penalaran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dapat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diartikan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sebagai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suatu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proses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berpikir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dalam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upaya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menarik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kesimpulan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atau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membuat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suatu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pernyataan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baru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berdasarkan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pada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pernyataan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kebenaran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telah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dibuktikan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atau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diasumsikan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sebelumnya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Penalaran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juga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dianggap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sebagai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proses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berpikir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untuk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mengevaluasi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informasi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serta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mencapai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kesimpulan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yang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logis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540385" algn="l"/>
                <a:tab pos="810260" algn="l"/>
              </a:tabLst>
            </a:pP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Pada test SKB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Dosen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penalaran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dan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pemecahan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masalah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biasanya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terdiri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atas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teks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panjang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maupun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grafik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atau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diagram. Oleh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karena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itu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setelah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penalaran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maka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dibutuhkan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pemecahan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masalah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melalui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mengidentifikasi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masalah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,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menganalisis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masalah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,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mengembangkan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alternatif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solusi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,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mengevaluasi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alternatif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yang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ada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berdasarkan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pada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kriteria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tertentu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dalam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memilih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solusi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terbaik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8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BAC1-7C77-F8B7-BA54-B27B6B8E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A5DA-2720-37F7-B870-22F45D61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540385" algn="l"/>
                <a:tab pos="810260" algn="l"/>
              </a:tabLst>
            </a:pP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Tips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penalaran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dengan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informasi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melalui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grafik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540385" algn="l"/>
                <a:tab pos="810260" algn="l"/>
              </a:tabLst>
            </a:pP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Memahami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sumbu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baik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horizonal (x) dan vertical (y)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dalam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mengetahui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dua variable yang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diukur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540385" algn="l"/>
                <a:tab pos="810260" algn="l"/>
              </a:tabLst>
            </a:pP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Fokus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pada trend dan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pola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: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Carilah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pola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yang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mengalami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perubahan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signifikan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dalam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grafik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Penting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untuk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memperhatikan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titik-titik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,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puncak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,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lembah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maupun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titik-titik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penting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lainnya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540385" algn="l"/>
                <a:tab pos="810260" algn="l"/>
              </a:tabLst>
            </a:pP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Menganalisis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data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dengan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detail: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Perhatikan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pada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nilai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baik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numeriknya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, unit yang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diukur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maupun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skala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Lakukan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perbandingan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dengan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bagian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grafik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lainnya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540385" algn="l"/>
                <a:tab pos="810260" algn="l"/>
              </a:tabLst>
            </a:pP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Warna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grafik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memiliki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arti: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Perhatikan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perbedaan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warna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dalam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informasi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tersebut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untuk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memastikan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informasi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pembeda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540385" algn="l"/>
                <a:tab pos="810260" algn="l"/>
              </a:tabLst>
            </a:pP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Perhatikan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tema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dan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informasi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secara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umum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yang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bisa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merekam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5W1H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540385" algn="l"/>
                <a:tab pos="810260" algn="l"/>
              </a:tabLst>
            </a:pP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Sebelumnya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telah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membaca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opsi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soal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terlebih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dahulu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agar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bisa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membuat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hipotesis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secara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langsung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0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EC16-56BD-A9F7-8767-C73DB8DF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759D-606B-FD16-F2F2-0F52C5AC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540385" algn="l"/>
                <a:tab pos="810260" algn="l"/>
              </a:tabLst>
            </a:pP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Tips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penalaran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dalam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teks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panjang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540385" algn="l"/>
                <a:tab pos="810260" algn="l"/>
              </a:tabLst>
            </a:pP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Bacalah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soal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dan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opsinya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terlebih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dahulu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540385" algn="l"/>
                <a:tab pos="810260" algn="l"/>
              </a:tabLst>
            </a:pP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Scamming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teks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panjang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untuk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mendapatkan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gambaran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umum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tentang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teks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540385" algn="l"/>
                <a:tab pos="810260" algn="l"/>
              </a:tabLst>
            </a:pP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Sesuaikan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ide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pokok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dalam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pernyataan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540385" algn="l"/>
                <a:tab pos="810260" algn="l"/>
              </a:tabLst>
            </a:pP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Eliminasi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jawaban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yang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menjadi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lang="en-ID" sz="1800" dirty="0" err="1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opsi</a:t>
            </a:r>
            <a:r>
              <a:rPr lang="en-ID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ahoma" panose="020B0604030504040204" pitchFamily="34" charset="0"/>
              </a:rPr>
              <a:t> salah.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22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406</TotalTime>
  <Words>326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Book Antiqua</vt:lpstr>
      <vt:lpstr>Calibri</vt:lpstr>
      <vt:lpstr>Century Gothic</vt:lpstr>
      <vt:lpstr>Wingdings 3</vt:lpstr>
      <vt:lpstr>Ion</vt:lpstr>
      <vt:lpstr>Penalaran dan Pemecahan Masalah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Penalaran dan Pemecahan Masalah</dc:title>
  <dc:creator>Riska Sarofah</dc:creator>
  <cp:lastModifiedBy>Riska Sarofah</cp:lastModifiedBy>
  <cp:revision>2</cp:revision>
  <dcterms:created xsi:type="dcterms:W3CDTF">2024-11-04T15:36:01Z</dcterms:created>
  <dcterms:modified xsi:type="dcterms:W3CDTF">2024-11-05T15:00:50Z</dcterms:modified>
</cp:coreProperties>
</file>