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48200" y="1641240"/>
            <a:ext cx="9717840" cy="3973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3F6EC2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901520" y="2147760"/>
            <a:ext cx="8610120" cy="23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>
              <a:lnSpc>
                <a:spcPct val="9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                                           Idea and Project Approach Details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Ministry/ Organization name: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 Light"/>
              </a:rPr>
              <a:t>Bureau of Police Research and </a:t>
            </a:r>
            <a:r>
              <a:rPr lang="en-IN" sz="2400" b="1" i="1" strike="noStrike" spc="-1" dirty="0">
                <a:solidFill>
                  <a:srgbClr val="000000"/>
                </a:solidFill>
                <a:latin typeface="Calibri Light"/>
              </a:rPr>
              <a:t>D</a:t>
            </a:r>
            <a:r>
              <a:rPr lang="en-IN" sz="2400" b="1" strike="noStrike" spc="-1" dirty="0">
                <a:solidFill>
                  <a:srgbClr val="000000"/>
                </a:solidFill>
                <a:latin typeface="Calibri Light"/>
              </a:rPr>
              <a:t>evelopment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Problem Statement :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 Light"/>
              </a:rPr>
              <a:t>Proxy and VPN Detector(RK311)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Team Name :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 Light"/>
              </a:rPr>
              <a:t>The Captivators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Team Leader Name :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 Light"/>
              </a:rPr>
              <a:t>Fardeen Ahmed</a:t>
            </a: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						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000000"/>
                </a:solidFill>
                <a:latin typeface="Calibri Light"/>
              </a:rPr>
              <a:t>College Code :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 Light"/>
              </a:rPr>
              <a:t>U-0923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872000" y="469440"/>
            <a:ext cx="8444880" cy="23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3F6EC2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Idea/Approach Detail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project focuses on detection of Virtual-IP’s or V-IP’s provided by VPN provider as well as proxies used by user for hiding there physical IP in a network in most convenient manner. The convenience focuses on both ease of use of project as well as faster detection and judgement on real IP’s vs V-IP’s. The project also lays on the idea of geo-location of that IP.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922760" y="3247920"/>
            <a:ext cx="8444880" cy="2439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3F6EC2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Technology/Tools Used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Below are the Tools used for the project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IDE’s used : Visual Studio Professional 2019, GUI tool for Mongo DB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Text Editor : Sublime Text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Database : Postgresql, MySQL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Languages : Python (Tkinter Library For GUI)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44000" y="342000"/>
            <a:ext cx="12047760" cy="656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3F6EC2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512000" y="792000"/>
            <a:ext cx="8783640" cy="57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346760" y="1224000"/>
            <a:ext cx="9524880" cy="4059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3F6EC2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The Project’s Showstopper:-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1) Detection of VPN Service Provider.</a:t>
            </a:r>
            <a:endParaRPr lang="en-IN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2) Sending Request TO VPN Provider for Legal/Illegal use of service provided.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145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Idea/Approach Details  Ministry/ Organization name:     Problem Statement : Team Name : Team Leader Name :          College Code : </dc:title>
  <dc:subject/>
  <dc:creator>Anuja Kanhere</dc:creator>
  <dc:description/>
  <cp:lastModifiedBy>VMART</cp:lastModifiedBy>
  <cp:revision>7</cp:revision>
  <dcterms:created xsi:type="dcterms:W3CDTF">2019-12-18T09:24:53Z</dcterms:created>
  <dcterms:modified xsi:type="dcterms:W3CDTF">2020-01-25T07:08:21Z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