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48766-9784-4FAE-A3E9-FD30134D37D5}" v="378" dt="2025-05-12T04:57:42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5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deen firdose" userId="1fb1e837af4a93b9" providerId="LiveId" clId="{EA548766-9784-4FAE-A3E9-FD30134D37D5}"/>
    <pc:docChg chg="modSld">
      <pc:chgData name="fardeen firdose" userId="1fb1e837af4a93b9" providerId="LiveId" clId="{EA548766-9784-4FAE-A3E9-FD30134D37D5}" dt="2025-05-12T04:57:42.184" v="377"/>
      <pc:docMkLst>
        <pc:docMk/>
      </pc:docMkLst>
      <pc:sldChg chg="setBg">
        <pc:chgData name="fardeen firdose" userId="1fb1e837af4a93b9" providerId="LiveId" clId="{EA548766-9784-4FAE-A3E9-FD30134D37D5}" dt="2025-05-12T04:57:42.184" v="377"/>
        <pc:sldMkLst>
          <pc:docMk/>
          <pc:sldMk cId="2088155306" sldId="256"/>
        </pc:sldMkLst>
      </pc:sldChg>
      <pc:sldChg chg="setBg">
        <pc:chgData name="fardeen firdose" userId="1fb1e837af4a93b9" providerId="LiveId" clId="{EA548766-9784-4FAE-A3E9-FD30134D37D5}" dt="2025-05-12T04:52:45.149" v="303"/>
        <pc:sldMkLst>
          <pc:docMk/>
          <pc:sldMk cId="2338038630" sldId="257"/>
        </pc:sldMkLst>
      </pc:sldChg>
      <pc:sldChg chg="setBg">
        <pc:chgData name="fardeen firdose" userId="1fb1e837af4a93b9" providerId="LiveId" clId="{EA548766-9784-4FAE-A3E9-FD30134D37D5}" dt="2025-05-12T04:53:34.028" v="304"/>
        <pc:sldMkLst>
          <pc:docMk/>
          <pc:sldMk cId="2388485898" sldId="258"/>
        </pc:sldMkLst>
      </pc:sldChg>
      <pc:sldChg chg="setBg">
        <pc:chgData name="fardeen firdose" userId="1fb1e837af4a93b9" providerId="LiveId" clId="{EA548766-9784-4FAE-A3E9-FD30134D37D5}" dt="2025-05-12T04:53:38.288" v="305"/>
        <pc:sldMkLst>
          <pc:docMk/>
          <pc:sldMk cId="3820835656" sldId="259"/>
        </pc:sldMkLst>
      </pc:sldChg>
      <pc:sldChg chg="setBg">
        <pc:chgData name="fardeen firdose" userId="1fb1e837af4a93b9" providerId="LiveId" clId="{EA548766-9784-4FAE-A3E9-FD30134D37D5}" dt="2025-05-12T04:53:41.527" v="306"/>
        <pc:sldMkLst>
          <pc:docMk/>
          <pc:sldMk cId="2241640539" sldId="260"/>
        </pc:sldMkLst>
      </pc:sldChg>
      <pc:sldChg chg="setBg">
        <pc:chgData name="fardeen firdose" userId="1fb1e837af4a93b9" providerId="LiveId" clId="{EA548766-9784-4FAE-A3E9-FD30134D37D5}" dt="2025-05-12T04:53:45.040" v="307"/>
        <pc:sldMkLst>
          <pc:docMk/>
          <pc:sldMk cId="2518460779" sldId="261"/>
        </pc:sldMkLst>
      </pc:sldChg>
      <pc:sldChg chg="setBg">
        <pc:chgData name="fardeen firdose" userId="1fb1e837af4a93b9" providerId="LiveId" clId="{EA548766-9784-4FAE-A3E9-FD30134D37D5}" dt="2025-05-12T04:53:50.224" v="308"/>
        <pc:sldMkLst>
          <pc:docMk/>
          <pc:sldMk cId="599848008" sldId="262"/>
        </pc:sldMkLst>
      </pc:sldChg>
      <pc:sldChg chg="setBg">
        <pc:chgData name="fardeen firdose" userId="1fb1e837af4a93b9" providerId="LiveId" clId="{EA548766-9784-4FAE-A3E9-FD30134D37D5}" dt="2025-05-12T04:53:56.889" v="309"/>
        <pc:sldMkLst>
          <pc:docMk/>
          <pc:sldMk cId="2183868408" sldId="263"/>
        </pc:sldMkLst>
      </pc:sldChg>
      <pc:sldChg chg="setBg">
        <pc:chgData name="fardeen firdose" userId="1fb1e837af4a93b9" providerId="LiveId" clId="{EA548766-9784-4FAE-A3E9-FD30134D37D5}" dt="2025-05-12T04:54:00.272" v="310"/>
        <pc:sldMkLst>
          <pc:docMk/>
          <pc:sldMk cId="1295223592" sldId="264"/>
        </pc:sldMkLst>
      </pc:sldChg>
      <pc:sldChg chg="setBg">
        <pc:chgData name="fardeen firdose" userId="1fb1e837af4a93b9" providerId="LiveId" clId="{EA548766-9784-4FAE-A3E9-FD30134D37D5}" dt="2025-05-12T04:54:06.842" v="311"/>
        <pc:sldMkLst>
          <pc:docMk/>
          <pc:sldMk cId="1708734868" sldId="265"/>
        </pc:sldMkLst>
      </pc:sldChg>
      <pc:sldChg chg="setBg">
        <pc:chgData name="fardeen firdose" userId="1fb1e837af4a93b9" providerId="LiveId" clId="{EA548766-9784-4FAE-A3E9-FD30134D37D5}" dt="2025-05-12T04:54:09.817" v="312"/>
        <pc:sldMkLst>
          <pc:docMk/>
          <pc:sldMk cId="1495316878" sldId="267"/>
        </pc:sldMkLst>
      </pc:sldChg>
      <pc:sldChg chg="setBg">
        <pc:chgData name="fardeen firdose" userId="1fb1e837af4a93b9" providerId="LiveId" clId="{EA548766-9784-4FAE-A3E9-FD30134D37D5}" dt="2025-05-12T04:54:13.197" v="313"/>
        <pc:sldMkLst>
          <pc:docMk/>
          <pc:sldMk cId="1022278274" sldId="268"/>
        </pc:sldMkLst>
      </pc:sldChg>
      <pc:sldChg chg="setBg">
        <pc:chgData name="fardeen firdose" userId="1fb1e837af4a93b9" providerId="LiveId" clId="{EA548766-9784-4FAE-A3E9-FD30134D37D5}" dt="2025-05-12T04:54:18.691" v="314"/>
        <pc:sldMkLst>
          <pc:docMk/>
          <pc:sldMk cId="1345825797" sldId="269"/>
        </pc:sldMkLst>
      </pc:sldChg>
      <pc:sldChg chg="setBg">
        <pc:chgData name="fardeen firdose" userId="1fb1e837af4a93b9" providerId="LiveId" clId="{EA548766-9784-4FAE-A3E9-FD30134D37D5}" dt="2025-05-12T04:54:21.864" v="315"/>
        <pc:sldMkLst>
          <pc:docMk/>
          <pc:sldMk cId="2517439626" sldId="270"/>
        </pc:sldMkLst>
      </pc:sldChg>
      <pc:sldChg chg="setBg">
        <pc:chgData name="fardeen firdose" userId="1fb1e837af4a93b9" providerId="LiveId" clId="{EA548766-9784-4FAE-A3E9-FD30134D37D5}" dt="2025-05-12T04:54:25.141" v="316"/>
        <pc:sldMkLst>
          <pc:docMk/>
          <pc:sldMk cId="2113894190" sldId="271"/>
        </pc:sldMkLst>
      </pc:sldChg>
      <pc:sldChg chg="setBg">
        <pc:chgData name="fardeen firdose" userId="1fb1e837af4a93b9" providerId="LiveId" clId="{EA548766-9784-4FAE-A3E9-FD30134D37D5}" dt="2025-05-12T04:54:29.589" v="317"/>
        <pc:sldMkLst>
          <pc:docMk/>
          <pc:sldMk cId="1899154918" sldId="272"/>
        </pc:sldMkLst>
      </pc:sldChg>
      <pc:sldChg chg="setBg">
        <pc:chgData name="fardeen firdose" userId="1fb1e837af4a93b9" providerId="LiveId" clId="{EA548766-9784-4FAE-A3E9-FD30134D37D5}" dt="2025-05-12T04:54:33.140" v="318"/>
        <pc:sldMkLst>
          <pc:docMk/>
          <pc:sldMk cId="107671577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3ADD-38FC-7038-2B28-C154DEC6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A0EA-1562-6963-4C68-E2F9323F8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1C65-AEF0-3F20-E668-92CB13D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4DAE-F554-704F-FF2D-251A493E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C7C59-ADF6-AF8A-B80B-3BCBBF01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CA5C-9024-017A-41D4-52B73714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F91D5-F48B-C9F8-6018-F7E89E83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65DA-A494-892B-488D-6A7DC6E2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C672-CCD5-137C-D47F-70EE689E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D067B-CE06-DADE-574A-40AF476F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E88D2-97B8-0F1F-56E6-127A6FF5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72B28-7FDA-F887-E2A1-1B1F3DDBE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8C62-0012-3C2D-9C04-5B8F6C18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DC16-006F-512B-446A-D02C1BE4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75FD-68E2-834F-20E0-DE3F1C26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20B0-0D2B-C275-274F-AA4C0DE5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0CDC-F821-50F8-39D2-1EFE86CC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2439-93A3-1FA5-37CD-488815EA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D54E-C4AF-B295-F93D-4185D2E2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EA24-4E52-E806-496F-1447A19A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4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751-EC7E-D178-0339-E309B0DA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89B00-A741-6D8A-1270-DDF68524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6161-182E-AFD1-6726-59CC8763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6047-DD28-E2DA-B005-A5FCAC64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82F4-C661-F320-6B6B-F3FB566D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0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197F-2AC5-F201-A3E4-623DD009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CE0-40D5-D5EA-C54B-B35A1B5A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5410B-40F3-DA49-2AE5-0902F35E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EE64-4B60-DC6C-C108-62A9A20C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7B05-F03D-A986-72BE-6A588CD6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AD1D-1C1E-D761-DE12-B63BFD1D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3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1F99-1D8F-0FCA-9927-E86E40BF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2363-1172-4253-BA28-605EBDA5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40084-5D01-E885-9C97-D99B35A8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26393-FBF1-541B-C898-08C1FCF2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472A1-4CD9-926B-A7E8-89E078885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B5F90-15BC-C5E5-8143-67CA0064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F8525-CEAD-FD4A-A2D1-AED4774C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6FC6F-7AF9-97D9-E536-23A00605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6849-4694-7D1F-A224-71F1AFBB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F919F-6E72-59BF-8C85-BDADA11E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2F645-B6B0-9D78-7A74-A07F965F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018E0-A5B0-524D-9D69-FE14A9F2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981AF-4ED6-0A51-0746-A532C94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32A5C-87DA-A816-6C94-C370482E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68AD9-83A2-BBD8-A49B-74C6F165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F745-C37E-9310-D3E2-7531E994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CD43-6F46-75B3-FE21-30A608AF3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C183-D1AF-FDA7-4F5B-B76FDCB8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617D-C4D3-55BF-DD9B-EA794BD3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FF98-5017-E424-BC3A-0B4359F0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2C03-CC53-38CD-E727-75807AC3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2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8D7-84D3-1902-9A3F-D0346E24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57411-CFC8-E75B-910E-9B0204B4D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20E6-5AF2-6792-D5DC-3ED6C46C3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B059-7A0D-DA7A-D715-F9D371A4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E2347-2455-AD47-EB1F-36EB0721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2875F-75AD-69D5-52C4-28FEE4B5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7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E3308-1BDC-A682-383E-2A19AD50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C01D-F129-0CE5-F0F5-D9558358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09557-7C18-4E8D-F4A9-D7823A5D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76B4-20E4-4B7B-8491-1E777951FA11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F40C-4D8C-E5F0-FA4E-F4818C008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1606A-606D-FD08-10D8-787AF0FF0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6D76-E647-4F11-BF2B-D01764EDC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9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98F46D4-C51C-C122-C485-0526C4C0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794" y="2468497"/>
            <a:ext cx="6892412" cy="1906858"/>
          </a:xfrm>
          <a:noFill/>
        </p:spPr>
        <p:txBody>
          <a:bodyPr>
            <a:normAutofit fontScale="90000"/>
          </a:bodyPr>
          <a:lstStyle/>
          <a:p>
            <a:r>
              <a:rPr lang="en-GB" sz="6600" dirty="0">
                <a:solidFill>
                  <a:schemeClr val="tx2"/>
                </a:solidFill>
                <a:latin typeface="Cooper Black" panose="0208090404030B020404" pitchFamily="18" charset="0"/>
              </a:rPr>
              <a:t>NORTHWIND</a:t>
            </a:r>
            <a:br>
              <a:rPr lang="en-GB" sz="6600" dirty="0">
                <a:solidFill>
                  <a:schemeClr val="tx2"/>
                </a:solidFill>
                <a:latin typeface="Cooper Black" panose="0208090404030B020404" pitchFamily="18" charset="0"/>
              </a:rPr>
            </a:br>
            <a:r>
              <a:rPr lang="en-GB" sz="6600" dirty="0">
                <a:solidFill>
                  <a:schemeClr val="tx2"/>
                </a:solidFill>
                <a:latin typeface="Cooper Black" panose="0208090404030B020404" pitchFamily="18" charset="0"/>
              </a:rPr>
              <a:t>DATA ANALYSIS</a:t>
            </a: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B1262D9F-A877-B160-68DB-E9071A097B96}"/>
              </a:ext>
            </a:extLst>
          </p:cNvPr>
          <p:cNvSpPr/>
          <p:nvPr/>
        </p:nvSpPr>
        <p:spPr>
          <a:xfrm rot="21288789">
            <a:off x="-976530" y="3011714"/>
            <a:ext cx="4497674" cy="5318065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6A4EDE1-DAC0-9762-8D6E-50A1DDE42FCE}"/>
              </a:ext>
            </a:extLst>
          </p:cNvPr>
          <p:cNvSpPr/>
          <p:nvPr/>
        </p:nvSpPr>
        <p:spPr>
          <a:xfrm rot="5912889">
            <a:off x="-1550438" y="-3070542"/>
            <a:ext cx="4542963" cy="6344180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CA15BC97-6088-040C-FBE2-356EBAE05B8A}"/>
              </a:ext>
            </a:extLst>
          </p:cNvPr>
          <p:cNvSpPr/>
          <p:nvPr/>
        </p:nvSpPr>
        <p:spPr>
          <a:xfrm rot="13086535">
            <a:off x="7851244" y="-3600450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3BB4107B-1149-AF85-EB3A-AA87FB563C54}"/>
              </a:ext>
            </a:extLst>
          </p:cNvPr>
          <p:cNvSpPr/>
          <p:nvPr/>
        </p:nvSpPr>
        <p:spPr>
          <a:xfrm rot="8947796">
            <a:off x="9522413" y="3880360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970F5-89C0-643D-8D42-D1EAB196AAB5}"/>
              </a:ext>
            </a:extLst>
          </p:cNvPr>
          <p:cNvSpPr txBox="1"/>
          <p:nvPr/>
        </p:nvSpPr>
        <p:spPr>
          <a:xfrm>
            <a:off x="3775280" y="5617777"/>
            <a:ext cx="3767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</a:rPr>
              <a:t>Name :Fardeen b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Roll no:BCA232675</a:t>
            </a:r>
          </a:p>
        </p:txBody>
      </p:sp>
    </p:spTree>
    <p:extLst>
      <p:ext uri="{BB962C8B-B14F-4D97-AF65-F5344CB8AC3E}">
        <p14:creationId xmlns:p14="http://schemas.microsoft.com/office/powerpoint/2010/main" val="208815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4A3F9-2140-99F3-42CB-291F66C59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7DF73-DD1D-8B28-A14C-EBAFE1B87B55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9. Orders shipping to any country in Latin America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319D2-59B3-D971-3071-287ED2DDB19D}"/>
              </a:ext>
            </a:extLst>
          </p:cNvPr>
          <p:cNvSpPr txBox="1"/>
          <p:nvPr/>
        </p:nvSpPr>
        <p:spPr>
          <a:xfrm>
            <a:off x="177198" y="981523"/>
            <a:ext cx="1224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Brazil'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'Mexico'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'Argentina'</a:t>
            </a:r>
            <a:r>
              <a:rPr lang="en-IN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'Venezuela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sz="1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E68A1-B892-4311-4A50-31F4CE2D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2763404"/>
            <a:ext cx="3450157" cy="291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66B52-2817-EA45-15D4-20CB0A20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675" y="2735376"/>
            <a:ext cx="2912094" cy="29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3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D7F9D-0789-0BBD-9CDE-12E65AB4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B8729-96C7-374D-7499-5B860402CDD4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10. Employees, in order of age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E3D84-6EC6-8362-05A8-1C03B6AE174A}"/>
              </a:ext>
            </a:extLst>
          </p:cNvPr>
          <p:cNvSpPr txBox="1"/>
          <p:nvPr/>
        </p:nvSpPr>
        <p:spPr>
          <a:xfrm>
            <a:off x="236191" y="1079846"/>
            <a:ext cx="9094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BirthDate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C2675-1063-2CD2-E95C-449FCBFA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3168428"/>
            <a:ext cx="587774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1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31639-7264-1B22-0ECA-77D6E3CD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F26D9-B26A-EE86-8117-70D4EB7515E5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Products that need reordering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47C6D-BAE2-DA8E-0E10-522222224F54}"/>
              </a:ext>
            </a:extLst>
          </p:cNvPr>
          <p:cNvSpPr txBox="1"/>
          <p:nvPr/>
        </p:nvSpPr>
        <p:spPr>
          <a:xfrm>
            <a:off x="236191" y="1079846"/>
            <a:ext cx="9094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657AC-5FB1-1E65-E9BE-C5926330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3039474"/>
            <a:ext cx="504895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7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535E-FF52-01A1-166F-B8EBBEAAC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5DC57-9311-9760-A7C6-8DD0AF47A6A0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Products that need reordering, continued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4FBA8-1A06-11DB-F9F4-EA3208D2AE23}"/>
              </a:ext>
            </a:extLst>
          </p:cNvPr>
          <p:cNvSpPr txBox="1"/>
          <p:nvPr/>
        </p:nvSpPr>
        <p:spPr>
          <a:xfrm>
            <a:off x="236191" y="1079846"/>
            <a:ext cx="9094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6C194-0C70-3A1A-6823-61BBC6F2B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3909161"/>
            <a:ext cx="8371649" cy="13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25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24CAA-7439-4BD4-F07C-722DA03C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DACA29-6927-CE0C-6F48-D1B9C42D8C10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Customer list by region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652DB-ABF3-C94F-0007-90AB83E69BC1}"/>
              </a:ext>
            </a:extLst>
          </p:cNvPr>
          <p:cNvSpPr txBox="1"/>
          <p:nvPr/>
        </p:nvSpPr>
        <p:spPr>
          <a:xfrm>
            <a:off x="236191" y="1079846"/>
            <a:ext cx="86128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CTE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Region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Region_Indi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[Customers]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CTE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Region_Indi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CE2D-B16B-F265-15EF-1E0BC7EE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682" y="3520169"/>
            <a:ext cx="571579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3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A090C-620C-F9BA-95D4-52F1F81E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8818ED-2BFB-7C76-5094-4EC2278DFA3C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14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. High freight charges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B436C-E508-8FDD-3C24-D9415981D9B2}"/>
              </a:ext>
            </a:extLst>
          </p:cNvPr>
          <p:cNvSpPr txBox="1"/>
          <p:nvPr/>
        </p:nvSpPr>
        <p:spPr>
          <a:xfrm>
            <a:off x="236191" y="1079846"/>
            <a:ext cx="8612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ShipCountry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733B-6B8B-03BE-028E-93463A3BD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3795252"/>
            <a:ext cx="3748298" cy="134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9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BE2B7-43C5-CA19-6A64-14CF00A0C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66C41-FFA2-A876-DF55-9BEE781B5D68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. High Freight charges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47499-5F7F-2B49-7D75-D4A6374633F6}"/>
              </a:ext>
            </a:extLst>
          </p:cNvPr>
          <p:cNvSpPr txBox="1"/>
          <p:nvPr/>
        </p:nvSpPr>
        <p:spPr>
          <a:xfrm>
            <a:off x="236191" y="1079846"/>
            <a:ext cx="8612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ShipCountry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'%2015%'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86A3F-A8CF-8005-6504-C95EB2D2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6" y="3972232"/>
            <a:ext cx="3467230" cy="12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5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FD622-4A20-D54B-07C2-EE0E1F75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2D6183-5D1B-74B7-C8C1-BDBE41C6BE8C}"/>
              </a:ext>
            </a:extLst>
          </p:cNvPr>
          <p:cNvSpPr txBox="1"/>
          <p:nvPr/>
        </p:nvSpPr>
        <p:spPr>
          <a:xfrm>
            <a:off x="2807110" y="2635046"/>
            <a:ext cx="6577780" cy="144534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bg1"/>
                </a:solidFill>
                <a:latin typeface="Cooper Black" panose="0208090404030B020404" pitchFamily="18" charset="0"/>
              </a:rPr>
              <a:t>Thank You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F9245D1-C993-B16C-5DEB-78F3084C5165}"/>
              </a:ext>
            </a:extLst>
          </p:cNvPr>
          <p:cNvSpPr/>
          <p:nvPr/>
        </p:nvSpPr>
        <p:spPr>
          <a:xfrm rot="5912889">
            <a:off x="-1662844" y="3152458"/>
            <a:ext cx="4542963" cy="6344180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FD65512-C8CB-3E14-8A7E-65027B083F89}"/>
              </a:ext>
            </a:extLst>
          </p:cNvPr>
          <p:cNvSpPr/>
          <p:nvPr/>
        </p:nvSpPr>
        <p:spPr>
          <a:xfrm rot="7579150">
            <a:off x="-1180661" y="-1237136"/>
            <a:ext cx="4497674" cy="5318065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C2C6486-FFC0-0C76-3DC9-F659303004F0}"/>
              </a:ext>
            </a:extLst>
          </p:cNvPr>
          <p:cNvSpPr/>
          <p:nvPr/>
        </p:nvSpPr>
        <p:spPr>
          <a:xfrm rot="19911370">
            <a:off x="8050184" y="2930808"/>
            <a:ext cx="6088034" cy="7200900"/>
          </a:xfrm>
          <a:custGeom>
            <a:avLst/>
            <a:gdLst/>
            <a:ahLst/>
            <a:cxnLst/>
            <a:rect l="l" t="t" r="r" b="b"/>
            <a:pathLst>
              <a:path w="6088034" h="7200900">
                <a:moveTo>
                  <a:pt x="0" y="0"/>
                </a:moveTo>
                <a:lnTo>
                  <a:pt x="6088034" y="0"/>
                </a:lnTo>
                <a:lnTo>
                  <a:pt x="608803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2C050AF1-2F2F-E055-BB19-32E5029374D6}"/>
              </a:ext>
            </a:extLst>
          </p:cNvPr>
          <p:cNvSpPr/>
          <p:nvPr/>
        </p:nvSpPr>
        <p:spPr>
          <a:xfrm rot="8947796">
            <a:off x="9548966" y="-1758440"/>
            <a:ext cx="4010284" cy="5327672"/>
          </a:xfrm>
          <a:custGeom>
            <a:avLst/>
            <a:gdLst/>
            <a:ahLst/>
            <a:cxnLst/>
            <a:rect l="l" t="t" r="r" b="b"/>
            <a:pathLst>
              <a:path w="4010284" h="5327672">
                <a:moveTo>
                  <a:pt x="0" y="0"/>
                </a:moveTo>
                <a:lnTo>
                  <a:pt x="4010284" y="0"/>
                </a:lnTo>
                <a:lnTo>
                  <a:pt x="4010284" y="5327672"/>
                </a:lnTo>
                <a:lnTo>
                  <a:pt x="0" y="5327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1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5EDC7-F63B-4F59-893A-FD5C31E7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FE5427-085E-7D1F-8B43-B231626A4760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Categories, and the total products in each category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3D0D7-0BEC-3E9C-E600-5F986ED960E2}"/>
              </a:ext>
            </a:extLst>
          </p:cNvPr>
          <p:cNvSpPr txBox="1"/>
          <p:nvPr/>
        </p:nvSpPr>
        <p:spPr>
          <a:xfrm>
            <a:off x="590145" y="135608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[Categories] c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p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06570D-2DA5-A4CA-8C06-C021B7B4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16" y="3460802"/>
            <a:ext cx="3096894" cy="273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AF807-58A9-6456-D443-40EA3442F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8E2A83-8D9D-4A0C-A618-C62A0B8FDB1B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Orders and the Shipper that was used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6A40D-F0C2-2FA1-BEDB-457CA172B984}"/>
              </a:ext>
            </a:extLst>
          </p:cNvPr>
          <p:cNvSpPr txBox="1"/>
          <p:nvPr/>
        </p:nvSpPr>
        <p:spPr>
          <a:xfrm>
            <a:off x="360495" y="1205263"/>
            <a:ext cx="66695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CompanyName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[Orders] o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[Shippers] 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ShipVia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ShipperID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10300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8CCCC9-B8C6-5DDC-780B-915F8824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5" y="3063595"/>
            <a:ext cx="435353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B57C9-E3A8-5F0F-E5CE-DFCF2C1D4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DEFD8-6E15-0FAA-A99A-B7A164615AA7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3. Sales Representatives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2BD33-EF64-94BA-0B5B-193BF0DA042C}"/>
              </a:ext>
            </a:extLst>
          </p:cNvPr>
          <p:cNvSpPr txBox="1"/>
          <p:nvPr/>
        </p:nvSpPr>
        <p:spPr>
          <a:xfrm>
            <a:off x="501654" y="981523"/>
            <a:ext cx="1045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3BADF-A461-E047-C7F9-907AF5ED7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3212875"/>
            <a:ext cx="5745395" cy="225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59B9F-D124-DC0C-5494-B32F7AD9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F72CE-461C-0052-69A0-5ED3B3BAEE6D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. Total customers per country/city 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1D79E-CC85-D3FE-0726-579028FFB44D}"/>
              </a:ext>
            </a:extLst>
          </p:cNvPr>
          <p:cNvSpPr txBox="1"/>
          <p:nvPr/>
        </p:nvSpPr>
        <p:spPr>
          <a:xfrm>
            <a:off x="501654" y="981523"/>
            <a:ext cx="10451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61918-F2C8-125F-D41C-5BA74E8A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4" y="3240271"/>
            <a:ext cx="374384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188BD-8CED-5EF3-6D4E-7F9B2E7C0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97369-4AA9-A73A-BBEC-57DE7BFA88DE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5. Orders placed by specific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EmployeeID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A8B00-E298-C426-7C68-D5C2B490034B}"/>
              </a:ext>
            </a:extLst>
          </p:cNvPr>
          <p:cNvSpPr txBox="1"/>
          <p:nvPr/>
        </p:nvSpPr>
        <p:spPr>
          <a:xfrm>
            <a:off x="501654" y="981523"/>
            <a:ext cx="10451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2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E9A10-19EA-AF69-0CC9-7C416F53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9" y="2638091"/>
            <a:ext cx="3481138" cy="2966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10353-4A0B-C09E-31B4-EDF8C1100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696" y="2638091"/>
            <a:ext cx="3166402" cy="29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4FBB2-982B-D129-B006-A3F7A175A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4C70B-B92F-1A70-6DE1-557660ADBF1F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>
                <a:solidFill>
                  <a:schemeClr val="bg1"/>
                </a:solidFill>
                <a:latin typeface="Consolas" panose="020B0609020204030204" pitchFamily="49" charset="0"/>
              </a:rPr>
              <a:t>6. Suppliers and </a:t>
            </a:r>
            <a:r>
              <a:rPr lang="en-IN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ContactTitles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28871-8C7C-461B-1F08-5D4BAC2D5F4E}"/>
              </a:ext>
            </a:extLst>
          </p:cNvPr>
          <p:cNvSpPr txBox="1"/>
          <p:nvPr/>
        </p:nvSpPr>
        <p:spPr>
          <a:xfrm>
            <a:off x="501654" y="981523"/>
            <a:ext cx="11179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IN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IN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ContactTitle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[Suppliers]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ContactTitle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'Marketing Manager'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9EEB1-9EE4-5B71-B660-24EF3521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9" y="2851174"/>
            <a:ext cx="5420481" cy="2591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CF622-7361-C73F-A8BA-130292AC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752" y="2851174"/>
            <a:ext cx="539190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4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683BF-E786-A2C3-B9B9-2C9501F1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9F850-CAA2-F905-B4D7-02776CE17959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7. Products with “queso” in ProductName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97096-2263-E890-92FC-3DF604DB2C4B}"/>
              </a:ext>
            </a:extLst>
          </p:cNvPr>
          <p:cNvSpPr txBox="1"/>
          <p:nvPr/>
        </p:nvSpPr>
        <p:spPr>
          <a:xfrm>
            <a:off x="501654" y="981523"/>
            <a:ext cx="1117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IN" sz="2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endParaRPr lang="en-I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ProductName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'%queso%'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8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9096-FDC4-DE59-8F8B-93EF355D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4" y="3789605"/>
            <a:ext cx="5074078" cy="132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4000">
              <a:schemeClr val="bg1">
                <a:lumMod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4E726-A69A-B935-A73E-C5672070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DBFF0-C6CC-6898-5C6F-395873932E5D}"/>
              </a:ext>
            </a:extLst>
          </p:cNvPr>
          <p:cNvSpPr txBox="1"/>
          <p:nvPr/>
        </p:nvSpPr>
        <p:spPr>
          <a:xfrm>
            <a:off x="338326" y="298932"/>
            <a:ext cx="11692328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8. Orders shipping to France or Belgium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64EC7-DFB9-FB32-5195-56FC06514626}"/>
              </a:ext>
            </a:extLst>
          </p:cNvPr>
          <p:cNvSpPr txBox="1"/>
          <p:nvPr/>
        </p:nvSpPr>
        <p:spPr>
          <a:xfrm>
            <a:off x="177198" y="981523"/>
            <a:ext cx="12240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IN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'France'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ShipCountry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'Belgium'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56CC5-E90B-B73B-51A6-47F54D79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8" y="2773616"/>
            <a:ext cx="3480402" cy="2909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46ACC7-0E60-D3BB-0677-8DB6FFB1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01" y="2763404"/>
            <a:ext cx="3603080" cy="2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519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Cooper Black</vt:lpstr>
      <vt:lpstr>Office Theme</vt:lpstr>
      <vt:lpstr>NORTHWIND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fardeen firdose</dc:creator>
  <cp:lastModifiedBy>fardeen firdose</cp:lastModifiedBy>
  <cp:revision>1</cp:revision>
  <dcterms:created xsi:type="dcterms:W3CDTF">2025-05-12T03:28:26Z</dcterms:created>
  <dcterms:modified xsi:type="dcterms:W3CDTF">2025-05-12T04:57:51Z</dcterms:modified>
</cp:coreProperties>
</file>