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7" r:id="rId10"/>
    <p:sldId id="268" r:id="rId11"/>
    <p:sldId id="263" r:id="rId12"/>
    <p:sldId id="265" r:id="rId13"/>
    <p:sldId id="264" r:id="rId14"/>
  </p:sldIdLst>
  <p:sldSz cx="9144000" cy="5143500" type="screen16x9"/>
  <p:notesSz cx="6858000" cy="9144000"/>
  <p:embeddedFontLst>
    <p:embeddedFont>
      <p:font typeface="Amatic SC" panose="020B0604020202020204" charset="-79"/>
      <p:regular r:id="rId16"/>
      <p:bold r:id="rId17"/>
    </p:embeddedFont>
    <p:embeddedFont>
      <p:font typeface="Source Code Pro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8730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711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30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64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38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687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2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98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Chess With Min Max Algorithm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Fardin Mohammed, Filip Matracki, Ivan Matyazh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Features. Piece </a:t>
            </a:r>
            <a:r>
              <a:rPr lang="en-US" dirty="0" smtClean="0"/>
              <a:t>Promotion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481" y="1228675"/>
            <a:ext cx="2857500" cy="2857500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8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M</a:t>
            </a:r>
            <a:r>
              <a:rPr lang="en-US" dirty="0" smtClean="0"/>
              <a:t>in-Max algorithm has the following features:</a:t>
            </a:r>
          </a:p>
          <a:p>
            <a:pPr lvl="7"/>
            <a:r>
              <a:rPr lang="en-US" dirty="0" smtClean="0"/>
              <a:t>	Depth is equal to 3</a:t>
            </a:r>
          </a:p>
          <a:p>
            <a:pPr lvl="7"/>
            <a:r>
              <a:rPr lang="en-US" dirty="0"/>
              <a:t>	</a:t>
            </a:r>
            <a:r>
              <a:rPr lang="en-US" dirty="0" smtClean="0"/>
              <a:t>Average time of the AI move is around 5-10 seconds</a:t>
            </a:r>
          </a:p>
          <a:p>
            <a:pPr lvl="7"/>
            <a:r>
              <a:rPr lang="en-US" dirty="0"/>
              <a:t>	</a:t>
            </a:r>
            <a:r>
              <a:rPr lang="en-US" dirty="0" smtClean="0"/>
              <a:t>Aimed at passive play</a:t>
            </a:r>
          </a:p>
          <a:p>
            <a:pPr lvl="7"/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ut can easily take opportunity from player’s mistake</a:t>
            </a:r>
          </a:p>
          <a:p>
            <a:pPr lvl="7"/>
            <a:r>
              <a:rPr lang="en-US" dirty="0" smtClean="0"/>
              <a:t> </a:t>
            </a:r>
          </a:p>
          <a:p>
            <a:pPr lvl="7"/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0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application has decent AI for the beginner or even for the average chess player.</a:t>
            </a:r>
          </a:p>
          <a:p>
            <a:r>
              <a:rPr lang="en-US" dirty="0" smtClean="0"/>
              <a:t>It rarely makes mistakes, however it can be won be by a player, who thinks more than 5 steps ahead.</a:t>
            </a:r>
          </a:p>
        </p:txBody>
      </p:sp>
    </p:spTree>
    <p:extLst>
      <p:ext uri="{BB962C8B-B14F-4D97-AF65-F5344CB8AC3E}">
        <p14:creationId xmlns:p14="http://schemas.microsoft.com/office/powerpoint/2010/main" val="34663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 me finish with joke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1833" y="2687130"/>
            <a:ext cx="4789526" cy="220719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 descr="Картинки по запросу chess jok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8" y="1093850"/>
            <a:ext cx="4412833" cy="349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Картинки по запросу chess jok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105" y="1093850"/>
            <a:ext cx="33337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8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Some Funny Jokes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7" y="986675"/>
            <a:ext cx="3094917" cy="374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279" y="986675"/>
            <a:ext cx="3193902" cy="3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2250" y="1093849"/>
            <a:ext cx="2489350" cy="353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 Short Introduction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A WPF(Windows Presentation Foundation) application implemented in C#.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The application is used to play chess with Min-Max algorithm AI bot.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The application is used to test the boundaries of Min-Max algorithm in different depths.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Short Introduction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28600">
              <a:lnSpc>
                <a:spcPct val="150000"/>
              </a:lnSpc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The application has two game modes:</a:t>
            </a:r>
          </a:p>
          <a:p>
            <a:pPr marL="914400" lvl="1" indent="-228600">
              <a:lnSpc>
                <a:spcPct val="150000"/>
              </a:lnSpc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Human vs Human</a:t>
            </a:r>
          </a:p>
          <a:p>
            <a:pPr marL="914400" lvl="1" indent="-228600">
              <a:lnSpc>
                <a:spcPct val="150000"/>
              </a:lnSpc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Human vs AI (Artificial Intelligence</a:t>
            </a:r>
            <a:r>
              <a:rPr lang="en" dirty="0" smtClean="0">
                <a:solidFill>
                  <a:srgbClr val="000000"/>
                </a:solidFill>
              </a:rPr>
              <a:t>)</a:t>
            </a:r>
          </a:p>
          <a:p>
            <a:pPr marL="914400" lvl="3" indent="-228600">
              <a:lnSpc>
                <a:spcPct val="150000"/>
              </a:lnSpc>
              <a:buClr>
                <a:srgbClr val="000000"/>
              </a:buClr>
            </a:pPr>
            <a:endParaRPr lang="en" dirty="0">
              <a:solidFill>
                <a:srgbClr val="0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4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Mechanism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Min-Max algorithm is used to determine score in a zero sum game.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We use Min-Max to maximize the score of one side without knowing about the other side’s moves but by evaluating its current possibilities.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We use an evaluation function to find the score for the current state of each side and try to maximize for one side.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Setup the game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012" y="1225775"/>
            <a:ext cx="3719966" cy="37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Moves In Progress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200" y="1191600"/>
            <a:ext cx="3713591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AI wins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425" y="1055000"/>
            <a:ext cx="3751143" cy="37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Features. </a:t>
            </a:r>
            <a:r>
              <a:rPr lang="en-US" dirty="0" smtClean="0"/>
              <a:t>Move </a:t>
            </a:r>
            <a:r>
              <a:rPr lang="en-US" dirty="0" smtClean="0"/>
              <a:t>logging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283" y="1093850"/>
            <a:ext cx="5311739" cy="3983804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6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211</Words>
  <Application>Microsoft Office PowerPoint</Application>
  <PresentationFormat>Экран (16:9)</PresentationFormat>
  <Paragraphs>34</Paragraphs>
  <Slides>13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Amatic SC</vt:lpstr>
      <vt:lpstr>Source Code Pro</vt:lpstr>
      <vt:lpstr>Arial</vt:lpstr>
      <vt:lpstr>beach-day</vt:lpstr>
      <vt:lpstr>Chess With Min Max Algorithm</vt:lpstr>
      <vt:lpstr>Some Funny Jokes</vt:lpstr>
      <vt:lpstr>A Short Introduction</vt:lpstr>
      <vt:lpstr>A Short Introduction</vt:lpstr>
      <vt:lpstr>Mechanism</vt:lpstr>
      <vt:lpstr>Setup the game</vt:lpstr>
      <vt:lpstr>Moves In Progress</vt:lpstr>
      <vt:lpstr>AI wins</vt:lpstr>
      <vt:lpstr>Project Features. Move logging</vt:lpstr>
      <vt:lpstr>Project Features. Piece Promotion</vt:lpstr>
      <vt:lpstr>Results</vt:lpstr>
      <vt:lpstr>Conclusions</vt:lpstr>
      <vt:lpstr>Let me finish with joke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With Min Max Algorithm</dc:title>
  <cp:lastModifiedBy>Иван</cp:lastModifiedBy>
  <cp:revision>4</cp:revision>
  <dcterms:modified xsi:type="dcterms:W3CDTF">2017-06-13T23:39:47Z</dcterms:modified>
</cp:coreProperties>
</file>