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Amatic SC"/>
      <p:regular r:id="rId12"/>
      <p:bold r:id="rId13"/>
    </p:embeddedFont>
    <p:embeddedFont>
      <p:font typeface="Source Code Pro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AmaticSC-bold.fntdata"/><Relationship Id="rId12" Type="http://schemas.openxmlformats.org/officeDocument/2006/relationships/font" Target="fonts/AmaticSC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SourceCodePro-bold.fntdata"/><Relationship Id="rId14" Type="http://schemas.openxmlformats.org/officeDocument/2006/relationships/font" Target="fonts/SourceCodePr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Chess With Min Max Algorithm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Fardin Mohammed, Filip Matracki, Ivan Matyazh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Some</a:t>
            </a:r>
            <a:r>
              <a:rPr lang="en"/>
              <a:t> Funny Jokes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87" y="986675"/>
            <a:ext cx="3094917" cy="374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4279" y="986675"/>
            <a:ext cx="3193902" cy="374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02250" y="1093849"/>
            <a:ext cx="2489350" cy="353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 Short Introduction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A WPF(Windows Presentation Foundation) application implemented in C#.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The application is used to play chess with Min-Max algorithm AI bot.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The application is used to test the boundaries of Min-Max algorithm in different depths.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The application has two game modes: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Human vs Human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Human vs AI (Artificial Intelligence)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Mechanism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Min-Max algorithm is used to determine score in a zero sum game.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We use Min-Max to maximize the score of one side without knowing about the other side’s moves but by evaluating its current possibilities.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We use an evaluation function to find the score for the current state of each side and try to maximize for one side.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Setup the game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2012" y="1225775"/>
            <a:ext cx="3719966" cy="374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Moves In Progress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5200" y="1191600"/>
            <a:ext cx="3713591" cy="37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AI wins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6425" y="1055000"/>
            <a:ext cx="3751143" cy="374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