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AEDF7-FDEA-9A90-129C-4FDAA3047990}" v="424" dt="2024-11-19T22:32:51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4" autoAdjust="0"/>
    <p:restoredTop sz="95109"/>
  </p:normalViewPr>
  <p:slideViewPr>
    <p:cSldViewPr snapToGrid="0">
      <p:cViewPr varScale="1">
        <p:scale>
          <a:sx n="86" d="100"/>
          <a:sy n="86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deen Shroff" userId="S::fshroff1@hawk.iit.edu::6c35c09c-f55f-43e8-bce5-beb9d09763fa" providerId="AD" clId="Web-{3BAAEDF7-FDEA-9A90-129C-4FDAA3047990}"/>
    <pc:docChg chg="addSld modSld addMainMaster delMainMaster">
      <pc:chgData name="Fardeen Shroff" userId="S::fshroff1@hawk.iit.edu::6c35c09c-f55f-43e8-bce5-beb9d09763fa" providerId="AD" clId="Web-{3BAAEDF7-FDEA-9A90-129C-4FDAA3047990}" dt="2024-11-19T22:32:51.625" v="430"/>
      <pc:docMkLst>
        <pc:docMk/>
      </pc:docMkLst>
      <pc:sldChg chg="addSp modSp mod modTransition setBg modClrScheme chgLayout">
        <pc:chgData name="Fardeen Shroff" userId="S::fshroff1@hawk.iit.edu::6c35c09c-f55f-43e8-bce5-beb9d09763fa" providerId="AD" clId="Web-{3BAAEDF7-FDEA-9A90-129C-4FDAA3047990}" dt="2024-11-19T22:22:00.866" v="342"/>
        <pc:sldMkLst>
          <pc:docMk/>
          <pc:sldMk cId="109857222" sldId="256"/>
        </pc:sldMkLst>
        <pc:spChg chg="mod ord">
          <ac:chgData name="Fardeen Shroff" userId="S::fshroff1@hawk.iit.edu::6c35c09c-f55f-43e8-bce5-beb9d09763fa" providerId="AD" clId="Web-{3BAAEDF7-FDEA-9A90-129C-4FDAA3047990}" dt="2024-11-19T22:21:26.396" v="341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Fardeen Shroff" userId="S::fshroff1@hawk.iit.edu::6c35c09c-f55f-43e8-bce5-beb9d09763fa" providerId="AD" clId="Web-{3BAAEDF7-FDEA-9A90-129C-4FDAA3047990}" dt="2024-11-19T22:13:31.097" v="293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Fardeen Shroff" userId="S::fshroff1@hawk.iit.edu::6c35c09c-f55f-43e8-bce5-beb9d09763fa" providerId="AD" clId="Web-{3BAAEDF7-FDEA-9A90-129C-4FDAA3047990}" dt="2024-11-19T22:13:31.097" v="293"/>
          <ac:spMkLst>
            <pc:docMk/>
            <pc:sldMk cId="109857222" sldId="256"/>
            <ac:spMk id="9" creationId="{9EBB507A-4CD7-4FB2-A45B-AA83624A236B}"/>
          </ac:spMkLst>
        </pc:spChg>
        <pc:spChg chg="add">
          <ac:chgData name="Fardeen Shroff" userId="S::fshroff1@hawk.iit.edu::6c35c09c-f55f-43e8-bce5-beb9d09763fa" providerId="AD" clId="Web-{3BAAEDF7-FDEA-9A90-129C-4FDAA3047990}" dt="2024-11-19T22:13:31.097" v="293"/>
          <ac:spMkLst>
            <pc:docMk/>
            <pc:sldMk cId="109857222" sldId="256"/>
            <ac:spMk id="11" creationId="{27CB19DE-D478-4EF9-A63B-D47EC43BA2DD}"/>
          </ac:spMkLst>
        </pc:spChg>
        <pc:spChg chg="add">
          <ac:chgData name="Fardeen Shroff" userId="S::fshroff1@hawk.iit.edu::6c35c09c-f55f-43e8-bce5-beb9d09763fa" providerId="AD" clId="Web-{3BAAEDF7-FDEA-9A90-129C-4FDAA3047990}" dt="2024-11-19T22:13:31.097" v="293"/>
          <ac:spMkLst>
            <pc:docMk/>
            <pc:sldMk cId="109857222" sldId="256"/>
            <ac:spMk id="13" creationId="{653E8C2D-4F5A-49E0-8155-C1699A478A47}"/>
          </ac:spMkLst>
        </pc:spChg>
        <pc:picChg chg="add">
          <ac:chgData name="Fardeen Shroff" userId="S::fshroff1@hawk.iit.edu::6c35c09c-f55f-43e8-bce5-beb9d09763fa" providerId="AD" clId="Web-{3BAAEDF7-FDEA-9A90-129C-4FDAA3047990}" dt="2024-11-19T22:13:31.097" v="293"/>
          <ac:picMkLst>
            <pc:docMk/>
            <pc:sldMk cId="109857222" sldId="256"/>
            <ac:picMk id="5" creationId="{70D31194-5C9B-0BC1-B2D7-0994B8B6CB31}"/>
          </ac:picMkLst>
        </pc:picChg>
      </pc:sldChg>
      <pc:sldChg chg="addSp delSp modSp new mod modTransition setBg modClrScheme chgLayout">
        <pc:chgData name="Fardeen Shroff" userId="S::fshroff1@hawk.iit.edu::6c35c09c-f55f-43e8-bce5-beb9d09763fa" providerId="AD" clId="Web-{3BAAEDF7-FDEA-9A90-129C-4FDAA3047990}" dt="2024-11-19T22:22:05.460" v="343"/>
        <pc:sldMkLst>
          <pc:docMk/>
          <pc:sldMk cId="1798109529" sldId="257"/>
        </pc:sldMkLst>
        <pc:spChg chg="mod ord">
          <ac:chgData name="Fardeen Shroff" userId="S::fshroff1@hawk.iit.edu::6c35c09c-f55f-43e8-bce5-beb9d09763fa" providerId="AD" clId="Web-{3BAAEDF7-FDEA-9A90-129C-4FDAA3047990}" dt="2024-11-19T22:21:05.520" v="340" actId="20577"/>
          <ac:spMkLst>
            <pc:docMk/>
            <pc:sldMk cId="1798109529" sldId="257"/>
            <ac:spMk id="2" creationId="{24E0D9B0-42A5-B2DD-2609-A9B016F34298}"/>
          </ac:spMkLst>
        </pc:spChg>
        <pc:spChg chg="del mod ord">
          <ac:chgData name="Fardeen Shroff" userId="S::fshroff1@hawk.iit.edu::6c35c09c-f55f-43e8-bce5-beb9d09763fa" providerId="AD" clId="Web-{3BAAEDF7-FDEA-9A90-129C-4FDAA3047990}" dt="2024-11-19T22:13:50.191" v="294"/>
          <ac:spMkLst>
            <pc:docMk/>
            <pc:sldMk cId="1798109529" sldId="257"/>
            <ac:spMk id="3" creationId="{61B53EB1-B8E8-1B61-9CC4-90F599B7BF6E}"/>
          </ac:spMkLst>
        </pc:spChg>
        <pc:spChg chg="add">
          <ac:chgData name="Fardeen Shroff" userId="S::fshroff1@hawk.iit.edu::6c35c09c-f55f-43e8-bce5-beb9d09763fa" providerId="AD" clId="Web-{3BAAEDF7-FDEA-9A90-129C-4FDAA3047990}" dt="2024-11-19T22:13:50.191" v="294"/>
          <ac:spMkLst>
            <pc:docMk/>
            <pc:sldMk cId="1798109529" sldId="257"/>
            <ac:spMk id="9" creationId="{37759B15-CE96-4A5B-A056-ACF40FE6E0CB}"/>
          </ac:spMkLst>
        </pc:spChg>
        <pc:spChg chg="add">
          <ac:chgData name="Fardeen Shroff" userId="S::fshroff1@hawk.iit.edu::6c35c09c-f55f-43e8-bce5-beb9d09763fa" providerId="AD" clId="Web-{3BAAEDF7-FDEA-9A90-129C-4FDAA3047990}" dt="2024-11-19T22:13:50.191" v="294"/>
          <ac:spMkLst>
            <pc:docMk/>
            <pc:sldMk cId="1798109529" sldId="257"/>
            <ac:spMk id="11" creationId="{2296AAED-5153-4437-B3AD-BCF0E2A8448F}"/>
          </ac:spMkLst>
        </pc:spChg>
        <pc:spChg chg="add">
          <ac:chgData name="Fardeen Shroff" userId="S::fshroff1@hawk.iit.edu::6c35c09c-f55f-43e8-bce5-beb9d09763fa" providerId="AD" clId="Web-{3BAAEDF7-FDEA-9A90-129C-4FDAA3047990}" dt="2024-11-19T22:13:50.191" v="294"/>
          <ac:spMkLst>
            <pc:docMk/>
            <pc:sldMk cId="1798109529" sldId="257"/>
            <ac:spMk id="13" creationId="{0A24CD36-50DE-4C9D-9BC4-BB329E6DC966}"/>
          </ac:spMkLst>
        </pc:spChg>
        <pc:graphicFrameChg chg="add">
          <ac:chgData name="Fardeen Shroff" userId="S::fshroff1@hawk.iit.edu::6c35c09c-f55f-43e8-bce5-beb9d09763fa" providerId="AD" clId="Web-{3BAAEDF7-FDEA-9A90-129C-4FDAA3047990}" dt="2024-11-19T22:13:50.191" v="294"/>
          <ac:graphicFrameMkLst>
            <pc:docMk/>
            <pc:sldMk cId="1798109529" sldId="257"/>
            <ac:graphicFrameMk id="5" creationId="{621D5FA2-33BE-E69C-192D-07C3A032FFEA}"/>
          </ac:graphicFrameMkLst>
        </pc:graphicFrameChg>
      </pc:sldChg>
      <pc:sldChg chg="addSp delSp modSp new mod modTransition setBg modClrScheme setClrOvrMap chgLayout">
        <pc:chgData name="Fardeen Shroff" userId="S::fshroff1@hawk.iit.edu::6c35c09c-f55f-43e8-bce5-beb9d09763fa" providerId="AD" clId="Web-{3BAAEDF7-FDEA-9A90-129C-4FDAA3047990}" dt="2024-11-19T22:22:07.351" v="344"/>
        <pc:sldMkLst>
          <pc:docMk/>
          <pc:sldMk cId="2028254117" sldId="258"/>
        </pc:sldMkLst>
        <pc:spChg chg="mod ord">
          <ac:chgData name="Fardeen Shroff" userId="S::fshroff1@hawk.iit.edu::6c35c09c-f55f-43e8-bce5-beb9d09763fa" providerId="AD" clId="Web-{3BAAEDF7-FDEA-9A90-129C-4FDAA3047990}" dt="2024-11-19T22:20:58.442" v="339" actId="20577"/>
          <ac:spMkLst>
            <pc:docMk/>
            <pc:sldMk cId="2028254117" sldId="258"/>
            <ac:spMk id="2" creationId="{A8D347E6-4CF0-A71C-B15E-25A5890D9E1D}"/>
          </ac:spMkLst>
        </pc:spChg>
        <pc:spChg chg="add del mod ord">
          <ac:chgData name="Fardeen Shroff" userId="S::fshroff1@hawk.iit.edu::6c35c09c-f55f-43e8-bce5-beb9d09763fa" providerId="AD" clId="Web-{3BAAEDF7-FDEA-9A90-129C-4FDAA3047990}" dt="2024-11-19T22:14:24.724" v="301"/>
          <ac:spMkLst>
            <pc:docMk/>
            <pc:sldMk cId="2028254117" sldId="258"/>
            <ac:spMk id="3" creationId="{F86ECC74-E58A-DF0C-BBB8-D70CD71649D5}"/>
          </ac:spMkLst>
        </pc:spChg>
        <pc:spChg chg="add del">
          <ac:chgData name="Fardeen Shroff" userId="S::fshroff1@hawk.iit.edu::6c35c09c-f55f-43e8-bce5-beb9d09763fa" providerId="AD" clId="Web-{3BAAEDF7-FDEA-9A90-129C-4FDAA3047990}" dt="2024-11-19T22:14:16.599" v="296"/>
          <ac:spMkLst>
            <pc:docMk/>
            <pc:sldMk cId="2028254117" sldId="258"/>
            <ac:spMk id="9" creationId="{37759B15-CE96-4A5B-A056-ACF40FE6E0CB}"/>
          </ac:spMkLst>
        </pc:spChg>
        <pc:spChg chg="add del">
          <ac:chgData name="Fardeen Shroff" userId="S::fshroff1@hawk.iit.edu::6c35c09c-f55f-43e8-bce5-beb9d09763fa" providerId="AD" clId="Web-{3BAAEDF7-FDEA-9A90-129C-4FDAA3047990}" dt="2024-11-19T22:14:16.599" v="296"/>
          <ac:spMkLst>
            <pc:docMk/>
            <pc:sldMk cId="2028254117" sldId="258"/>
            <ac:spMk id="11" creationId="{2296AAED-5153-4437-B3AD-BCF0E2A8448F}"/>
          </ac:spMkLst>
        </pc:spChg>
        <pc:spChg chg="add del">
          <ac:chgData name="Fardeen Shroff" userId="S::fshroff1@hawk.iit.edu::6c35c09c-f55f-43e8-bce5-beb9d09763fa" providerId="AD" clId="Web-{3BAAEDF7-FDEA-9A90-129C-4FDAA3047990}" dt="2024-11-19T22:14:16.599" v="296"/>
          <ac:spMkLst>
            <pc:docMk/>
            <pc:sldMk cId="2028254117" sldId="258"/>
            <ac:spMk id="13" creationId="{0A24CD36-50DE-4C9D-9BC4-BB329E6DC966}"/>
          </ac:spMkLst>
        </pc:spChg>
        <pc:spChg chg="add del">
          <ac:chgData name="Fardeen Shroff" userId="S::fshroff1@hawk.iit.edu::6c35c09c-f55f-43e8-bce5-beb9d09763fa" providerId="AD" clId="Web-{3BAAEDF7-FDEA-9A90-129C-4FDAA3047990}" dt="2024-11-19T22:14:21.130" v="298"/>
          <ac:spMkLst>
            <pc:docMk/>
            <pc:sldMk cId="2028254117" sldId="258"/>
            <ac:spMk id="15" creationId="{EBECC3BA-A694-43D5-A273-058C61324B18}"/>
          </ac:spMkLst>
        </pc:spChg>
        <pc:spChg chg="add del">
          <ac:chgData name="Fardeen Shroff" userId="S::fshroff1@hawk.iit.edu::6c35c09c-f55f-43e8-bce5-beb9d09763fa" providerId="AD" clId="Web-{3BAAEDF7-FDEA-9A90-129C-4FDAA3047990}" dt="2024-11-19T22:14:21.130" v="298"/>
          <ac:spMkLst>
            <pc:docMk/>
            <pc:sldMk cId="2028254117" sldId="258"/>
            <ac:spMk id="17" creationId="{F86ECC74-E58A-DF0C-BBB8-D70CD71649D5}"/>
          </ac:spMkLst>
        </pc:spChg>
        <pc:spChg chg="add del">
          <ac:chgData name="Fardeen Shroff" userId="S::fshroff1@hawk.iit.edu::6c35c09c-f55f-43e8-bce5-beb9d09763fa" providerId="AD" clId="Web-{3BAAEDF7-FDEA-9A90-129C-4FDAA3047990}" dt="2024-11-19T22:14:21.130" v="298"/>
          <ac:spMkLst>
            <pc:docMk/>
            <pc:sldMk cId="2028254117" sldId="258"/>
            <ac:spMk id="18" creationId="{5D814221-FA17-46FD-8AE3-60C5535F6DB3}"/>
          </ac:spMkLst>
        </pc:spChg>
        <pc:spChg chg="add del">
          <ac:chgData name="Fardeen Shroff" userId="S::fshroff1@hawk.iit.edu::6c35c09c-f55f-43e8-bce5-beb9d09763fa" providerId="AD" clId="Web-{3BAAEDF7-FDEA-9A90-129C-4FDAA3047990}" dt="2024-11-19T22:14:24.693" v="300"/>
          <ac:spMkLst>
            <pc:docMk/>
            <pc:sldMk cId="2028254117" sldId="258"/>
            <ac:spMk id="20" creationId="{2484695A-8C75-48A4-BD30-CE2D234EDC25}"/>
          </ac:spMkLst>
        </pc:spChg>
        <pc:spChg chg="add del">
          <ac:chgData name="Fardeen Shroff" userId="S::fshroff1@hawk.iit.edu::6c35c09c-f55f-43e8-bce5-beb9d09763fa" providerId="AD" clId="Web-{3BAAEDF7-FDEA-9A90-129C-4FDAA3047990}" dt="2024-11-19T22:14:24.693" v="300"/>
          <ac:spMkLst>
            <pc:docMk/>
            <pc:sldMk cId="2028254117" sldId="258"/>
            <ac:spMk id="21" creationId="{E17596A7-090E-44D5-B204-BB323A810AFF}"/>
          </ac:spMkLst>
        </pc:spChg>
        <pc:graphicFrameChg chg="add del">
          <ac:chgData name="Fardeen Shroff" userId="S::fshroff1@hawk.iit.edu::6c35c09c-f55f-43e8-bce5-beb9d09763fa" providerId="AD" clId="Web-{3BAAEDF7-FDEA-9A90-129C-4FDAA3047990}" dt="2024-11-19T22:14:16.599" v="296"/>
          <ac:graphicFrameMkLst>
            <pc:docMk/>
            <pc:sldMk cId="2028254117" sldId="258"/>
            <ac:graphicFrameMk id="5" creationId="{A176A9BC-2AC0-55B3-B02C-800EBE360A75}"/>
          </ac:graphicFrameMkLst>
        </pc:graphicFrameChg>
        <pc:graphicFrameChg chg="add del">
          <ac:chgData name="Fardeen Shroff" userId="S::fshroff1@hawk.iit.edu::6c35c09c-f55f-43e8-bce5-beb9d09763fa" providerId="AD" clId="Web-{3BAAEDF7-FDEA-9A90-129C-4FDAA3047990}" dt="2024-11-19T22:14:24.693" v="300"/>
          <ac:graphicFrameMkLst>
            <pc:docMk/>
            <pc:sldMk cId="2028254117" sldId="258"/>
            <ac:graphicFrameMk id="22" creationId="{FA68D968-EF9B-F5F2-06A5-B2946402B6E7}"/>
          </ac:graphicFrameMkLst>
        </pc:graphicFrameChg>
        <pc:graphicFrameChg chg="add">
          <ac:chgData name="Fardeen Shroff" userId="S::fshroff1@hawk.iit.edu::6c35c09c-f55f-43e8-bce5-beb9d09763fa" providerId="AD" clId="Web-{3BAAEDF7-FDEA-9A90-129C-4FDAA3047990}" dt="2024-11-19T22:14:24.724" v="301"/>
          <ac:graphicFrameMkLst>
            <pc:docMk/>
            <pc:sldMk cId="2028254117" sldId="258"/>
            <ac:graphicFrameMk id="24" creationId="{8EB6F8FF-4130-07CB-8760-16B9F6B4277D}"/>
          </ac:graphicFrameMkLst>
        </pc:graphicFrameChg>
        <pc:picChg chg="add del">
          <ac:chgData name="Fardeen Shroff" userId="S::fshroff1@hawk.iit.edu::6c35c09c-f55f-43e8-bce5-beb9d09763fa" providerId="AD" clId="Web-{3BAAEDF7-FDEA-9A90-129C-4FDAA3047990}" dt="2024-11-19T22:14:21.130" v="298"/>
          <ac:picMkLst>
            <pc:docMk/>
            <pc:sldMk cId="2028254117" sldId="258"/>
            <ac:picMk id="16" creationId="{046D96DB-04D4-10A3-E28B-D6B0A7DC4F43}"/>
          </ac:picMkLst>
        </pc:picChg>
      </pc:sldChg>
      <pc:sldChg chg="addSp delSp modSp new mod modTransition setBg modClrScheme chgLayout">
        <pc:chgData name="Fardeen Shroff" userId="S::fshroff1@hawk.iit.edu::6c35c09c-f55f-43e8-bce5-beb9d09763fa" providerId="AD" clId="Web-{3BAAEDF7-FDEA-9A90-129C-4FDAA3047990}" dt="2024-11-19T22:22:08.585" v="345"/>
        <pc:sldMkLst>
          <pc:docMk/>
          <pc:sldMk cId="1749561943" sldId="259"/>
        </pc:sldMkLst>
        <pc:spChg chg="mod ord">
          <ac:chgData name="Fardeen Shroff" userId="S::fshroff1@hawk.iit.edu::6c35c09c-f55f-43e8-bce5-beb9d09763fa" providerId="AD" clId="Web-{3BAAEDF7-FDEA-9A90-129C-4FDAA3047990}" dt="2024-11-19T22:20:51.129" v="338" actId="20577"/>
          <ac:spMkLst>
            <pc:docMk/>
            <pc:sldMk cId="1749561943" sldId="259"/>
            <ac:spMk id="2" creationId="{AFD22BAC-2361-C6DC-C2E2-5C68B75500A0}"/>
          </ac:spMkLst>
        </pc:spChg>
        <pc:spChg chg="del mod ord">
          <ac:chgData name="Fardeen Shroff" userId="S::fshroff1@hawk.iit.edu::6c35c09c-f55f-43e8-bce5-beb9d09763fa" providerId="AD" clId="Web-{3BAAEDF7-FDEA-9A90-129C-4FDAA3047990}" dt="2024-11-19T22:14:47.303" v="302"/>
          <ac:spMkLst>
            <pc:docMk/>
            <pc:sldMk cId="1749561943" sldId="259"/>
            <ac:spMk id="3" creationId="{27A9F348-1162-D410-DF40-34D841A77103}"/>
          </ac:spMkLst>
        </pc:spChg>
        <pc:spChg chg="add">
          <ac:chgData name="Fardeen Shroff" userId="S::fshroff1@hawk.iit.edu::6c35c09c-f55f-43e8-bce5-beb9d09763fa" providerId="AD" clId="Web-{3BAAEDF7-FDEA-9A90-129C-4FDAA3047990}" dt="2024-11-19T22:14:47.303" v="302"/>
          <ac:spMkLst>
            <pc:docMk/>
            <pc:sldMk cId="1749561943" sldId="259"/>
            <ac:spMk id="9" creationId="{37759B15-CE96-4A5B-A056-ACF40FE6E0CB}"/>
          </ac:spMkLst>
        </pc:spChg>
        <pc:spChg chg="add">
          <ac:chgData name="Fardeen Shroff" userId="S::fshroff1@hawk.iit.edu::6c35c09c-f55f-43e8-bce5-beb9d09763fa" providerId="AD" clId="Web-{3BAAEDF7-FDEA-9A90-129C-4FDAA3047990}" dt="2024-11-19T22:14:47.303" v="302"/>
          <ac:spMkLst>
            <pc:docMk/>
            <pc:sldMk cId="1749561943" sldId="259"/>
            <ac:spMk id="11" creationId="{2296AAED-5153-4437-B3AD-BCF0E2A8448F}"/>
          </ac:spMkLst>
        </pc:spChg>
        <pc:spChg chg="add">
          <ac:chgData name="Fardeen Shroff" userId="S::fshroff1@hawk.iit.edu::6c35c09c-f55f-43e8-bce5-beb9d09763fa" providerId="AD" clId="Web-{3BAAEDF7-FDEA-9A90-129C-4FDAA3047990}" dt="2024-11-19T22:14:47.303" v="302"/>
          <ac:spMkLst>
            <pc:docMk/>
            <pc:sldMk cId="1749561943" sldId="259"/>
            <ac:spMk id="13" creationId="{0A24CD36-50DE-4C9D-9BC4-BB329E6DC966}"/>
          </ac:spMkLst>
        </pc:spChg>
        <pc:graphicFrameChg chg="add">
          <ac:chgData name="Fardeen Shroff" userId="S::fshroff1@hawk.iit.edu::6c35c09c-f55f-43e8-bce5-beb9d09763fa" providerId="AD" clId="Web-{3BAAEDF7-FDEA-9A90-129C-4FDAA3047990}" dt="2024-11-19T22:14:47.303" v="302"/>
          <ac:graphicFrameMkLst>
            <pc:docMk/>
            <pc:sldMk cId="1749561943" sldId="259"/>
            <ac:graphicFrameMk id="5" creationId="{3D24C194-6B2A-BF76-DA83-A623211813D9}"/>
          </ac:graphicFrameMkLst>
        </pc:graphicFrameChg>
      </pc:sldChg>
      <pc:sldChg chg="addSp delSp modSp new mod modTransition setBg setClrOvrMap">
        <pc:chgData name="Fardeen Shroff" userId="S::fshroff1@hawk.iit.edu::6c35c09c-f55f-43e8-bce5-beb9d09763fa" providerId="AD" clId="Web-{3BAAEDF7-FDEA-9A90-129C-4FDAA3047990}" dt="2024-11-19T22:23:59.215" v="355" actId="20577"/>
        <pc:sldMkLst>
          <pc:docMk/>
          <pc:sldMk cId="3248044160" sldId="260"/>
        </pc:sldMkLst>
        <pc:spChg chg="mod">
          <ac:chgData name="Fardeen Shroff" userId="S::fshroff1@hawk.iit.edu::6c35c09c-f55f-43e8-bce5-beb9d09763fa" providerId="AD" clId="Web-{3BAAEDF7-FDEA-9A90-129C-4FDAA3047990}" dt="2024-11-19T22:20:45.285" v="337" actId="20577"/>
          <ac:spMkLst>
            <pc:docMk/>
            <pc:sldMk cId="3248044160" sldId="260"/>
            <ac:spMk id="2" creationId="{1AAF0AE0-A3AB-8A19-C8C8-4536500D0162}"/>
          </ac:spMkLst>
        </pc:spChg>
        <pc:spChg chg="mod">
          <ac:chgData name="Fardeen Shroff" userId="S::fshroff1@hawk.iit.edu::6c35c09c-f55f-43e8-bce5-beb9d09763fa" providerId="AD" clId="Web-{3BAAEDF7-FDEA-9A90-129C-4FDAA3047990}" dt="2024-11-19T22:23:59.215" v="355" actId="20577"/>
          <ac:spMkLst>
            <pc:docMk/>
            <pc:sldMk cId="3248044160" sldId="260"/>
            <ac:spMk id="3" creationId="{BFA70096-021D-49FA-8A73-81107C1F2BAA}"/>
          </ac:spMkLst>
        </pc:spChg>
        <pc:spChg chg="add del mod">
          <ac:chgData name="Fardeen Shroff" userId="S::fshroff1@hawk.iit.edu::6c35c09c-f55f-43e8-bce5-beb9d09763fa" providerId="AD" clId="Web-{3BAAEDF7-FDEA-9A90-129C-4FDAA3047990}" dt="2024-11-19T22:16:16.213" v="319"/>
          <ac:spMkLst>
            <pc:docMk/>
            <pc:sldMk cId="3248044160" sldId="260"/>
            <ac:spMk id="6" creationId="{77F964EF-894A-D1A0-D295-A46D06990A8D}"/>
          </ac:spMkLst>
        </pc:spChg>
        <pc:spChg chg="add">
          <ac:chgData name="Fardeen Shroff" userId="S::fshroff1@hawk.iit.edu::6c35c09c-f55f-43e8-bce5-beb9d09763fa" providerId="AD" clId="Web-{3BAAEDF7-FDEA-9A90-129C-4FDAA3047990}" dt="2024-11-19T22:17:13.184" v="324"/>
          <ac:spMkLst>
            <pc:docMk/>
            <pc:sldMk cId="3248044160" sldId="260"/>
            <ac:spMk id="9" creationId="{EBECC3BA-A694-43D5-A273-058C61324B18}"/>
          </ac:spMkLst>
        </pc:spChg>
        <pc:spChg chg="add">
          <ac:chgData name="Fardeen Shroff" userId="S::fshroff1@hawk.iit.edu::6c35c09c-f55f-43e8-bce5-beb9d09763fa" providerId="AD" clId="Web-{3BAAEDF7-FDEA-9A90-129C-4FDAA3047990}" dt="2024-11-19T22:17:13.184" v="324"/>
          <ac:spMkLst>
            <pc:docMk/>
            <pc:sldMk cId="3248044160" sldId="260"/>
            <ac:spMk id="11" creationId="{5D814221-FA17-46FD-8AE3-60C5535F6DB3}"/>
          </ac:spMkLst>
        </pc:spChg>
        <pc:picChg chg="add mod ord">
          <ac:chgData name="Fardeen Shroff" userId="S::fshroff1@hawk.iit.edu::6c35c09c-f55f-43e8-bce5-beb9d09763fa" providerId="AD" clId="Web-{3BAAEDF7-FDEA-9A90-129C-4FDAA3047990}" dt="2024-11-19T22:17:13.184" v="324"/>
          <ac:picMkLst>
            <pc:docMk/>
            <pc:sldMk cId="3248044160" sldId="260"/>
            <ac:picMk id="4" creationId="{005A4019-BEFF-7A59-E02D-25FD59C8DB83}"/>
          </ac:picMkLst>
        </pc:picChg>
        <pc:picChg chg="add del">
          <ac:chgData name="Fardeen Shroff" userId="S::fshroff1@hawk.iit.edu::6c35c09c-f55f-43e8-bce5-beb9d09763fa" providerId="AD" clId="Web-{3BAAEDF7-FDEA-9A90-129C-4FDAA3047990}" dt="2024-11-19T22:15:46.368" v="308"/>
          <ac:picMkLst>
            <pc:docMk/>
            <pc:sldMk cId="3248044160" sldId="260"/>
            <ac:picMk id="5" creationId="{D70F775B-1E54-9999-C2B3-A13AF14E7316}"/>
          </ac:picMkLst>
        </pc:picChg>
      </pc:sldChg>
      <pc:sldChg chg="addSp delSp modSp new mod modTransition setBg">
        <pc:chgData name="Fardeen Shroff" userId="S::fshroff1@hawk.iit.edu::6c35c09c-f55f-43e8-bce5-beb9d09763fa" providerId="AD" clId="Web-{3BAAEDF7-FDEA-9A90-129C-4FDAA3047990}" dt="2024-11-19T22:23:10.853" v="350"/>
        <pc:sldMkLst>
          <pc:docMk/>
          <pc:sldMk cId="2737732743" sldId="261"/>
        </pc:sldMkLst>
        <pc:spChg chg="mod">
          <ac:chgData name="Fardeen Shroff" userId="S::fshroff1@hawk.iit.edu::6c35c09c-f55f-43e8-bce5-beb9d09763fa" providerId="AD" clId="Web-{3BAAEDF7-FDEA-9A90-129C-4FDAA3047990}" dt="2024-11-19T22:20:23.488" v="336" actId="20577"/>
          <ac:spMkLst>
            <pc:docMk/>
            <pc:sldMk cId="2737732743" sldId="261"/>
            <ac:spMk id="2" creationId="{5DF4BB6C-E113-D6C9-331E-AE6556A550D3}"/>
          </ac:spMkLst>
        </pc:spChg>
        <pc:spChg chg="del mod">
          <ac:chgData name="Fardeen Shroff" userId="S::fshroff1@hawk.iit.edu::6c35c09c-f55f-43e8-bce5-beb9d09763fa" providerId="AD" clId="Web-{3BAAEDF7-FDEA-9A90-129C-4FDAA3047990}" dt="2024-11-19T22:17:01.214" v="321"/>
          <ac:spMkLst>
            <pc:docMk/>
            <pc:sldMk cId="2737732743" sldId="261"/>
            <ac:spMk id="3" creationId="{8E2E992A-CECE-CB25-3AFE-047AFDB0D13E}"/>
          </ac:spMkLst>
        </pc:spChg>
        <pc:spChg chg="add">
          <ac:chgData name="Fardeen Shroff" userId="S::fshroff1@hawk.iit.edu::6c35c09c-f55f-43e8-bce5-beb9d09763fa" providerId="AD" clId="Web-{3BAAEDF7-FDEA-9A90-129C-4FDAA3047990}" dt="2024-11-19T22:17:01.214" v="321"/>
          <ac:spMkLst>
            <pc:docMk/>
            <pc:sldMk cId="2737732743" sldId="261"/>
            <ac:spMk id="9" creationId="{37759B15-CE96-4A5B-A056-ACF40FE6E0CB}"/>
          </ac:spMkLst>
        </pc:spChg>
        <pc:spChg chg="add">
          <ac:chgData name="Fardeen Shroff" userId="S::fshroff1@hawk.iit.edu::6c35c09c-f55f-43e8-bce5-beb9d09763fa" providerId="AD" clId="Web-{3BAAEDF7-FDEA-9A90-129C-4FDAA3047990}" dt="2024-11-19T22:17:01.214" v="321"/>
          <ac:spMkLst>
            <pc:docMk/>
            <pc:sldMk cId="2737732743" sldId="261"/>
            <ac:spMk id="11" creationId="{2296AAED-5153-4437-B3AD-BCF0E2A8448F}"/>
          </ac:spMkLst>
        </pc:spChg>
        <pc:spChg chg="add">
          <ac:chgData name="Fardeen Shroff" userId="S::fshroff1@hawk.iit.edu::6c35c09c-f55f-43e8-bce5-beb9d09763fa" providerId="AD" clId="Web-{3BAAEDF7-FDEA-9A90-129C-4FDAA3047990}" dt="2024-11-19T22:17:01.214" v="321"/>
          <ac:spMkLst>
            <pc:docMk/>
            <pc:sldMk cId="2737732743" sldId="261"/>
            <ac:spMk id="13" creationId="{0A24CD36-50DE-4C9D-9BC4-BB329E6DC966}"/>
          </ac:spMkLst>
        </pc:spChg>
        <pc:graphicFrameChg chg="add">
          <ac:chgData name="Fardeen Shroff" userId="S::fshroff1@hawk.iit.edu::6c35c09c-f55f-43e8-bce5-beb9d09763fa" providerId="AD" clId="Web-{3BAAEDF7-FDEA-9A90-129C-4FDAA3047990}" dt="2024-11-19T22:17:01.214" v="321"/>
          <ac:graphicFrameMkLst>
            <pc:docMk/>
            <pc:sldMk cId="2737732743" sldId="261"/>
            <ac:graphicFrameMk id="5" creationId="{BB12DB09-294D-5954-9187-0B548E96E47C}"/>
          </ac:graphicFrameMkLst>
        </pc:graphicFrameChg>
      </pc:sldChg>
      <pc:sldChg chg="addSp modSp new mod modTransition setBg">
        <pc:chgData name="Fardeen Shroff" userId="S::fshroff1@hawk.iit.edu::6c35c09c-f55f-43e8-bce5-beb9d09763fa" providerId="AD" clId="Web-{3BAAEDF7-FDEA-9A90-129C-4FDAA3047990}" dt="2024-11-19T22:23:17.494" v="351"/>
        <pc:sldMkLst>
          <pc:docMk/>
          <pc:sldMk cId="3918178418" sldId="262"/>
        </pc:sldMkLst>
        <pc:spChg chg="mod">
          <ac:chgData name="Fardeen Shroff" userId="S::fshroff1@hawk.iit.edu::6c35c09c-f55f-43e8-bce5-beb9d09763fa" providerId="AD" clId="Web-{3BAAEDF7-FDEA-9A90-129C-4FDAA3047990}" dt="2024-11-19T22:20:16.144" v="335" actId="20577"/>
          <ac:spMkLst>
            <pc:docMk/>
            <pc:sldMk cId="3918178418" sldId="262"/>
            <ac:spMk id="2" creationId="{D2EB088C-5BB9-E4B7-CD09-DE76804B7118}"/>
          </ac:spMkLst>
        </pc:spChg>
        <pc:spChg chg="mod">
          <ac:chgData name="Fardeen Shroff" userId="S::fshroff1@hawk.iit.edu::6c35c09c-f55f-43e8-bce5-beb9d09763fa" providerId="AD" clId="Web-{3BAAEDF7-FDEA-9A90-129C-4FDAA3047990}" dt="2024-11-19T22:17:59.341" v="334"/>
          <ac:spMkLst>
            <pc:docMk/>
            <pc:sldMk cId="3918178418" sldId="262"/>
            <ac:spMk id="3" creationId="{E889210E-1596-7E1C-24EB-E4916202F07A}"/>
          </ac:spMkLst>
        </pc:spChg>
        <pc:picChg chg="add">
          <ac:chgData name="Fardeen Shroff" userId="S::fshroff1@hawk.iit.edu::6c35c09c-f55f-43e8-bce5-beb9d09763fa" providerId="AD" clId="Web-{3BAAEDF7-FDEA-9A90-129C-4FDAA3047990}" dt="2024-11-19T22:17:59.341" v="334"/>
          <ac:picMkLst>
            <pc:docMk/>
            <pc:sldMk cId="3918178418" sldId="262"/>
            <ac:picMk id="7" creationId="{E9F29013-C368-3DEC-EC21-F64105BE1DD7}"/>
          </ac:picMkLst>
        </pc:picChg>
      </pc:sldChg>
      <pc:sldChg chg="modSp new modTransition">
        <pc:chgData name="Fardeen Shroff" userId="S::fshroff1@hawk.iit.edu::6c35c09c-f55f-43e8-bce5-beb9d09763fa" providerId="AD" clId="Web-{3BAAEDF7-FDEA-9A90-129C-4FDAA3047990}" dt="2024-11-19T22:26:42.361" v="374"/>
        <pc:sldMkLst>
          <pc:docMk/>
          <pc:sldMk cId="3119935416" sldId="263"/>
        </pc:sldMkLst>
        <pc:spChg chg="mod">
          <ac:chgData name="Fardeen Shroff" userId="S::fshroff1@hawk.iit.edu::6c35c09c-f55f-43e8-bce5-beb9d09763fa" providerId="AD" clId="Web-{3BAAEDF7-FDEA-9A90-129C-4FDAA3047990}" dt="2024-11-19T22:25:59.375" v="373" actId="20577"/>
          <ac:spMkLst>
            <pc:docMk/>
            <pc:sldMk cId="3119935416" sldId="263"/>
            <ac:spMk id="2" creationId="{6182739B-8DC5-4691-AE66-8914A7609D3F}"/>
          </ac:spMkLst>
        </pc:spChg>
        <pc:spChg chg="mod">
          <ac:chgData name="Fardeen Shroff" userId="S::fshroff1@hawk.iit.edu::6c35c09c-f55f-43e8-bce5-beb9d09763fa" providerId="AD" clId="Web-{3BAAEDF7-FDEA-9A90-129C-4FDAA3047990}" dt="2024-11-19T22:25:37.749" v="361" actId="20577"/>
          <ac:spMkLst>
            <pc:docMk/>
            <pc:sldMk cId="3119935416" sldId="263"/>
            <ac:spMk id="3" creationId="{DE685435-0CDA-6A80-5CBD-D971F8F846CD}"/>
          </ac:spMkLst>
        </pc:spChg>
      </pc:sldChg>
      <pc:sldChg chg="addSp delSp modSp new mod setBg setClrOvrMap">
        <pc:chgData name="Fardeen Shroff" userId="S::fshroff1@hawk.iit.edu::6c35c09c-f55f-43e8-bce5-beb9d09763fa" providerId="AD" clId="Web-{3BAAEDF7-FDEA-9A90-129C-4FDAA3047990}" dt="2024-11-19T22:32:51.625" v="430"/>
        <pc:sldMkLst>
          <pc:docMk/>
          <pc:sldMk cId="795022852" sldId="264"/>
        </pc:sldMkLst>
        <pc:spChg chg="mod ord">
          <ac:chgData name="Fardeen Shroff" userId="S::fshroff1@hawk.iit.edu::6c35c09c-f55f-43e8-bce5-beb9d09763fa" providerId="AD" clId="Web-{3BAAEDF7-FDEA-9A90-129C-4FDAA3047990}" dt="2024-11-19T22:32:51.625" v="430"/>
          <ac:spMkLst>
            <pc:docMk/>
            <pc:sldMk cId="795022852" sldId="264"/>
            <ac:spMk id="2" creationId="{4F59B536-48FA-601F-C0EA-A258984922C3}"/>
          </ac:spMkLst>
        </pc:spChg>
        <pc:spChg chg="del mod">
          <ac:chgData name="Fardeen Shroff" userId="S::fshroff1@hawk.iit.edu::6c35c09c-f55f-43e8-bce5-beb9d09763fa" providerId="AD" clId="Web-{3BAAEDF7-FDEA-9A90-129C-4FDAA3047990}" dt="2024-11-19T22:30:29.263" v="385"/>
          <ac:spMkLst>
            <pc:docMk/>
            <pc:sldMk cId="795022852" sldId="264"/>
            <ac:spMk id="3" creationId="{B19675D3-3FD8-1B6B-D927-6C9AA220A797}"/>
          </ac:spMkLst>
        </pc:spChg>
        <pc:spChg chg="add del">
          <ac:chgData name="Fardeen Shroff" userId="S::fshroff1@hawk.iit.edu::6c35c09c-f55f-43e8-bce5-beb9d09763fa" providerId="AD" clId="Web-{3BAAEDF7-FDEA-9A90-129C-4FDAA3047990}" dt="2024-11-19T22:30:48.371" v="387"/>
          <ac:spMkLst>
            <pc:docMk/>
            <pc:sldMk cId="795022852" sldId="264"/>
            <ac:spMk id="8" creationId="{2781F2C1-5A39-A023-C336-1C2F5E891DC9}"/>
          </ac:spMkLst>
        </pc:spChg>
        <pc:spChg chg="add del">
          <ac:chgData name="Fardeen Shroff" userId="S::fshroff1@hawk.iit.edu::6c35c09c-f55f-43e8-bce5-beb9d09763fa" providerId="AD" clId="Web-{3BAAEDF7-FDEA-9A90-129C-4FDAA3047990}" dt="2024-11-19T22:31:01.481" v="389"/>
          <ac:spMkLst>
            <pc:docMk/>
            <pc:sldMk cId="795022852" sldId="264"/>
            <ac:spMk id="10" creationId="{786EE0FE-0BA1-6122-7188-6923A01E570F}"/>
          </ac:spMkLst>
        </pc:spChg>
        <pc:spChg chg="add del">
          <ac:chgData name="Fardeen Shroff" userId="S::fshroff1@hawk.iit.edu::6c35c09c-f55f-43e8-bce5-beb9d09763fa" providerId="AD" clId="Web-{3BAAEDF7-FDEA-9A90-129C-4FDAA3047990}" dt="2024-11-19T22:31:01.481" v="389"/>
          <ac:spMkLst>
            <pc:docMk/>
            <pc:sldMk cId="795022852" sldId="264"/>
            <ac:spMk id="11" creationId="{EBECC3BA-A694-43D5-A273-058C61324B18}"/>
          </ac:spMkLst>
        </pc:spChg>
        <pc:spChg chg="add del">
          <ac:chgData name="Fardeen Shroff" userId="S::fshroff1@hawk.iit.edu::6c35c09c-f55f-43e8-bce5-beb9d09763fa" providerId="AD" clId="Web-{3BAAEDF7-FDEA-9A90-129C-4FDAA3047990}" dt="2024-11-19T22:31:01.481" v="389"/>
          <ac:spMkLst>
            <pc:docMk/>
            <pc:sldMk cId="795022852" sldId="264"/>
            <ac:spMk id="13" creationId="{5D814221-FA17-46FD-8AE3-60C5535F6DB3}"/>
          </ac:spMkLst>
        </pc:spChg>
        <pc:spChg chg="add mod">
          <ac:chgData name="Fardeen Shroff" userId="S::fshroff1@hawk.iit.edu::6c35c09c-f55f-43e8-bce5-beb9d09763fa" providerId="AD" clId="Web-{3BAAEDF7-FDEA-9A90-129C-4FDAA3047990}" dt="2024-11-19T22:32:51.625" v="430"/>
          <ac:spMkLst>
            <pc:docMk/>
            <pc:sldMk cId="795022852" sldId="264"/>
            <ac:spMk id="15" creationId="{28CF7C7D-A406-02B8-9A24-090C4A3DD365}"/>
          </ac:spMkLst>
        </pc:spChg>
        <pc:picChg chg="add mod ord">
          <ac:chgData name="Fardeen Shroff" userId="S::fshroff1@hawk.iit.edu::6c35c09c-f55f-43e8-bce5-beb9d09763fa" providerId="AD" clId="Web-{3BAAEDF7-FDEA-9A90-129C-4FDAA3047990}" dt="2024-11-19T22:32:51.625" v="430"/>
          <ac:picMkLst>
            <pc:docMk/>
            <pc:sldMk cId="795022852" sldId="264"/>
            <ac:picMk id="4" creationId="{D91CCD74-608D-D8F9-E9B5-3CB1087E298D}"/>
          </ac:picMkLst>
        </pc:picChg>
      </pc:sldChg>
      <pc:sldMasterChg chg="del delSldLayout">
        <pc:chgData name="Fardeen Shroff" userId="S::fshroff1@hawk.iit.edu::6c35c09c-f55f-43e8-bce5-beb9d09763fa" providerId="AD" clId="Web-{3BAAEDF7-FDEA-9A90-129C-4FDAA3047990}" dt="2024-11-19T21:48:18.696" v="41"/>
        <pc:sldMasterMkLst>
          <pc:docMk/>
          <pc:sldMasterMk cId="2460954070" sldId="2147483660"/>
        </pc:sldMasterMkLst>
        <pc:sldLayoutChg chg="del">
          <pc:chgData name="Fardeen Shroff" userId="S::fshroff1@hawk.iit.edu::6c35c09c-f55f-43e8-bce5-beb9d09763fa" providerId="AD" clId="Web-{3BAAEDF7-FDEA-9A90-129C-4FDAA3047990}" dt="2024-11-19T21:48:18.696" v="4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ardeen Shroff" userId="S::fshroff1@hawk.iit.edu::6c35c09c-f55f-43e8-bce5-beb9d09763fa" providerId="AD" clId="Web-{3BAAEDF7-FDEA-9A90-129C-4FDAA3047990}" dt="2024-11-19T21:48:18.696" v="4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ardeen Shroff" userId="S::fshroff1@hawk.iit.edu::6c35c09c-f55f-43e8-bce5-beb9d09763fa" providerId="AD" clId="Web-{3BAAEDF7-FDEA-9A90-129C-4FDAA3047990}" dt="2024-11-19T21:48:18.696" v="4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ardeen Shroff" userId="S::fshroff1@hawk.iit.edu::6c35c09c-f55f-43e8-bce5-beb9d09763fa" providerId="AD" clId="Web-{3BAAEDF7-FDEA-9A90-129C-4FDAA3047990}" dt="2024-11-19T21:48:18.696" v="4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ardeen Shroff" userId="S::fshroff1@hawk.iit.edu::6c35c09c-f55f-43e8-bce5-beb9d09763fa" providerId="AD" clId="Web-{3BAAEDF7-FDEA-9A90-129C-4FDAA3047990}" dt="2024-11-19T21:48:18.696" v="4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ardeen Shroff" userId="S::fshroff1@hawk.iit.edu::6c35c09c-f55f-43e8-bce5-beb9d09763fa" providerId="AD" clId="Web-{3BAAEDF7-FDEA-9A90-129C-4FDAA3047990}" dt="2024-11-19T21:48:18.696" v="4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ardeen Shroff" userId="S::fshroff1@hawk.iit.edu::6c35c09c-f55f-43e8-bce5-beb9d09763fa" providerId="AD" clId="Web-{3BAAEDF7-FDEA-9A90-129C-4FDAA3047990}" dt="2024-11-19T21:48:18.696" v="4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ardeen Shroff" userId="S::fshroff1@hawk.iit.edu::6c35c09c-f55f-43e8-bce5-beb9d09763fa" providerId="AD" clId="Web-{3BAAEDF7-FDEA-9A90-129C-4FDAA3047990}" dt="2024-11-19T21:48:18.696" v="4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ardeen Shroff" userId="S::fshroff1@hawk.iit.edu::6c35c09c-f55f-43e8-bce5-beb9d09763fa" providerId="AD" clId="Web-{3BAAEDF7-FDEA-9A90-129C-4FDAA3047990}" dt="2024-11-19T21:48:18.696" v="4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ardeen Shroff" userId="S::fshroff1@hawk.iit.edu::6c35c09c-f55f-43e8-bce5-beb9d09763fa" providerId="AD" clId="Web-{3BAAEDF7-FDEA-9A90-129C-4FDAA3047990}" dt="2024-11-19T21:48:18.696" v="4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ardeen Shroff" userId="S::fshroff1@hawk.iit.edu::6c35c09c-f55f-43e8-bce5-beb9d09763fa" providerId="AD" clId="Web-{3BAAEDF7-FDEA-9A90-129C-4FDAA3047990}" dt="2024-11-19T21:48:18.696" v="4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Fardeen Shroff" userId="S::fshroff1@hawk.iit.edu::6c35c09c-f55f-43e8-bce5-beb9d09763fa" providerId="AD" clId="Web-{3BAAEDF7-FDEA-9A90-129C-4FDAA3047990}" dt="2024-11-19T21:48:39.369" v="42"/>
        <pc:sldMasterMkLst>
          <pc:docMk/>
          <pc:sldMasterMk cId="1936079195" sldId="2147483672"/>
        </pc:sldMasterMkLst>
        <pc:sldLayoutChg chg="add del mod replId">
          <pc:chgData name="Fardeen Shroff" userId="S::fshroff1@hawk.iit.edu::6c35c09c-f55f-43e8-bce5-beb9d09763fa" providerId="AD" clId="Web-{3BAAEDF7-FDEA-9A90-129C-4FDAA3047990}" dt="2024-11-19T21:48:39.369" v="42"/>
          <pc:sldLayoutMkLst>
            <pc:docMk/>
            <pc:sldMasterMk cId="1936079195" sldId="2147483672"/>
            <pc:sldLayoutMk cId="3847459396" sldId="2147483673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8:39.369" v="42"/>
          <pc:sldLayoutMkLst>
            <pc:docMk/>
            <pc:sldMasterMk cId="1936079195" sldId="2147483672"/>
            <pc:sldLayoutMk cId="2341347789" sldId="2147483674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8:39.369" v="42"/>
          <pc:sldLayoutMkLst>
            <pc:docMk/>
            <pc:sldMasterMk cId="1936079195" sldId="2147483672"/>
            <pc:sldLayoutMk cId="3904736673" sldId="2147483675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8:39.369" v="42"/>
          <pc:sldLayoutMkLst>
            <pc:docMk/>
            <pc:sldMasterMk cId="1936079195" sldId="2147483672"/>
            <pc:sldLayoutMk cId="364350331" sldId="2147483676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8:39.369" v="42"/>
          <pc:sldLayoutMkLst>
            <pc:docMk/>
            <pc:sldMasterMk cId="1936079195" sldId="2147483672"/>
            <pc:sldLayoutMk cId="569016132" sldId="2147483677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8:39.369" v="42"/>
          <pc:sldLayoutMkLst>
            <pc:docMk/>
            <pc:sldMasterMk cId="1936079195" sldId="2147483672"/>
            <pc:sldLayoutMk cId="2887748208" sldId="2147483678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8:39.369" v="42"/>
          <pc:sldLayoutMkLst>
            <pc:docMk/>
            <pc:sldMasterMk cId="1936079195" sldId="2147483672"/>
            <pc:sldLayoutMk cId="2283016856" sldId="2147483679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8:39.369" v="42"/>
          <pc:sldLayoutMkLst>
            <pc:docMk/>
            <pc:sldMasterMk cId="1936079195" sldId="2147483672"/>
            <pc:sldLayoutMk cId="1278514007" sldId="2147483680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8:39.369" v="42"/>
          <pc:sldLayoutMkLst>
            <pc:docMk/>
            <pc:sldMasterMk cId="1936079195" sldId="2147483672"/>
            <pc:sldLayoutMk cId="2053584294" sldId="2147483681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8:39.369" v="42"/>
          <pc:sldLayoutMkLst>
            <pc:docMk/>
            <pc:sldMasterMk cId="1936079195" sldId="2147483672"/>
            <pc:sldLayoutMk cId="3878023290" sldId="2147483682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8:39.369" v="42"/>
          <pc:sldLayoutMkLst>
            <pc:docMk/>
            <pc:sldMasterMk cId="1936079195" sldId="2147483672"/>
            <pc:sldLayoutMk cId="3404863005" sldId="2147483683"/>
          </pc:sldLayoutMkLst>
        </pc:sldLayoutChg>
      </pc:sldMasterChg>
      <pc:sldMasterChg chg="add del addSldLayout delSldLayout modSldLayout">
        <pc:chgData name="Fardeen Shroff" userId="S::fshroff1@hawk.iit.edu::6c35c09c-f55f-43e8-bce5-beb9d09763fa" providerId="AD" clId="Web-{3BAAEDF7-FDEA-9A90-129C-4FDAA3047990}" dt="2024-11-19T21:49:09.448" v="43"/>
        <pc:sldMasterMkLst>
          <pc:docMk/>
          <pc:sldMasterMk cId="863908000" sldId="2147483684"/>
        </pc:sldMasterMkLst>
        <pc:sldLayoutChg chg="add del mod replId">
          <pc:chgData name="Fardeen Shroff" userId="S::fshroff1@hawk.iit.edu::6c35c09c-f55f-43e8-bce5-beb9d09763fa" providerId="AD" clId="Web-{3BAAEDF7-FDEA-9A90-129C-4FDAA3047990}" dt="2024-11-19T21:49:09.448" v="43"/>
          <pc:sldLayoutMkLst>
            <pc:docMk/>
            <pc:sldMasterMk cId="863908000" sldId="2147483684"/>
            <pc:sldLayoutMk cId="338695077" sldId="2147483685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9:09.448" v="43"/>
          <pc:sldLayoutMkLst>
            <pc:docMk/>
            <pc:sldMasterMk cId="863908000" sldId="2147483684"/>
            <pc:sldLayoutMk cId="4222244090" sldId="2147483686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9:09.448" v="43"/>
          <pc:sldLayoutMkLst>
            <pc:docMk/>
            <pc:sldMasterMk cId="863908000" sldId="2147483684"/>
            <pc:sldLayoutMk cId="2972507650" sldId="2147483687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9:09.448" v="43"/>
          <pc:sldLayoutMkLst>
            <pc:docMk/>
            <pc:sldMasterMk cId="863908000" sldId="2147483684"/>
            <pc:sldLayoutMk cId="3022707267" sldId="2147483688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9:09.448" v="43"/>
          <pc:sldLayoutMkLst>
            <pc:docMk/>
            <pc:sldMasterMk cId="863908000" sldId="2147483684"/>
            <pc:sldLayoutMk cId="4010029126" sldId="2147483689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9:09.448" v="43"/>
          <pc:sldLayoutMkLst>
            <pc:docMk/>
            <pc:sldMasterMk cId="863908000" sldId="2147483684"/>
            <pc:sldLayoutMk cId="626607285" sldId="2147483690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9:09.448" v="43"/>
          <pc:sldLayoutMkLst>
            <pc:docMk/>
            <pc:sldMasterMk cId="863908000" sldId="2147483684"/>
            <pc:sldLayoutMk cId="1742155311" sldId="2147483691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9:09.448" v="43"/>
          <pc:sldLayoutMkLst>
            <pc:docMk/>
            <pc:sldMasterMk cId="863908000" sldId="2147483684"/>
            <pc:sldLayoutMk cId="3055484773" sldId="2147483692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9:09.448" v="43"/>
          <pc:sldLayoutMkLst>
            <pc:docMk/>
            <pc:sldMasterMk cId="863908000" sldId="2147483684"/>
            <pc:sldLayoutMk cId="2842660734" sldId="2147483693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9:09.448" v="43"/>
          <pc:sldLayoutMkLst>
            <pc:docMk/>
            <pc:sldMasterMk cId="863908000" sldId="2147483684"/>
            <pc:sldLayoutMk cId="606236348" sldId="2147483694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9:09.448" v="43"/>
          <pc:sldLayoutMkLst>
            <pc:docMk/>
            <pc:sldMasterMk cId="863908000" sldId="2147483684"/>
            <pc:sldLayoutMk cId="406815016" sldId="2147483695"/>
          </pc:sldLayoutMkLst>
        </pc:sldLayoutChg>
      </pc:sldMasterChg>
      <pc:sldMasterChg chg="add del addSldLayout delSldLayout modSldLayout">
        <pc:chgData name="Fardeen Shroff" userId="S::fshroff1@hawk.iit.edu::6c35c09c-f55f-43e8-bce5-beb9d09763fa" providerId="AD" clId="Web-{3BAAEDF7-FDEA-9A90-129C-4FDAA3047990}" dt="2024-11-19T21:49:12.057" v="44"/>
        <pc:sldMasterMkLst>
          <pc:docMk/>
          <pc:sldMasterMk cId="2663271107" sldId="2147483696"/>
        </pc:sldMasterMkLst>
        <pc:sldLayoutChg chg="add del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2663271107" sldId="2147483696"/>
            <pc:sldLayoutMk cId="4050700998" sldId="2147483697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2663271107" sldId="2147483696"/>
            <pc:sldLayoutMk cId="3549831350" sldId="2147483698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2663271107" sldId="2147483696"/>
            <pc:sldLayoutMk cId="3396473130" sldId="2147483699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2663271107" sldId="2147483696"/>
            <pc:sldLayoutMk cId="962544194" sldId="2147483700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2663271107" sldId="2147483696"/>
            <pc:sldLayoutMk cId="3659415364" sldId="2147483701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2663271107" sldId="2147483696"/>
            <pc:sldLayoutMk cId="725240493" sldId="2147483702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2663271107" sldId="2147483696"/>
            <pc:sldLayoutMk cId="2457448205" sldId="2147483703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2663271107" sldId="2147483696"/>
            <pc:sldLayoutMk cId="826616227" sldId="2147483704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2663271107" sldId="2147483696"/>
            <pc:sldLayoutMk cId="1442564227" sldId="2147483705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2663271107" sldId="2147483696"/>
            <pc:sldLayoutMk cId="1629271008" sldId="2147483706"/>
          </pc:sldLayoutMkLst>
        </pc:sldLayoutChg>
        <pc:sldLayoutChg chg="add del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2663271107" sldId="2147483696"/>
            <pc:sldLayoutMk cId="3534409352" sldId="2147483707"/>
          </pc:sldLayoutMkLst>
        </pc:sldLayoutChg>
      </pc:sldMasterChg>
      <pc:sldMasterChg chg="add addSldLayout modSldLayout">
        <pc:chgData name="Fardeen Shroff" userId="S::fshroff1@hawk.iit.edu::6c35c09c-f55f-43e8-bce5-beb9d09763fa" providerId="AD" clId="Web-{3BAAEDF7-FDEA-9A90-129C-4FDAA3047990}" dt="2024-11-19T21:49:12.057" v="44"/>
        <pc:sldMasterMkLst>
          <pc:docMk/>
          <pc:sldMasterMk cId="1470390029" sldId="2147483708"/>
        </pc:sldMasterMkLst>
        <pc:sldLayoutChg chg="add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1470390029" sldId="2147483708"/>
            <pc:sldLayoutMk cId="139379534" sldId="2147483709"/>
          </pc:sldLayoutMkLst>
        </pc:sldLayoutChg>
        <pc:sldLayoutChg chg="add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1470390029" sldId="2147483708"/>
            <pc:sldLayoutMk cId="3830822975" sldId="2147483710"/>
          </pc:sldLayoutMkLst>
        </pc:sldLayoutChg>
        <pc:sldLayoutChg chg="add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1470390029" sldId="2147483708"/>
            <pc:sldLayoutMk cId="2663292228" sldId="2147483711"/>
          </pc:sldLayoutMkLst>
        </pc:sldLayoutChg>
        <pc:sldLayoutChg chg="add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1470390029" sldId="2147483708"/>
            <pc:sldLayoutMk cId="3945247661" sldId="2147483712"/>
          </pc:sldLayoutMkLst>
        </pc:sldLayoutChg>
        <pc:sldLayoutChg chg="add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1470390029" sldId="2147483708"/>
            <pc:sldLayoutMk cId="2230121653" sldId="2147483713"/>
          </pc:sldLayoutMkLst>
        </pc:sldLayoutChg>
        <pc:sldLayoutChg chg="add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1470390029" sldId="2147483708"/>
            <pc:sldLayoutMk cId="3623157743" sldId="2147483714"/>
          </pc:sldLayoutMkLst>
        </pc:sldLayoutChg>
        <pc:sldLayoutChg chg="add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1470390029" sldId="2147483708"/>
            <pc:sldLayoutMk cId="238476526" sldId="2147483715"/>
          </pc:sldLayoutMkLst>
        </pc:sldLayoutChg>
        <pc:sldLayoutChg chg="add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1470390029" sldId="2147483708"/>
            <pc:sldLayoutMk cId="3097667018" sldId="2147483716"/>
          </pc:sldLayoutMkLst>
        </pc:sldLayoutChg>
        <pc:sldLayoutChg chg="add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1470390029" sldId="2147483708"/>
            <pc:sldLayoutMk cId="802928507" sldId="2147483717"/>
          </pc:sldLayoutMkLst>
        </pc:sldLayoutChg>
        <pc:sldLayoutChg chg="add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1470390029" sldId="2147483708"/>
            <pc:sldLayoutMk cId="4212921637" sldId="2147483718"/>
          </pc:sldLayoutMkLst>
        </pc:sldLayoutChg>
        <pc:sldLayoutChg chg="add mod replId">
          <pc:chgData name="Fardeen Shroff" userId="S::fshroff1@hawk.iit.edu::6c35c09c-f55f-43e8-bce5-beb9d09763fa" providerId="AD" clId="Web-{3BAAEDF7-FDEA-9A90-129C-4FDAA3047990}" dt="2024-11-19T21:49:12.057" v="44"/>
          <pc:sldLayoutMkLst>
            <pc:docMk/>
            <pc:sldMasterMk cId="1470390029" sldId="2147483708"/>
            <pc:sldLayoutMk cId="3771037573" sldId="2147483719"/>
          </pc:sldLayoutMkLst>
        </pc:sldLayoutChg>
      </pc:sldMasterChg>
    </pc:docChg>
  </pc:docChgLst>
  <pc:docChgLst>
    <pc:chgData name="Fardeen Shroff" userId="6c35c09c-f55f-43e8-bce5-beb9d09763fa" providerId="ADAL" clId="{7F37207B-037F-A945-8C62-6576A8893B23}"/>
    <pc:docChg chg="modSld">
      <pc:chgData name="Fardeen Shroff" userId="6c35c09c-f55f-43e8-bce5-beb9d09763fa" providerId="ADAL" clId="{7F37207B-037F-A945-8C62-6576A8893B23}" dt="2024-11-20T18:42:11.568" v="39" actId="20577"/>
      <pc:docMkLst>
        <pc:docMk/>
      </pc:docMkLst>
      <pc:sldChg chg="addSp modSp mod">
        <pc:chgData name="Fardeen Shroff" userId="6c35c09c-f55f-43e8-bce5-beb9d09763fa" providerId="ADAL" clId="{7F37207B-037F-A945-8C62-6576A8893B23}" dt="2024-11-20T18:40:42.133" v="11" actId="947"/>
        <pc:sldMkLst>
          <pc:docMk/>
          <pc:sldMk cId="109857222" sldId="256"/>
        </pc:sldMkLst>
        <pc:spChg chg="mod">
          <ac:chgData name="Fardeen Shroff" userId="6c35c09c-f55f-43e8-bce5-beb9d09763fa" providerId="ADAL" clId="{7F37207B-037F-A945-8C62-6576A8893B23}" dt="2024-11-20T18:39:48.651" v="8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ardeen Shroff" userId="6c35c09c-f55f-43e8-bce5-beb9d09763fa" providerId="ADAL" clId="{7F37207B-037F-A945-8C62-6576A8893B23}" dt="2024-11-20T18:40:03.453" v="10" actId="1410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Fardeen Shroff" userId="6c35c09c-f55f-43e8-bce5-beb9d09763fa" providerId="ADAL" clId="{7F37207B-037F-A945-8C62-6576A8893B23}" dt="2024-11-20T18:40:42.133" v="11" actId="947"/>
          <ac:spMkLst>
            <pc:docMk/>
            <pc:sldMk cId="109857222" sldId="256"/>
            <ac:spMk id="6" creationId="{72D85878-62F5-6BB8-960D-74E6D4BB31FB}"/>
          </ac:spMkLst>
        </pc:spChg>
      </pc:sldChg>
      <pc:sldChg chg="modSp mod">
        <pc:chgData name="Fardeen Shroff" userId="6c35c09c-f55f-43e8-bce5-beb9d09763fa" providerId="ADAL" clId="{7F37207B-037F-A945-8C62-6576A8893B23}" dt="2024-11-20T18:39:09.950" v="1" actId="14100"/>
        <pc:sldMkLst>
          <pc:docMk/>
          <pc:sldMk cId="1798109529" sldId="257"/>
        </pc:sldMkLst>
        <pc:graphicFrameChg chg="mod">
          <ac:chgData name="Fardeen Shroff" userId="6c35c09c-f55f-43e8-bce5-beb9d09763fa" providerId="ADAL" clId="{7F37207B-037F-A945-8C62-6576A8893B23}" dt="2024-11-20T18:39:09.950" v="1" actId="14100"/>
          <ac:graphicFrameMkLst>
            <pc:docMk/>
            <pc:sldMk cId="1798109529" sldId="257"/>
            <ac:graphicFrameMk id="5" creationId="{621D5FA2-33BE-E69C-192D-07C3A032FFEA}"/>
          </ac:graphicFrameMkLst>
        </pc:graphicFrameChg>
      </pc:sldChg>
      <pc:sldChg chg="modSp mod">
        <pc:chgData name="Fardeen Shroff" userId="6c35c09c-f55f-43e8-bce5-beb9d09763fa" providerId="ADAL" clId="{7F37207B-037F-A945-8C62-6576A8893B23}" dt="2024-11-20T18:42:11.568" v="39" actId="20577"/>
        <pc:sldMkLst>
          <pc:docMk/>
          <pc:sldMk cId="3119935416" sldId="263"/>
        </pc:sldMkLst>
        <pc:spChg chg="mod">
          <ac:chgData name="Fardeen Shroff" userId="6c35c09c-f55f-43e8-bce5-beb9d09763fa" providerId="ADAL" clId="{7F37207B-037F-A945-8C62-6576A8893B23}" dt="2024-11-20T18:42:11.568" v="39" actId="20577"/>
          <ac:spMkLst>
            <pc:docMk/>
            <pc:sldMk cId="3119935416" sldId="263"/>
            <ac:spMk id="3" creationId="{DE685435-0CDA-6A80-5CBD-D971F8F846CD}"/>
          </ac:spMkLst>
        </pc:spChg>
      </pc:sldChg>
      <pc:sldChg chg="modSp mod">
        <pc:chgData name="Fardeen Shroff" userId="6c35c09c-f55f-43e8-bce5-beb9d09763fa" providerId="ADAL" clId="{7F37207B-037F-A945-8C62-6576A8893B23}" dt="2024-11-20T18:41:47.668" v="18" actId="1076"/>
        <pc:sldMkLst>
          <pc:docMk/>
          <pc:sldMk cId="795022852" sldId="264"/>
        </pc:sldMkLst>
        <pc:spChg chg="mod">
          <ac:chgData name="Fardeen Shroff" userId="6c35c09c-f55f-43e8-bce5-beb9d09763fa" providerId="ADAL" clId="{7F37207B-037F-A945-8C62-6576A8893B23}" dt="2024-11-20T18:41:21.255" v="16" actId="1076"/>
          <ac:spMkLst>
            <pc:docMk/>
            <pc:sldMk cId="795022852" sldId="264"/>
            <ac:spMk id="2" creationId="{4F59B536-48FA-601F-C0EA-A258984922C3}"/>
          </ac:spMkLst>
        </pc:spChg>
        <pc:spChg chg="mod">
          <ac:chgData name="Fardeen Shroff" userId="6c35c09c-f55f-43e8-bce5-beb9d09763fa" providerId="ADAL" clId="{7F37207B-037F-A945-8C62-6576A8893B23}" dt="2024-11-20T18:41:47.668" v="18" actId="1076"/>
          <ac:spMkLst>
            <pc:docMk/>
            <pc:sldMk cId="795022852" sldId="264"/>
            <ac:spMk id="15" creationId="{28CF7C7D-A406-02B8-9A24-090C4A3DD365}"/>
          </ac:spMkLst>
        </pc:spChg>
        <pc:picChg chg="mod">
          <ac:chgData name="Fardeen Shroff" userId="6c35c09c-f55f-43e8-bce5-beb9d09763fa" providerId="ADAL" clId="{7F37207B-037F-A945-8C62-6576A8893B23}" dt="2024-11-20T18:41:12.482" v="15" actId="14100"/>
          <ac:picMkLst>
            <pc:docMk/>
            <pc:sldMk cId="795022852" sldId="264"/>
            <ac:picMk id="4" creationId="{D91CCD74-608D-D8F9-E9B5-3CB1087E298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219EFB-66EF-4CA2-9FB1-1E57CC2500D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DA678A-8518-489C-A4C4-36FF1D5C181B}">
      <dgm:prSet/>
      <dgm:spPr/>
      <dgm:t>
        <a:bodyPr/>
        <a:lstStyle/>
        <a:p>
          <a:r>
            <a:rPr lang="en-US" b="1"/>
            <a:t>Objectives</a:t>
          </a:r>
          <a:r>
            <a:rPr lang="en-US"/>
            <a:t>:</a:t>
          </a:r>
        </a:p>
      </dgm:t>
    </dgm:pt>
    <dgm:pt modelId="{B9461F19-483E-4C64-A664-28B2E2FD2268}" type="parTrans" cxnId="{53838285-6B82-4021-892E-4373DBBAA362}">
      <dgm:prSet/>
      <dgm:spPr/>
      <dgm:t>
        <a:bodyPr/>
        <a:lstStyle/>
        <a:p>
          <a:endParaRPr lang="en-US"/>
        </a:p>
      </dgm:t>
    </dgm:pt>
    <dgm:pt modelId="{2C948476-760E-4FFF-9D86-A88F2A9A512E}" type="sibTrans" cxnId="{53838285-6B82-4021-892E-4373DBBAA362}">
      <dgm:prSet/>
      <dgm:spPr/>
      <dgm:t>
        <a:bodyPr/>
        <a:lstStyle/>
        <a:p>
          <a:endParaRPr lang="en-US"/>
        </a:p>
      </dgm:t>
    </dgm:pt>
    <dgm:pt modelId="{33BF301B-9C03-433F-9849-8E16200417F6}">
      <dgm:prSet/>
      <dgm:spPr/>
      <dgm:t>
        <a:bodyPr/>
        <a:lstStyle/>
        <a:p>
          <a:r>
            <a:rPr lang="en-US"/>
            <a:t>Understand how backdoor attacks function in diffusion models.</a:t>
          </a:r>
        </a:p>
      </dgm:t>
    </dgm:pt>
    <dgm:pt modelId="{324BF1ED-2D24-43BA-BC06-D8616001B0A7}" type="parTrans" cxnId="{119227AF-D5E9-436D-8AB6-350A23F12A2A}">
      <dgm:prSet/>
      <dgm:spPr/>
      <dgm:t>
        <a:bodyPr/>
        <a:lstStyle/>
        <a:p>
          <a:endParaRPr lang="en-US"/>
        </a:p>
      </dgm:t>
    </dgm:pt>
    <dgm:pt modelId="{77F783D9-C83A-42BD-8194-23BF59897AA2}" type="sibTrans" cxnId="{119227AF-D5E9-436D-8AB6-350A23F12A2A}">
      <dgm:prSet/>
      <dgm:spPr/>
      <dgm:t>
        <a:bodyPr/>
        <a:lstStyle/>
        <a:p>
          <a:endParaRPr lang="en-US"/>
        </a:p>
      </dgm:t>
    </dgm:pt>
    <dgm:pt modelId="{5AA787F9-ED8F-49E1-9B4C-810CA2E4DA34}">
      <dgm:prSet/>
      <dgm:spPr/>
      <dgm:t>
        <a:bodyPr/>
        <a:lstStyle/>
        <a:p>
          <a:r>
            <a:rPr lang="en-US"/>
            <a:t>Analyze the trade-off between attack success and performance.</a:t>
          </a:r>
        </a:p>
      </dgm:t>
    </dgm:pt>
    <dgm:pt modelId="{9A0F5C2E-AA6D-4E67-8316-F5668E516E9E}" type="parTrans" cxnId="{ED87DA3C-410C-4528-91A7-BD36668EF644}">
      <dgm:prSet/>
      <dgm:spPr/>
      <dgm:t>
        <a:bodyPr/>
        <a:lstStyle/>
        <a:p>
          <a:endParaRPr lang="en-US"/>
        </a:p>
      </dgm:t>
    </dgm:pt>
    <dgm:pt modelId="{244AB437-FC0C-4118-9076-63B3C80C35AD}" type="sibTrans" cxnId="{ED87DA3C-410C-4528-91A7-BD36668EF644}">
      <dgm:prSet/>
      <dgm:spPr/>
      <dgm:t>
        <a:bodyPr/>
        <a:lstStyle/>
        <a:p>
          <a:endParaRPr lang="en-US"/>
        </a:p>
      </dgm:t>
    </dgm:pt>
    <dgm:pt modelId="{80A862F3-504A-48FD-972C-1D1C73465425}">
      <dgm:prSet/>
      <dgm:spPr/>
      <dgm:t>
        <a:bodyPr/>
        <a:lstStyle/>
        <a:p>
          <a:r>
            <a:rPr lang="en-US" b="1"/>
            <a:t>Risks</a:t>
          </a:r>
          <a:r>
            <a:rPr lang="en-US"/>
            <a:t>:</a:t>
          </a:r>
        </a:p>
      </dgm:t>
    </dgm:pt>
    <dgm:pt modelId="{F0FA67B2-F311-464F-B399-86A6DE11FA7C}" type="parTrans" cxnId="{71E859A2-8917-48D8-8D89-1C2C53E52782}">
      <dgm:prSet/>
      <dgm:spPr/>
      <dgm:t>
        <a:bodyPr/>
        <a:lstStyle/>
        <a:p>
          <a:endParaRPr lang="en-US"/>
        </a:p>
      </dgm:t>
    </dgm:pt>
    <dgm:pt modelId="{0DF2FB0B-872F-4F3E-9051-2664920283E7}" type="sibTrans" cxnId="{71E859A2-8917-48D8-8D89-1C2C53E52782}">
      <dgm:prSet/>
      <dgm:spPr/>
      <dgm:t>
        <a:bodyPr/>
        <a:lstStyle/>
        <a:p>
          <a:endParaRPr lang="en-US"/>
        </a:p>
      </dgm:t>
    </dgm:pt>
    <dgm:pt modelId="{983A2CFF-FF6F-483D-B6E7-5E60DE2C8A05}">
      <dgm:prSet/>
      <dgm:spPr/>
      <dgm:t>
        <a:bodyPr/>
        <a:lstStyle/>
        <a:p>
          <a:r>
            <a:rPr lang="en-US"/>
            <a:t>Compromised models may produce harmful outputs.</a:t>
          </a:r>
        </a:p>
      </dgm:t>
    </dgm:pt>
    <dgm:pt modelId="{335DEF6D-39CB-42B7-95DA-5D94B9EB54DD}" type="parTrans" cxnId="{9B75053B-0C84-457B-9399-457A0CB21677}">
      <dgm:prSet/>
      <dgm:spPr/>
      <dgm:t>
        <a:bodyPr/>
        <a:lstStyle/>
        <a:p>
          <a:endParaRPr lang="en-US"/>
        </a:p>
      </dgm:t>
    </dgm:pt>
    <dgm:pt modelId="{CD9D4B76-4178-40FF-9C3A-F0B654287CF0}" type="sibTrans" cxnId="{9B75053B-0C84-457B-9399-457A0CB21677}">
      <dgm:prSet/>
      <dgm:spPr/>
      <dgm:t>
        <a:bodyPr/>
        <a:lstStyle/>
        <a:p>
          <a:endParaRPr lang="en-US"/>
        </a:p>
      </dgm:t>
    </dgm:pt>
    <dgm:pt modelId="{9E7B1303-E3E2-401F-B736-8741A1364B7B}">
      <dgm:prSet/>
      <dgm:spPr/>
      <dgm:t>
        <a:bodyPr/>
        <a:lstStyle/>
        <a:p>
          <a:r>
            <a:rPr lang="en-US"/>
            <a:t>Trust in AI applications could decline, especially in critical industries.</a:t>
          </a:r>
        </a:p>
      </dgm:t>
    </dgm:pt>
    <dgm:pt modelId="{30F54129-BAAA-4361-A875-6A5665107C24}" type="parTrans" cxnId="{4965D41B-956D-4F36-879C-FF937B763883}">
      <dgm:prSet/>
      <dgm:spPr/>
      <dgm:t>
        <a:bodyPr/>
        <a:lstStyle/>
        <a:p>
          <a:endParaRPr lang="en-US"/>
        </a:p>
      </dgm:t>
    </dgm:pt>
    <dgm:pt modelId="{61B57C6C-7BB6-4BDB-9F29-9CB12274C74A}" type="sibTrans" cxnId="{4965D41B-956D-4F36-879C-FF937B763883}">
      <dgm:prSet/>
      <dgm:spPr/>
      <dgm:t>
        <a:bodyPr/>
        <a:lstStyle/>
        <a:p>
          <a:endParaRPr lang="en-US"/>
        </a:p>
      </dgm:t>
    </dgm:pt>
    <dgm:pt modelId="{5EB74B3C-39B0-4944-ABBF-0582E3A86454}" type="pres">
      <dgm:prSet presAssocID="{A0219EFB-66EF-4CA2-9FB1-1E57CC2500DD}" presName="root" presStyleCnt="0">
        <dgm:presLayoutVars>
          <dgm:dir/>
          <dgm:resizeHandles val="exact"/>
        </dgm:presLayoutVars>
      </dgm:prSet>
      <dgm:spPr/>
    </dgm:pt>
    <dgm:pt modelId="{0B08C09D-EAED-4AD2-BE25-3552C46D7F79}" type="pres">
      <dgm:prSet presAssocID="{16DA678A-8518-489C-A4C4-36FF1D5C181B}" presName="compNode" presStyleCnt="0"/>
      <dgm:spPr/>
    </dgm:pt>
    <dgm:pt modelId="{8D0943B3-728A-41C8-8288-78DC9F2C5537}" type="pres">
      <dgm:prSet presAssocID="{16DA678A-8518-489C-A4C4-36FF1D5C181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1A0ECF9-9840-4CDD-83CB-96E2CF1A3676}" type="pres">
      <dgm:prSet presAssocID="{16DA678A-8518-489C-A4C4-36FF1D5C181B}" presName="spaceRect" presStyleCnt="0"/>
      <dgm:spPr/>
    </dgm:pt>
    <dgm:pt modelId="{9E015486-3F1B-4FF2-94DA-AC57861D98B9}" type="pres">
      <dgm:prSet presAssocID="{16DA678A-8518-489C-A4C4-36FF1D5C181B}" presName="textRect" presStyleLbl="revTx" presStyleIdx="0" presStyleCnt="6">
        <dgm:presLayoutVars>
          <dgm:chMax val="1"/>
          <dgm:chPref val="1"/>
        </dgm:presLayoutVars>
      </dgm:prSet>
      <dgm:spPr/>
    </dgm:pt>
    <dgm:pt modelId="{4293B91C-CD77-4156-8380-F2856A974C8E}" type="pres">
      <dgm:prSet presAssocID="{2C948476-760E-4FFF-9D86-A88F2A9A512E}" presName="sibTrans" presStyleCnt="0"/>
      <dgm:spPr/>
    </dgm:pt>
    <dgm:pt modelId="{F7BE2F0C-9C43-450C-BD6A-24B605D5B670}" type="pres">
      <dgm:prSet presAssocID="{33BF301B-9C03-433F-9849-8E16200417F6}" presName="compNode" presStyleCnt="0"/>
      <dgm:spPr/>
    </dgm:pt>
    <dgm:pt modelId="{C1857B09-CE6E-42B8-AB55-043B9DAEF4AF}" type="pres">
      <dgm:prSet presAssocID="{33BF301B-9C03-433F-9849-8E16200417F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6D7B2B6A-64E8-4BD0-9135-449CB3784ED5}" type="pres">
      <dgm:prSet presAssocID="{33BF301B-9C03-433F-9849-8E16200417F6}" presName="spaceRect" presStyleCnt="0"/>
      <dgm:spPr/>
    </dgm:pt>
    <dgm:pt modelId="{81A70393-ADFE-4127-8D0C-956EC452930F}" type="pres">
      <dgm:prSet presAssocID="{33BF301B-9C03-433F-9849-8E16200417F6}" presName="textRect" presStyleLbl="revTx" presStyleIdx="1" presStyleCnt="6">
        <dgm:presLayoutVars>
          <dgm:chMax val="1"/>
          <dgm:chPref val="1"/>
        </dgm:presLayoutVars>
      </dgm:prSet>
      <dgm:spPr/>
    </dgm:pt>
    <dgm:pt modelId="{4FA1C5F4-645A-4807-8B2B-42DC8D588C7C}" type="pres">
      <dgm:prSet presAssocID="{77F783D9-C83A-42BD-8194-23BF59897AA2}" presName="sibTrans" presStyleCnt="0"/>
      <dgm:spPr/>
    </dgm:pt>
    <dgm:pt modelId="{FC741D0A-3D73-4CF9-9938-392BA53A1831}" type="pres">
      <dgm:prSet presAssocID="{5AA787F9-ED8F-49E1-9B4C-810CA2E4DA34}" presName="compNode" presStyleCnt="0"/>
      <dgm:spPr/>
    </dgm:pt>
    <dgm:pt modelId="{012B19E1-3A7B-4851-A98D-A8C26A44673E}" type="pres">
      <dgm:prSet presAssocID="{5AA787F9-ED8F-49E1-9B4C-810CA2E4DA3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C593DA9-104C-4E06-8947-DA570CD063CB}" type="pres">
      <dgm:prSet presAssocID="{5AA787F9-ED8F-49E1-9B4C-810CA2E4DA34}" presName="spaceRect" presStyleCnt="0"/>
      <dgm:spPr/>
    </dgm:pt>
    <dgm:pt modelId="{A00F466A-4F04-47C2-9181-236D43D7D28E}" type="pres">
      <dgm:prSet presAssocID="{5AA787F9-ED8F-49E1-9B4C-810CA2E4DA34}" presName="textRect" presStyleLbl="revTx" presStyleIdx="2" presStyleCnt="6">
        <dgm:presLayoutVars>
          <dgm:chMax val="1"/>
          <dgm:chPref val="1"/>
        </dgm:presLayoutVars>
      </dgm:prSet>
      <dgm:spPr/>
    </dgm:pt>
    <dgm:pt modelId="{D3F3BF0A-AD58-444C-83CF-6E5A182ADE1C}" type="pres">
      <dgm:prSet presAssocID="{244AB437-FC0C-4118-9076-63B3C80C35AD}" presName="sibTrans" presStyleCnt="0"/>
      <dgm:spPr/>
    </dgm:pt>
    <dgm:pt modelId="{6B5AA0A0-8B84-4308-BAAB-AC5AF6871FC0}" type="pres">
      <dgm:prSet presAssocID="{80A862F3-504A-48FD-972C-1D1C73465425}" presName="compNode" presStyleCnt="0"/>
      <dgm:spPr/>
    </dgm:pt>
    <dgm:pt modelId="{CD93CB0B-B781-459B-84E4-D84A91C69844}" type="pres">
      <dgm:prSet presAssocID="{80A862F3-504A-48FD-972C-1D1C7346542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4E3FD09-A267-4868-B8E1-058E7D45B219}" type="pres">
      <dgm:prSet presAssocID="{80A862F3-504A-48FD-972C-1D1C73465425}" presName="spaceRect" presStyleCnt="0"/>
      <dgm:spPr/>
    </dgm:pt>
    <dgm:pt modelId="{AB08F334-6F4D-4804-823F-E82A3C8B3430}" type="pres">
      <dgm:prSet presAssocID="{80A862F3-504A-48FD-972C-1D1C73465425}" presName="textRect" presStyleLbl="revTx" presStyleIdx="3" presStyleCnt="6">
        <dgm:presLayoutVars>
          <dgm:chMax val="1"/>
          <dgm:chPref val="1"/>
        </dgm:presLayoutVars>
      </dgm:prSet>
      <dgm:spPr/>
    </dgm:pt>
    <dgm:pt modelId="{56F6C905-355B-4C5E-B592-185750694D39}" type="pres">
      <dgm:prSet presAssocID="{0DF2FB0B-872F-4F3E-9051-2664920283E7}" presName="sibTrans" presStyleCnt="0"/>
      <dgm:spPr/>
    </dgm:pt>
    <dgm:pt modelId="{9A5E26D9-B9BF-429F-A6C2-141B0D34112D}" type="pres">
      <dgm:prSet presAssocID="{983A2CFF-FF6F-483D-B6E7-5E60DE2C8A05}" presName="compNode" presStyleCnt="0"/>
      <dgm:spPr/>
    </dgm:pt>
    <dgm:pt modelId="{01D3BB5F-4816-4E81-A4AB-77E639A14A2A}" type="pres">
      <dgm:prSet presAssocID="{983A2CFF-FF6F-483D-B6E7-5E60DE2C8A0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560011C9-5C99-4DBA-89AD-D4EA0B04484F}" type="pres">
      <dgm:prSet presAssocID="{983A2CFF-FF6F-483D-B6E7-5E60DE2C8A05}" presName="spaceRect" presStyleCnt="0"/>
      <dgm:spPr/>
    </dgm:pt>
    <dgm:pt modelId="{E4062971-CE8A-45AD-9CCB-BDCBB24DF9F0}" type="pres">
      <dgm:prSet presAssocID="{983A2CFF-FF6F-483D-B6E7-5E60DE2C8A05}" presName="textRect" presStyleLbl="revTx" presStyleIdx="4" presStyleCnt="6">
        <dgm:presLayoutVars>
          <dgm:chMax val="1"/>
          <dgm:chPref val="1"/>
        </dgm:presLayoutVars>
      </dgm:prSet>
      <dgm:spPr/>
    </dgm:pt>
    <dgm:pt modelId="{90E19D6B-47A6-4389-9702-E6F6CC675A84}" type="pres">
      <dgm:prSet presAssocID="{CD9D4B76-4178-40FF-9C3A-F0B654287CF0}" presName="sibTrans" presStyleCnt="0"/>
      <dgm:spPr/>
    </dgm:pt>
    <dgm:pt modelId="{B86E253D-B13E-4166-A7A0-620BC151E1D4}" type="pres">
      <dgm:prSet presAssocID="{9E7B1303-E3E2-401F-B736-8741A1364B7B}" presName="compNode" presStyleCnt="0"/>
      <dgm:spPr/>
    </dgm:pt>
    <dgm:pt modelId="{7EDC6AA8-64B8-481D-87B1-239BB9C1DB8A}" type="pres">
      <dgm:prSet presAssocID="{9E7B1303-E3E2-401F-B736-8741A1364B7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8253FCC-0D14-4125-9A16-B093C1F4402C}" type="pres">
      <dgm:prSet presAssocID="{9E7B1303-E3E2-401F-B736-8741A1364B7B}" presName="spaceRect" presStyleCnt="0"/>
      <dgm:spPr/>
    </dgm:pt>
    <dgm:pt modelId="{14A5A2A1-D21C-44F4-8921-E6A8A6708D57}" type="pres">
      <dgm:prSet presAssocID="{9E7B1303-E3E2-401F-B736-8741A1364B7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3015B03-BE9B-4F05-B62A-7D184733DF22}" type="presOf" srcId="{33BF301B-9C03-433F-9849-8E16200417F6}" destId="{81A70393-ADFE-4127-8D0C-956EC452930F}" srcOrd="0" destOrd="0" presId="urn:microsoft.com/office/officeart/2018/2/layout/IconLabelList"/>
    <dgm:cxn modelId="{4965D41B-956D-4F36-879C-FF937B763883}" srcId="{A0219EFB-66EF-4CA2-9FB1-1E57CC2500DD}" destId="{9E7B1303-E3E2-401F-B736-8741A1364B7B}" srcOrd="5" destOrd="0" parTransId="{30F54129-BAAA-4361-A875-6A5665107C24}" sibTransId="{61B57C6C-7BB6-4BDB-9F29-9CB12274C74A}"/>
    <dgm:cxn modelId="{BF75ED1B-3787-4292-A94D-4CE3102B7FCE}" type="presOf" srcId="{A0219EFB-66EF-4CA2-9FB1-1E57CC2500DD}" destId="{5EB74B3C-39B0-4944-ABBF-0582E3A86454}" srcOrd="0" destOrd="0" presId="urn:microsoft.com/office/officeart/2018/2/layout/IconLabelList"/>
    <dgm:cxn modelId="{9B75053B-0C84-457B-9399-457A0CB21677}" srcId="{A0219EFB-66EF-4CA2-9FB1-1E57CC2500DD}" destId="{983A2CFF-FF6F-483D-B6E7-5E60DE2C8A05}" srcOrd="4" destOrd="0" parTransId="{335DEF6D-39CB-42B7-95DA-5D94B9EB54DD}" sibTransId="{CD9D4B76-4178-40FF-9C3A-F0B654287CF0}"/>
    <dgm:cxn modelId="{ED87DA3C-410C-4528-91A7-BD36668EF644}" srcId="{A0219EFB-66EF-4CA2-9FB1-1E57CC2500DD}" destId="{5AA787F9-ED8F-49E1-9B4C-810CA2E4DA34}" srcOrd="2" destOrd="0" parTransId="{9A0F5C2E-AA6D-4E67-8316-F5668E516E9E}" sibTransId="{244AB437-FC0C-4118-9076-63B3C80C35AD}"/>
    <dgm:cxn modelId="{703CA867-573A-45C2-8B9B-28EDE01A1401}" type="presOf" srcId="{9E7B1303-E3E2-401F-B736-8741A1364B7B}" destId="{14A5A2A1-D21C-44F4-8921-E6A8A6708D57}" srcOrd="0" destOrd="0" presId="urn:microsoft.com/office/officeart/2018/2/layout/IconLabelList"/>
    <dgm:cxn modelId="{EDA38D69-E09D-49BC-8CDF-9401B7579FF1}" type="presOf" srcId="{16DA678A-8518-489C-A4C4-36FF1D5C181B}" destId="{9E015486-3F1B-4FF2-94DA-AC57861D98B9}" srcOrd="0" destOrd="0" presId="urn:microsoft.com/office/officeart/2018/2/layout/IconLabelList"/>
    <dgm:cxn modelId="{A7E3956C-1CC8-45C3-95D5-36DABA31BBEE}" type="presOf" srcId="{80A862F3-504A-48FD-972C-1D1C73465425}" destId="{AB08F334-6F4D-4804-823F-E82A3C8B3430}" srcOrd="0" destOrd="0" presId="urn:microsoft.com/office/officeart/2018/2/layout/IconLabelList"/>
    <dgm:cxn modelId="{53838285-6B82-4021-892E-4373DBBAA362}" srcId="{A0219EFB-66EF-4CA2-9FB1-1E57CC2500DD}" destId="{16DA678A-8518-489C-A4C4-36FF1D5C181B}" srcOrd="0" destOrd="0" parTransId="{B9461F19-483E-4C64-A664-28B2E2FD2268}" sibTransId="{2C948476-760E-4FFF-9D86-A88F2A9A512E}"/>
    <dgm:cxn modelId="{71E859A2-8917-48D8-8D89-1C2C53E52782}" srcId="{A0219EFB-66EF-4CA2-9FB1-1E57CC2500DD}" destId="{80A862F3-504A-48FD-972C-1D1C73465425}" srcOrd="3" destOrd="0" parTransId="{F0FA67B2-F311-464F-B399-86A6DE11FA7C}" sibTransId="{0DF2FB0B-872F-4F3E-9051-2664920283E7}"/>
    <dgm:cxn modelId="{E58C50A4-CEF9-4921-982B-8BB12D9630A1}" type="presOf" srcId="{983A2CFF-FF6F-483D-B6E7-5E60DE2C8A05}" destId="{E4062971-CE8A-45AD-9CCB-BDCBB24DF9F0}" srcOrd="0" destOrd="0" presId="urn:microsoft.com/office/officeart/2018/2/layout/IconLabelList"/>
    <dgm:cxn modelId="{119227AF-D5E9-436D-8AB6-350A23F12A2A}" srcId="{A0219EFB-66EF-4CA2-9FB1-1E57CC2500DD}" destId="{33BF301B-9C03-433F-9849-8E16200417F6}" srcOrd="1" destOrd="0" parTransId="{324BF1ED-2D24-43BA-BC06-D8616001B0A7}" sibTransId="{77F783D9-C83A-42BD-8194-23BF59897AA2}"/>
    <dgm:cxn modelId="{987162FA-2996-4642-A47A-D31C77F71295}" type="presOf" srcId="{5AA787F9-ED8F-49E1-9B4C-810CA2E4DA34}" destId="{A00F466A-4F04-47C2-9181-236D43D7D28E}" srcOrd="0" destOrd="0" presId="urn:microsoft.com/office/officeart/2018/2/layout/IconLabelList"/>
    <dgm:cxn modelId="{B2A2C355-5561-4088-888F-05DDE1A9F4F2}" type="presParOf" srcId="{5EB74B3C-39B0-4944-ABBF-0582E3A86454}" destId="{0B08C09D-EAED-4AD2-BE25-3552C46D7F79}" srcOrd="0" destOrd="0" presId="urn:microsoft.com/office/officeart/2018/2/layout/IconLabelList"/>
    <dgm:cxn modelId="{BA856491-7DB9-48AD-A652-36DA46536973}" type="presParOf" srcId="{0B08C09D-EAED-4AD2-BE25-3552C46D7F79}" destId="{8D0943B3-728A-41C8-8288-78DC9F2C5537}" srcOrd="0" destOrd="0" presId="urn:microsoft.com/office/officeart/2018/2/layout/IconLabelList"/>
    <dgm:cxn modelId="{69B4ED18-BA66-4469-AC36-99C6D5E664EB}" type="presParOf" srcId="{0B08C09D-EAED-4AD2-BE25-3552C46D7F79}" destId="{71A0ECF9-9840-4CDD-83CB-96E2CF1A3676}" srcOrd="1" destOrd="0" presId="urn:microsoft.com/office/officeart/2018/2/layout/IconLabelList"/>
    <dgm:cxn modelId="{B210BBB6-9328-42BC-8A33-A9C398A3709F}" type="presParOf" srcId="{0B08C09D-EAED-4AD2-BE25-3552C46D7F79}" destId="{9E015486-3F1B-4FF2-94DA-AC57861D98B9}" srcOrd="2" destOrd="0" presId="urn:microsoft.com/office/officeart/2018/2/layout/IconLabelList"/>
    <dgm:cxn modelId="{ECC001EF-B544-4F7E-91F7-6F5E59FF3467}" type="presParOf" srcId="{5EB74B3C-39B0-4944-ABBF-0582E3A86454}" destId="{4293B91C-CD77-4156-8380-F2856A974C8E}" srcOrd="1" destOrd="0" presId="urn:microsoft.com/office/officeart/2018/2/layout/IconLabelList"/>
    <dgm:cxn modelId="{C7E12EB2-244F-4DA2-982E-E2A5CA1D0CFF}" type="presParOf" srcId="{5EB74B3C-39B0-4944-ABBF-0582E3A86454}" destId="{F7BE2F0C-9C43-450C-BD6A-24B605D5B670}" srcOrd="2" destOrd="0" presId="urn:microsoft.com/office/officeart/2018/2/layout/IconLabelList"/>
    <dgm:cxn modelId="{E6E3D4A0-6A6D-4B44-BECB-07596D413549}" type="presParOf" srcId="{F7BE2F0C-9C43-450C-BD6A-24B605D5B670}" destId="{C1857B09-CE6E-42B8-AB55-043B9DAEF4AF}" srcOrd="0" destOrd="0" presId="urn:microsoft.com/office/officeart/2018/2/layout/IconLabelList"/>
    <dgm:cxn modelId="{697F5F59-B99B-40C9-8D18-F56A1E1B548E}" type="presParOf" srcId="{F7BE2F0C-9C43-450C-BD6A-24B605D5B670}" destId="{6D7B2B6A-64E8-4BD0-9135-449CB3784ED5}" srcOrd="1" destOrd="0" presId="urn:microsoft.com/office/officeart/2018/2/layout/IconLabelList"/>
    <dgm:cxn modelId="{262D1FC2-F16B-447F-B7E5-F28563F9C70A}" type="presParOf" srcId="{F7BE2F0C-9C43-450C-BD6A-24B605D5B670}" destId="{81A70393-ADFE-4127-8D0C-956EC452930F}" srcOrd="2" destOrd="0" presId="urn:microsoft.com/office/officeart/2018/2/layout/IconLabelList"/>
    <dgm:cxn modelId="{403795A8-0CC5-48E4-B738-8C769D17C49A}" type="presParOf" srcId="{5EB74B3C-39B0-4944-ABBF-0582E3A86454}" destId="{4FA1C5F4-645A-4807-8B2B-42DC8D588C7C}" srcOrd="3" destOrd="0" presId="urn:microsoft.com/office/officeart/2018/2/layout/IconLabelList"/>
    <dgm:cxn modelId="{AB8DC874-DAE2-430E-A585-25526E2F7F1E}" type="presParOf" srcId="{5EB74B3C-39B0-4944-ABBF-0582E3A86454}" destId="{FC741D0A-3D73-4CF9-9938-392BA53A1831}" srcOrd="4" destOrd="0" presId="urn:microsoft.com/office/officeart/2018/2/layout/IconLabelList"/>
    <dgm:cxn modelId="{75E5FD9D-B51F-4912-A461-1E41EFE89304}" type="presParOf" srcId="{FC741D0A-3D73-4CF9-9938-392BA53A1831}" destId="{012B19E1-3A7B-4851-A98D-A8C26A44673E}" srcOrd="0" destOrd="0" presId="urn:microsoft.com/office/officeart/2018/2/layout/IconLabelList"/>
    <dgm:cxn modelId="{5C065D45-7282-4D1B-B5AA-500609E07932}" type="presParOf" srcId="{FC741D0A-3D73-4CF9-9938-392BA53A1831}" destId="{BC593DA9-104C-4E06-8947-DA570CD063CB}" srcOrd="1" destOrd="0" presId="urn:microsoft.com/office/officeart/2018/2/layout/IconLabelList"/>
    <dgm:cxn modelId="{229943EC-2A14-4394-B71A-7230BB6C65B4}" type="presParOf" srcId="{FC741D0A-3D73-4CF9-9938-392BA53A1831}" destId="{A00F466A-4F04-47C2-9181-236D43D7D28E}" srcOrd="2" destOrd="0" presId="urn:microsoft.com/office/officeart/2018/2/layout/IconLabelList"/>
    <dgm:cxn modelId="{897DB7CA-9375-46B6-9E15-F0AE4F5F0793}" type="presParOf" srcId="{5EB74B3C-39B0-4944-ABBF-0582E3A86454}" destId="{D3F3BF0A-AD58-444C-83CF-6E5A182ADE1C}" srcOrd="5" destOrd="0" presId="urn:microsoft.com/office/officeart/2018/2/layout/IconLabelList"/>
    <dgm:cxn modelId="{5E339EEF-FEEF-4B81-9A66-B6EA9026DD78}" type="presParOf" srcId="{5EB74B3C-39B0-4944-ABBF-0582E3A86454}" destId="{6B5AA0A0-8B84-4308-BAAB-AC5AF6871FC0}" srcOrd="6" destOrd="0" presId="urn:microsoft.com/office/officeart/2018/2/layout/IconLabelList"/>
    <dgm:cxn modelId="{D6A43DF5-254D-4411-B5CB-EEA62F897255}" type="presParOf" srcId="{6B5AA0A0-8B84-4308-BAAB-AC5AF6871FC0}" destId="{CD93CB0B-B781-459B-84E4-D84A91C69844}" srcOrd="0" destOrd="0" presId="urn:microsoft.com/office/officeart/2018/2/layout/IconLabelList"/>
    <dgm:cxn modelId="{732BAF56-A725-4BFF-A808-E9CA722694BD}" type="presParOf" srcId="{6B5AA0A0-8B84-4308-BAAB-AC5AF6871FC0}" destId="{14E3FD09-A267-4868-B8E1-058E7D45B219}" srcOrd="1" destOrd="0" presId="urn:microsoft.com/office/officeart/2018/2/layout/IconLabelList"/>
    <dgm:cxn modelId="{7631E813-6A1C-4A8F-8AC6-BEF1CE6DAB83}" type="presParOf" srcId="{6B5AA0A0-8B84-4308-BAAB-AC5AF6871FC0}" destId="{AB08F334-6F4D-4804-823F-E82A3C8B3430}" srcOrd="2" destOrd="0" presId="urn:microsoft.com/office/officeart/2018/2/layout/IconLabelList"/>
    <dgm:cxn modelId="{19C682DB-E88F-4A1F-87C0-B062E6125612}" type="presParOf" srcId="{5EB74B3C-39B0-4944-ABBF-0582E3A86454}" destId="{56F6C905-355B-4C5E-B592-185750694D39}" srcOrd="7" destOrd="0" presId="urn:microsoft.com/office/officeart/2018/2/layout/IconLabelList"/>
    <dgm:cxn modelId="{758DD0C5-2FB0-4AAF-B201-7E4F5A21CF9F}" type="presParOf" srcId="{5EB74B3C-39B0-4944-ABBF-0582E3A86454}" destId="{9A5E26D9-B9BF-429F-A6C2-141B0D34112D}" srcOrd="8" destOrd="0" presId="urn:microsoft.com/office/officeart/2018/2/layout/IconLabelList"/>
    <dgm:cxn modelId="{A859F386-BF3D-4F58-BAE7-1E3AF6389B11}" type="presParOf" srcId="{9A5E26D9-B9BF-429F-A6C2-141B0D34112D}" destId="{01D3BB5F-4816-4E81-A4AB-77E639A14A2A}" srcOrd="0" destOrd="0" presId="urn:microsoft.com/office/officeart/2018/2/layout/IconLabelList"/>
    <dgm:cxn modelId="{36865F98-5034-48A7-BB40-DFC3F9387FCB}" type="presParOf" srcId="{9A5E26D9-B9BF-429F-A6C2-141B0D34112D}" destId="{560011C9-5C99-4DBA-89AD-D4EA0B04484F}" srcOrd="1" destOrd="0" presId="urn:microsoft.com/office/officeart/2018/2/layout/IconLabelList"/>
    <dgm:cxn modelId="{6801C43D-4508-41B5-B9E5-7AC0D47259B5}" type="presParOf" srcId="{9A5E26D9-B9BF-429F-A6C2-141B0D34112D}" destId="{E4062971-CE8A-45AD-9CCB-BDCBB24DF9F0}" srcOrd="2" destOrd="0" presId="urn:microsoft.com/office/officeart/2018/2/layout/IconLabelList"/>
    <dgm:cxn modelId="{1CB28CDB-97DA-4489-9C46-5BDB0DFC5876}" type="presParOf" srcId="{5EB74B3C-39B0-4944-ABBF-0582E3A86454}" destId="{90E19D6B-47A6-4389-9702-E6F6CC675A84}" srcOrd="9" destOrd="0" presId="urn:microsoft.com/office/officeart/2018/2/layout/IconLabelList"/>
    <dgm:cxn modelId="{4F00C855-E39A-40AA-938E-BC75F88F2201}" type="presParOf" srcId="{5EB74B3C-39B0-4944-ABBF-0582E3A86454}" destId="{B86E253D-B13E-4166-A7A0-620BC151E1D4}" srcOrd="10" destOrd="0" presId="urn:microsoft.com/office/officeart/2018/2/layout/IconLabelList"/>
    <dgm:cxn modelId="{BE2F9801-E184-4E02-AA17-73E2C4ECA291}" type="presParOf" srcId="{B86E253D-B13E-4166-A7A0-620BC151E1D4}" destId="{7EDC6AA8-64B8-481D-87B1-239BB9C1DB8A}" srcOrd="0" destOrd="0" presId="urn:microsoft.com/office/officeart/2018/2/layout/IconLabelList"/>
    <dgm:cxn modelId="{EC98FE6C-2B27-4BF9-859D-3940AFC53AA1}" type="presParOf" srcId="{B86E253D-B13E-4166-A7A0-620BC151E1D4}" destId="{78253FCC-0D14-4125-9A16-B093C1F4402C}" srcOrd="1" destOrd="0" presId="urn:microsoft.com/office/officeart/2018/2/layout/IconLabelList"/>
    <dgm:cxn modelId="{2B863A2B-8AB1-4D38-B517-C163A7A92298}" type="presParOf" srcId="{B86E253D-B13E-4166-A7A0-620BC151E1D4}" destId="{14A5A2A1-D21C-44F4-8921-E6A8A6708D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8E6AFD-4EB4-412D-890F-43E84251553B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A11F976-9B49-4609-8A74-9CD831BCB801}">
      <dgm:prSet/>
      <dgm:spPr/>
      <dgm:t>
        <a:bodyPr/>
        <a:lstStyle/>
        <a:p>
          <a:r>
            <a:rPr lang="en-US" b="1"/>
            <a:t>Dataset Preparation</a:t>
          </a:r>
          <a:r>
            <a:rPr lang="en-US"/>
            <a:t>:</a:t>
          </a:r>
        </a:p>
      </dgm:t>
    </dgm:pt>
    <dgm:pt modelId="{6AA43F2D-8914-4221-BC28-DC66B3109186}" type="parTrans" cxnId="{18F197D9-189D-4113-B8AF-0562604140C5}">
      <dgm:prSet/>
      <dgm:spPr/>
      <dgm:t>
        <a:bodyPr/>
        <a:lstStyle/>
        <a:p>
          <a:endParaRPr lang="en-US"/>
        </a:p>
      </dgm:t>
    </dgm:pt>
    <dgm:pt modelId="{EBA9883D-0035-4CD7-BE8B-678383A1AD6C}" type="sibTrans" cxnId="{18F197D9-189D-4113-B8AF-0562604140C5}">
      <dgm:prSet/>
      <dgm:spPr/>
      <dgm:t>
        <a:bodyPr/>
        <a:lstStyle/>
        <a:p>
          <a:endParaRPr lang="en-US"/>
        </a:p>
      </dgm:t>
    </dgm:pt>
    <dgm:pt modelId="{A488D243-D4DE-44E8-B16F-AB7F28786A4D}">
      <dgm:prSet/>
      <dgm:spPr/>
      <dgm:t>
        <a:bodyPr/>
        <a:lstStyle/>
        <a:p>
          <a:r>
            <a:rPr lang="en-US"/>
            <a:t>Modified public datasets like CIFAR-10 with embedded triggers (e.g., watermarks).</a:t>
          </a:r>
        </a:p>
      </dgm:t>
    </dgm:pt>
    <dgm:pt modelId="{66F9A8B4-64A1-4DB4-937F-B0C223B13317}" type="parTrans" cxnId="{6C52ADA3-397D-4E42-B66B-B4A795BE5FC1}">
      <dgm:prSet/>
      <dgm:spPr/>
      <dgm:t>
        <a:bodyPr/>
        <a:lstStyle/>
        <a:p>
          <a:endParaRPr lang="en-US"/>
        </a:p>
      </dgm:t>
    </dgm:pt>
    <dgm:pt modelId="{76EF7862-6ED8-4717-A45F-167D780A3E40}" type="sibTrans" cxnId="{6C52ADA3-397D-4E42-B66B-B4A795BE5FC1}">
      <dgm:prSet/>
      <dgm:spPr/>
      <dgm:t>
        <a:bodyPr/>
        <a:lstStyle/>
        <a:p>
          <a:endParaRPr lang="en-US"/>
        </a:p>
      </dgm:t>
    </dgm:pt>
    <dgm:pt modelId="{E072911F-2F83-4800-893B-F7E333CF9987}">
      <dgm:prSet/>
      <dgm:spPr/>
      <dgm:t>
        <a:bodyPr/>
        <a:lstStyle/>
        <a:p>
          <a:r>
            <a:rPr lang="en-US" b="1"/>
            <a:t>Model Training</a:t>
          </a:r>
          <a:r>
            <a:rPr lang="en-US"/>
            <a:t>:</a:t>
          </a:r>
        </a:p>
      </dgm:t>
    </dgm:pt>
    <dgm:pt modelId="{18B2F19E-D7EC-42F8-BB03-0DD0EC0B334A}" type="parTrans" cxnId="{3C9CA448-B04B-48DF-AA1F-0DC3CCE39657}">
      <dgm:prSet/>
      <dgm:spPr/>
      <dgm:t>
        <a:bodyPr/>
        <a:lstStyle/>
        <a:p>
          <a:endParaRPr lang="en-US"/>
        </a:p>
      </dgm:t>
    </dgm:pt>
    <dgm:pt modelId="{A93EA04B-30B2-4053-9A84-68691B47B15B}" type="sibTrans" cxnId="{3C9CA448-B04B-48DF-AA1F-0DC3CCE39657}">
      <dgm:prSet/>
      <dgm:spPr/>
      <dgm:t>
        <a:bodyPr/>
        <a:lstStyle/>
        <a:p>
          <a:endParaRPr lang="en-US"/>
        </a:p>
      </dgm:t>
    </dgm:pt>
    <dgm:pt modelId="{FCB8ED9E-F3E3-40CF-AE05-E19239AB1AF4}">
      <dgm:prSet/>
      <dgm:spPr/>
      <dgm:t>
        <a:bodyPr/>
        <a:lstStyle/>
        <a:p>
          <a:r>
            <a:rPr lang="en-US"/>
            <a:t>Fine-tuned pre-trained diffusion models to inject backdoors.</a:t>
          </a:r>
        </a:p>
      </dgm:t>
    </dgm:pt>
    <dgm:pt modelId="{EE8B8899-2480-4B8B-85B7-2A54EF77EF73}" type="parTrans" cxnId="{808F9091-B926-4A82-994E-BFA05F8F7029}">
      <dgm:prSet/>
      <dgm:spPr/>
      <dgm:t>
        <a:bodyPr/>
        <a:lstStyle/>
        <a:p>
          <a:endParaRPr lang="en-US"/>
        </a:p>
      </dgm:t>
    </dgm:pt>
    <dgm:pt modelId="{9FC9F50C-63C9-48F6-AC4C-A08DD7F454DE}" type="sibTrans" cxnId="{808F9091-B926-4A82-994E-BFA05F8F7029}">
      <dgm:prSet/>
      <dgm:spPr/>
      <dgm:t>
        <a:bodyPr/>
        <a:lstStyle/>
        <a:p>
          <a:endParaRPr lang="en-US"/>
        </a:p>
      </dgm:t>
    </dgm:pt>
    <dgm:pt modelId="{3AEF1C3E-314A-42CB-B102-4A632A5B6C1E}">
      <dgm:prSet/>
      <dgm:spPr/>
      <dgm:t>
        <a:bodyPr/>
        <a:lstStyle/>
        <a:p>
          <a:r>
            <a:rPr lang="en-US" b="1"/>
            <a:t>Evaluation</a:t>
          </a:r>
          <a:r>
            <a:rPr lang="en-US"/>
            <a:t>:</a:t>
          </a:r>
        </a:p>
      </dgm:t>
    </dgm:pt>
    <dgm:pt modelId="{397683D0-E6EE-4230-80F1-B389395485E7}" type="parTrans" cxnId="{C5625B49-075C-4313-B26C-6B8C676BD9A1}">
      <dgm:prSet/>
      <dgm:spPr/>
      <dgm:t>
        <a:bodyPr/>
        <a:lstStyle/>
        <a:p>
          <a:endParaRPr lang="en-US"/>
        </a:p>
      </dgm:t>
    </dgm:pt>
    <dgm:pt modelId="{692E0ADD-77FB-4A80-A1DC-09B7A0433CA8}" type="sibTrans" cxnId="{C5625B49-075C-4313-B26C-6B8C676BD9A1}">
      <dgm:prSet/>
      <dgm:spPr/>
      <dgm:t>
        <a:bodyPr/>
        <a:lstStyle/>
        <a:p>
          <a:endParaRPr lang="en-US"/>
        </a:p>
      </dgm:t>
    </dgm:pt>
    <dgm:pt modelId="{9E7FBFF2-52EB-44F1-B805-7BDED6FC96F1}">
      <dgm:prSet/>
      <dgm:spPr/>
      <dgm:t>
        <a:bodyPr/>
        <a:lstStyle/>
        <a:p>
          <a:r>
            <a:rPr lang="en-US"/>
            <a:t>Used Frechet Inception Distance (FID) to measure output quality.</a:t>
          </a:r>
        </a:p>
      </dgm:t>
    </dgm:pt>
    <dgm:pt modelId="{61485ADC-DF17-48C5-B97C-39542E50298D}" type="parTrans" cxnId="{C9589968-8C3A-4525-B9F0-AE7E17F9A219}">
      <dgm:prSet/>
      <dgm:spPr/>
      <dgm:t>
        <a:bodyPr/>
        <a:lstStyle/>
        <a:p>
          <a:endParaRPr lang="en-US"/>
        </a:p>
      </dgm:t>
    </dgm:pt>
    <dgm:pt modelId="{A375FF79-8BF9-4292-83E4-9F2B580F4D23}" type="sibTrans" cxnId="{C9589968-8C3A-4525-B9F0-AE7E17F9A219}">
      <dgm:prSet/>
      <dgm:spPr/>
      <dgm:t>
        <a:bodyPr/>
        <a:lstStyle/>
        <a:p>
          <a:endParaRPr lang="en-US"/>
        </a:p>
      </dgm:t>
    </dgm:pt>
    <dgm:pt modelId="{9C7C9E6B-A352-448A-B5CE-728CB407C67C}">
      <dgm:prSet/>
      <dgm:spPr/>
      <dgm:t>
        <a:bodyPr/>
        <a:lstStyle/>
        <a:p>
          <a:r>
            <a:rPr lang="en-US"/>
            <a:t>Measured attack success rate via triggered outputs.</a:t>
          </a:r>
        </a:p>
      </dgm:t>
    </dgm:pt>
    <dgm:pt modelId="{3AFC75C3-1E7E-490F-BD22-7E312B6DF937}" type="parTrans" cxnId="{895DE41F-C947-4560-A8AF-AAB21AB9D924}">
      <dgm:prSet/>
      <dgm:spPr/>
      <dgm:t>
        <a:bodyPr/>
        <a:lstStyle/>
        <a:p>
          <a:endParaRPr lang="en-US"/>
        </a:p>
      </dgm:t>
    </dgm:pt>
    <dgm:pt modelId="{5A61314D-9CEE-464B-9F5A-DE4465A17602}" type="sibTrans" cxnId="{895DE41F-C947-4560-A8AF-AAB21AB9D924}">
      <dgm:prSet/>
      <dgm:spPr/>
      <dgm:t>
        <a:bodyPr/>
        <a:lstStyle/>
        <a:p>
          <a:endParaRPr lang="en-US"/>
        </a:p>
      </dgm:t>
    </dgm:pt>
    <dgm:pt modelId="{5189F854-CB5A-487E-B9A3-4FC7055A10C4}">
      <dgm:prSet/>
      <dgm:spPr/>
      <dgm:t>
        <a:bodyPr/>
        <a:lstStyle/>
        <a:p>
          <a:r>
            <a:rPr lang="en-US" b="1"/>
            <a:t>Defences</a:t>
          </a:r>
          <a:r>
            <a:rPr lang="en-US"/>
            <a:t>:</a:t>
          </a:r>
        </a:p>
      </dgm:t>
    </dgm:pt>
    <dgm:pt modelId="{84AE59A9-F7C0-44B9-95EF-70DCBDE67774}" type="parTrans" cxnId="{A867F776-3F3A-4EE1-90FA-EE3C3EA7FFD2}">
      <dgm:prSet/>
      <dgm:spPr/>
      <dgm:t>
        <a:bodyPr/>
        <a:lstStyle/>
        <a:p>
          <a:endParaRPr lang="en-US"/>
        </a:p>
      </dgm:t>
    </dgm:pt>
    <dgm:pt modelId="{56B1A7E2-97CD-401C-AC4A-7093501960E2}" type="sibTrans" cxnId="{A867F776-3F3A-4EE1-90FA-EE3C3EA7FFD2}">
      <dgm:prSet/>
      <dgm:spPr/>
      <dgm:t>
        <a:bodyPr/>
        <a:lstStyle/>
        <a:p>
          <a:endParaRPr lang="en-US"/>
        </a:p>
      </dgm:t>
    </dgm:pt>
    <dgm:pt modelId="{77DBC4B3-6CE0-4CB4-8ABB-6F3C943CB489}">
      <dgm:prSet/>
      <dgm:spPr/>
      <dgm:t>
        <a:bodyPr/>
        <a:lstStyle/>
        <a:p>
          <a:r>
            <a:rPr lang="en-US"/>
            <a:t>Tested anomaly detection techniques to flag suspicious outputs</a:t>
          </a:r>
        </a:p>
      </dgm:t>
    </dgm:pt>
    <dgm:pt modelId="{0E3CF16E-0FB3-4F3D-94EF-7F44EAEC998D}" type="parTrans" cxnId="{07AC51B4-4A96-4314-A6D9-217C39CD5806}">
      <dgm:prSet/>
      <dgm:spPr/>
      <dgm:t>
        <a:bodyPr/>
        <a:lstStyle/>
        <a:p>
          <a:endParaRPr lang="en-US"/>
        </a:p>
      </dgm:t>
    </dgm:pt>
    <dgm:pt modelId="{0A29175C-3726-46BC-B7FF-F0B376516D5B}" type="sibTrans" cxnId="{07AC51B4-4A96-4314-A6D9-217C39CD5806}">
      <dgm:prSet/>
      <dgm:spPr/>
      <dgm:t>
        <a:bodyPr/>
        <a:lstStyle/>
        <a:p>
          <a:endParaRPr lang="en-US"/>
        </a:p>
      </dgm:t>
    </dgm:pt>
    <dgm:pt modelId="{987C016F-2C2B-4D9B-BB91-F6235A17CEF2}" type="pres">
      <dgm:prSet presAssocID="{7D8E6AFD-4EB4-412D-890F-43E84251553B}" presName="Name0" presStyleCnt="0">
        <dgm:presLayoutVars>
          <dgm:dir/>
          <dgm:resizeHandles val="exact"/>
        </dgm:presLayoutVars>
      </dgm:prSet>
      <dgm:spPr/>
    </dgm:pt>
    <dgm:pt modelId="{3E164CF5-DE6D-4E6B-8097-7CF34226680D}" type="pres">
      <dgm:prSet presAssocID="{BA11F976-9B49-4609-8A74-9CD831BCB801}" presName="node" presStyleLbl="node1" presStyleIdx="0" presStyleCnt="9">
        <dgm:presLayoutVars>
          <dgm:bulletEnabled val="1"/>
        </dgm:presLayoutVars>
      </dgm:prSet>
      <dgm:spPr/>
    </dgm:pt>
    <dgm:pt modelId="{9E468A3B-CA7D-473D-96C1-AB7017FA4012}" type="pres">
      <dgm:prSet presAssocID="{EBA9883D-0035-4CD7-BE8B-678383A1AD6C}" presName="sibTrans" presStyleLbl="sibTrans1D1" presStyleIdx="0" presStyleCnt="8"/>
      <dgm:spPr/>
    </dgm:pt>
    <dgm:pt modelId="{125B9D81-8AD7-422D-9FCA-BB9043CA7723}" type="pres">
      <dgm:prSet presAssocID="{EBA9883D-0035-4CD7-BE8B-678383A1AD6C}" presName="connectorText" presStyleLbl="sibTrans1D1" presStyleIdx="0" presStyleCnt="8"/>
      <dgm:spPr/>
    </dgm:pt>
    <dgm:pt modelId="{57A9EFF6-E91C-42B3-BC43-A7492889EBD4}" type="pres">
      <dgm:prSet presAssocID="{A488D243-D4DE-44E8-B16F-AB7F28786A4D}" presName="node" presStyleLbl="node1" presStyleIdx="1" presStyleCnt="9">
        <dgm:presLayoutVars>
          <dgm:bulletEnabled val="1"/>
        </dgm:presLayoutVars>
      </dgm:prSet>
      <dgm:spPr/>
    </dgm:pt>
    <dgm:pt modelId="{20349944-4670-459C-A945-56A556829A37}" type="pres">
      <dgm:prSet presAssocID="{76EF7862-6ED8-4717-A45F-167D780A3E40}" presName="sibTrans" presStyleLbl="sibTrans1D1" presStyleIdx="1" presStyleCnt="8"/>
      <dgm:spPr/>
    </dgm:pt>
    <dgm:pt modelId="{67017FF1-024F-415A-816B-925A820C26E9}" type="pres">
      <dgm:prSet presAssocID="{76EF7862-6ED8-4717-A45F-167D780A3E40}" presName="connectorText" presStyleLbl="sibTrans1D1" presStyleIdx="1" presStyleCnt="8"/>
      <dgm:spPr/>
    </dgm:pt>
    <dgm:pt modelId="{80240AFD-ECAC-4466-8EC9-64E57F0620B0}" type="pres">
      <dgm:prSet presAssocID="{E072911F-2F83-4800-893B-F7E333CF9987}" presName="node" presStyleLbl="node1" presStyleIdx="2" presStyleCnt="9">
        <dgm:presLayoutVars>
          <dgm:bulletEnabled val="1"/>
        </dgm:presLayoutVars>
      </dgm:prSet>
      <dgm:spPr/>
    </dgm:pt>
    <dgm:pt modelId="{8CB7C672-E5AC-464B-B00B-2E68FE8AE7F8}" type="pres">
      <dgm:prSet presAssocID="{A93EA04B-30B2-4053-9A84-68691B47B15B}" presName="sibTrans" presStyleLbl="sibTrans1D1" presStyleIdx="2" presStyleCnt="8"/>
      <dgm:spPr/>
    </dgm:pt>
    <dgm:pt modelId="{BCA9120A-2AF9-4749-8C14-EECDFD2C483D}" type="pres">
      <dgm:prSet presAssocID="{A93EA04B-30B2-4053-9A84-68691B47B15B}" presName="connectorText" presStyleLbl="sibTrans1D1" presStyleIdx="2" presStyleCnt="8"/>
      <dgm:spPr/>
    </dgm:pt>
    <dgm:pt modelId="{9034EACD-37F6-4BF7-8D74-0E59BF9FD9EC}" type="pres">
      <dgm:prSet presAssocID="{FCB8ED9E-F3E3-40CF-AE05-E19239AB1AF4}" presName="node" presStyleLbl="node1" presStyleIdx="3" presStyleCnt="9">
        <dgm:presLayoutVars>
          <dgm:bulletEnabled val="1"/>
        </dgm:presLayoutVars>
      </dgm:prSet>
      <dgm:spPr/>
    </dgm:pt>
    <dgm:pt modelId="{22061277-68D6-4699-99E7-0C6718D0F0F8}" type="pres">
      <dgm:prSet presAssocID="{9FC9F50C-63C9-48F6-AC4C-A08DD7F454DE}" presName="sibTrans" presStyleLbl="sibTrans1D1" presStyleIdx="3" presStyleCnt="8"/>
      <dgm:spPr/>
    </dgm:pt>
    <dgm:pt modelId="{D9CF8133-E49E-4422-8B3E-96EFE388FDAB}" type="pres">
      <dgm:prSet presAssocID="{9FC9F50C-63C9-48F6-AC4C-A08DD7F454DE}" presName="connectorText" presStyleLbl="sibTrans1D1" presStyleIdx="3" presStyleCnt="8"/>
      <dgm:spPr/>
    </dgm:pt>
    <dgm:pt modelId="{4485B211-3962-408D-8AEB-A62A06617C4A}" type="pres">
      <dgm:prSet presAssocID="{3AEF1C3E-314A-42CB-B102-4A632A5B6C1E}" presName="node" presStyleLbl="node1" presStyleIdx="4" presStyleCnt="9">
        <dgm:presLayoutVars>
          <dgm:bulletEnabled val="1"/>
        </dgm:presLayoutVars>
      </dgm:prSet>
      <dgm:spPr/>
    </dgm:pt>
    <dgm:pt modelId="{AF00E14F-82CA-4382-8CEE-DB20D934F6A4}" type="pres">
      <dgm:prSet presAssocID="{692E0ADD-77FB-4A80-A1DC-09B7A0433CA8}" presName="sibTrans" presStyleLbl="sibTrans1D1" presStyleIdx="4" presStyleCnt="8"/>
      <dgm:spPr/>
    </dgm:pt>
    <dgm:pt modelId="{6C5EED65-30CB-4503-A1F5-5901AAC7E3A5}" type="pres">
      <dgm:prSet presAssocID="{692E0ADD-77FB-4A80-A1DC-09B7A0433CA8}" presName="connectorText" presStyleLbl="sibTrans1D1" presStyleIdx="4" presStyleCnt="8"/>
      <dgm:spPr/>
    </dgm:pt>
    <dgm:pt modelId="{7953E5CB-0CCC-4AC3-9693-38115E8B5CBC}" type="pres">
      <dgm:prSet presAssocID="{9E7FBFF2-52EB-44F1-B805-7BDED6FC96F1}" presName="node" presStyleLbl="node1" presStyleIdx="5" presStyleCnt="9">
        <dgm:presLayoutVars>
          <dgm:bulletEnabled val="1"/>
        </dgm:presLayoutVars>
      </dgm:prSet>
      <dgm:spPr/>
    </dgm:pt>
    <dgm:pt modelId="{74C4EB7B-7E57-4011-A23C-4E9A549351A3}" type="pres">
      <dgm:prSet presAssocID="{A375FF79-8BF9-4292-83E4-9F2B580F4D23}" presName="sibTrans" presStyleLbl="sibTrans1D1" presStyleIdx="5" presStyleCnt="8"/>
      <dgm:spPr/>
    </dgm:pt>
    <dgm:pt modelId="{7CEAFC09-6211-417F-8A79-96DEBD357030}" type="pres">
      <dgm:prSet presAssocID="{A375FF79-8BF9-4292-83E4-9F2B580F4D23}" presName="connectorText" presStyleLbl="sibTrans1D1" presStyleIdx="5" presStyleCnt="8"/>
      <dgm:spPr/>
    </dgm:pt>
    <dgm:pt modelId="{80DE30AD-8E0F-4AE8-9CFE-BCF5D1A10D00}" type="pres">
      <dgm:prSet presAssocID="{9C7C9E6B-A352-448A-B5CE-728CB407C67C}" presName="node" presStyleLbl="node1" presStyleIdx="6" presStyleCnt="9">
        <dgm:presLayoutVars>
          <dgm:bulletEnabled val="1"/>
        </dgm:presLayoutVars>
      </dgm:prSet>
      <dgm:spPr/>
    </dgm:pt>
    <dgm:pt modelId="{8E63AE40-5559-4EC9-BA02-BF5F3735ECFF}" type="pres">
      <dgm:prSet presAssocID="{5A61314D-9CEE-464B-9F5A-DE4465A17602}" presName="sibTrans" presStyleLbl="sibTrans1D1" presStyleIdx="6" presStyleCnt="8"/>
      <dgm:spPr/>
    </dgm:pt>
    <dgm:pt modelId="{8FCEAB13-B570-4DD5-B34C-BAD41018FA27}" type="pres">
      <dgm:prSet presAssocID="{5A61314D-9CEE-464B-9F5A-DE4465A17602}" presName="connectorText" presStyleLbl="sibTrans1D1" presStyleIdx="6" presStyleCnt="8"/>
      <dgm:spPr/>
    </dgm:pt>
    <dgm:pt modelId="{875A5CFA-9F43-4133-B2C0-15FC99DC0F93}" type="pres">
      <dgm:prSet presAssocID="{5189F854-CB5A-487E-B9A3-4FC7055A10C4}" presName="node" presStyleLbl="node1" presStyleIdx="7" presStyleCnt="9">
        <dgm:presLayoutVars>
          <dgm:bulletEnabled val="1"/>
        </dgm:presLayoutVars>
      </dgm:prSet>
      <dgm:spPr/>
    </dgm:pt>
    <dgm:pt modelId="{8B137216-2664-41E2-B4DB-51DA20251C9D}" type="pres">
      <dgm:prSet presAssocID="{56B1A7E2-97CD-401C-AC4A-7093501960E2}" presName="sibTrans" presStyleLbl="sibTrans1D1" presStyleIdx="7" presStyleCnt="8"/>
      <dgm:spPr/>
    </dgm:pt>
    <dgm:pt modelId="{F5495447-8976-4B0B-BF8A-C37FCE554A14}" type="pres">
      <dgm:prSet presAssocID="{56B1A7E2-97CD-401C-AC4A-7093501960E2}" presName="connectorText" presStyleLbl="sibTrans1D1" presStyleIdx="7" presStyleCnt="8"/>
      <dgm:spPr/>
    </dgm:pt>
    <dgm:pt modelId="{42177C3A-0F33-4862-AD09-D84E9BE53015}" type="pres">
      <dgm:prSet presAssocID="{77DBC4B3-6CE0-4CB4-8ABB-6F3C943CB489}" presName="node" presStyleLbl="node1" presStyleIdx="8" presStyleCnt="9">
        <dgm:presLayoutVars>
          <dgm:bulletEnabled val="1"/>
        </dgm:presLayoutVars>
      </dgm:prSet>
      <dgm:spPr/>
    </dgm:pt>
  </dgm:ptLst>
  <dgm:cxnLst>
    <dgm:cxn modelId="{62050D1C-026F-4CEC-AB2B-2862B1E582D4}" type="presOf" srcId="{3AEF1C3E-314A-42CB-B102-4A632A5B6C1E}" destId="{4485B211-3962-408D-8AEB-A62A06617C4A}" srcOrd="0" destOrd="0" presId="urn:microsoft.com/office/officeart/2016/7/layout/RepeatingBendingProcessNew"/>
    <dgm:cxn modelId="{3B5ED61F-7A3C-4EEC-8417-8AC8AE6CB197}" type="presOf" srcId="{692E0ADD-77FB-4A80-A1DC-09B7A0433CA8}" destId="{AF00E14F-82CA-4382-8CEE-DB20D934F6A4}" srcOrd="0" destOrd="0" presId="urn:microsoft.com/office/officeart/2016/7/layout/RepeatingBendingProcessNew"/>
    <dgm:cxn modelId="{895DE41F-C947-4560-A8AF-AAB21AB9D924}" srcId="{7D8E6AFD-4EB4-412D-890F-43E84251553B}" destId="{9C7C9E6B-A352-448A-B5CE-728CB407C67C}" srcOrd="6" destOrd="0" parTransId="{3AFC75C3-1E7E-490F-BD22-7E312B6DF937}" sibTransId="{5A61314D-9CEE-464B-9F5A-DE4465A17602}"/>
    <dgm:cxn modelId="{CF38D835-5400-480B-9383-713999C83D50}" type="presOf" srcId="{5A61314D-9CEE-464B-9F5A-DE4465A17602}" destId="{8FCEAB13-B570-4DD5-B34C-BAD41018FA27}" srcOrd="1" destOrd="0" presId="urn:microsoft.com/office/officeart/2016/7/layout/RepeatingBendingProcessNew"/>
    <dgm:cxn modelId="{5EDF733B-0E87-4BBA-BF3B-F1BEEC67A0B3}" type="presOf" srcId="{A93EA04B-30B2-4053-9A84-68691B47B15B}" destId="{BCA9120A-2AF9-4749-8C14-EECDFD2C483D}" srcOrd="1" destOrd="0" presId="urn:microsoft.com/office/officeart/2016/7/layout/RepeatingBendingProcessNew"/>
    <dgm:cxn modelId="{3C9CA448-B04B-48DF-AA1F-0DC3CCE39657}" srcId="{7D8E6AFD-4EB4-412D-890F-43E84251553B}" destId="{E072911F-2F83-4800-893B-F7E333CF9987}" srcOrd="2" destOrd="0" parTransId="{18B2F19E-D7EC-42F8-BB03-0DD0EC0B334A}" sibTransId="{A93EA04B-30B2-4053-9A84-68691B47B15B}"/>
    <dgm:cxn modelId="{C5625B49-075C-4313-B26C-6B8C676BD9A1}" srcId="{7D8E6AFD-4EB4-412D-890F-43E84251553B}" destId="{3AEF1C3E-314A-42CB-B102-4A632A5B6C1E}" srcOrd="4" destOrd="0" parTransId="{397683D0-E6EE-4230-80F1-B389395485E7}" sibTransId="{692E0ADD-77FB-4A80-A1DC-09B7A0433CA8}"/>
    <dgm:cxn modelId="{7788054E-3C5A-40BB-9608-16D27E3FEC0D}" type="presOf" srcId="{76EF7862-6ED8-4717-A45F-167D780A3E40}" destId="{20349944-4670-459C-A945-56A556829A37}" srcOrd="0" destOrd="0" presId="urn:microsoft.com/office/officeart/2016/7/layout/RepeatingBendingProcessNew"/>
    <dgm:cxn modelId="{A4D3894E-55F1-4994-BE26-3D86B1313590}" type="presOf" srcId="{77DBC4B3-6CE0-4CB4-8ABB-6F3C943CB489}" destId="{42177C3A-0F33-4862-AD09-D84E9BE53015}" srcOrd="0" destOrd="0" presId="urn:microsoft.com/office/officeart/2016/7/layout/RepeatingBendingProcessNew"/>
    <dgm:cxn modelId="{8A1AA067-80D8-4254-ABC9-3081745C03F7}" type="presOf" srcId="{EBA9883D-0035-4CD7-BE8B-678383A1AD6C}" destId="{125B9D81-8AD7-422D-9FCA-BB9043CA7723}" srcOrd="1" destOrd="0" presId="urn:microsoft.com/office/officeart/2016/7/layout/RepeatingBendingProcessNew"/>
    <dgm:cxn modelId="{C9589968-8C3A-4525-B9F0-AE7E17F9A219}" srcId="{7D8E6AFD-4EB4-412D-890F-43E84251553B}" destId="{9E7FBFF2-52EB-44F1-B805-7BDED6FC96F1}" srcOrd="5" destOrd="0" parTransId="{61485ADC-DF17-48C5-B97C-39542E50298D}" sibTransId="{A375FF79-8BF9-4292-83E4-9F2B580F4D23}"/>
    <dgm:cxn modelId="{99C5186F-0703-4D0A-A246-21F61C80F66F}" type="presOf" srcId="{76EF7862-6ED8-4717-A45F-167D780A3E40}" destId="{67017FF1-024F-415A-816B-925A820C26E9}" srcOrd="1" destOrd="0" presId="urn:microsoft.com/office/officeart/2016/7/layout/RepeatingBendingProcessNew"/>
    <dgm:cxn modelId="{A867F776-3F3A-4EE1-90FA-EE3C3EA7FFD2}" srcId="{7D8E6AFD-4EB4-412D-890F-43E84251553B}" destId="{5189F854-CB5A-487E-B9A3-4FC7055A10C4}" srcOrd="7" destOrd="0" parTransId="{84AE59A9-F7C0-44B9-95EF-70DCBDE67774}" sibTransId="{56B1A7E2-97CD-401C-AC4A-7093501960E2}"/>
    <dgm:cxn modelId="{6B56E187-33A3-4F4E-A5EF-DB71E8309C08}" type="presOf" srcId="{A93EA04B-30B2-4053-9A84-68691B47B15B}" destId="{8CB7C672-E5AC-464B-B00B-2E68FE8AE7F8}" srcOrd="0" destOrd="0" presId="urn:microsoft.com/office/officeart/2016/7/layout/RepeatingBendingProcessNew"/>
    <dgm:cxn modelId="{46485A89-1121-43B9-8E41-D17435220A1A}" type="presOf" srcId="{A488D243-D4DE-44E8-B16F-AB7F28786A4D}" destId="{57A9EFF6-E91C-42B3-BC43-A7492889EBD4}" srcOrd="0" destOrd="0" presId="urn:microsoft.com/office/officeart/2016/7/layout/RepeatingBendingProcessNew"/>
    <dgm:cxn modelId="{F6BCDD89-01CD-467A-B4E9-62FF15AAD8C2}" type="presOf" srcId="{A375FF79-8BF9-4292-83E4-9F2B580F4D23}" destId="{74C4EB7B-7E57-4011-A23C-4E9A549351A3}" srcOrd="0" destOrd="0" presId="urn:microsoft.com/office/officeart/2016/7/layout/RepeatingBendingProcessNew"/>
    <dgm:cxn modelId="{808F9091-B926-4A82-994E-BFA05F8F7029}" srcId="{7D8E6AFD-4EB4-412D-890F-43E84251553B}" destId="{FCB8ED9E-F3E3-40CF-AE05-E19239AB1AF4}" srcOrd="3" destOrd="0" parTransId="{EE8B8899-2480-4B8B-85B7-2A54EF77EF73}" sibTransId="{9FC9F50C-63C9-48F6-AC4C-A08DD7F454DE}"/>
    <dgm:cxn modelId="{94DAE398-AC45-4337-8301-2EE7A450DE03}" type="presOf" srcId="{9E7FBFF2-52EB-44F1-B805-7BDED6FC96F1}" destId="{7953E5CB-0CCC-4AC3-9693-38115E8B5CBC}" srcOrd="0" destOrd="0" presId="urn:microsoft.com/office/officeart/2016/7/layout/RepeatingBendingProcessNew"/>
    <dgm:cxn modelId="{98C316A3-3F42-45C4-8FC1-139D16A12FD1}" type="presOf" srcId="{56B1A7E2-97CD-401C-AC4A-7093501960E2}" destId="{8B137216-2664-41E2-B4DB-51DA20251C9D}" srcOrd="0" destOrd="0" presId="urn:microsoft.com/office/officeart/2016/7/layout/RepeatingBendingProcessNew"/>
    <dgm:cxn modelId="{6C52ADA3-397D-4E42-B66B-B4A795BE5FC1}" srcId="{7D8E6AFD-4EB4-412D-890F-43E84251553B}" destId="{A488D243-D4DE-44E8-B16F-AB7F28786A4D}" srcOrd="1" destOrd="0" parTransId="{66F9A8B4-64A1-4DB4-937F-B0C223B13317}" sibTransId="{76EF7862-6ED8-4717-A45F-167D780A3E40}"/>
    <dgm:cxn modelId="{055403A9-02C1-47E2-8925-7F8B03034532}" type="presOf" srcId="{BA11F976-9B49-4609-8A74-9CD831BCB801}" destId="{3E164CF5-DE6D-4E6B-8097-7CF34226680D}" srcOrd="0" destOrd="0" presId="urn:microsoft.com/office/officeart/2016/7/layout/RepeatingBendingProcessNew"/>
    <dgm:cxn modelId="{9BE09BAC-EBC7-458F-8511-894ED7091CCC}" type="presOf" srcId="{9FC9F50C-63C9-48F6-AC4C-A08DD7F454DE}" destId="{22061277-68D6-4699-99E7-0C6718D0F0F8}" srcOrd="0" destOrd="0" presId="urn:microsoft.com/office/officeart/2016/7/layout/RepeatingBendingProcessNew"/>
    <dgm:cxn modelId="{F06F37B0-C40C-42C0-99FA-BF90F0D31E99}" type="presOf" srcId="{E072911F-2F83-4800-893B-F7E333CF9987}" destId="{80240AFD-ECAC-4466-8EC9-64E57F0620B0}" srcOrd="0" destOrd="0" presId="urn:microsoft.com/office/officeart/2016/7/layout/RepeatingBendingProcessNew"/>
    <dgm:cxn modelId="{376D28B1-1694-48A6-9F59-13E887C94891}" type="presOf" srcId="{9FC9F50C-63C9-48F6-AC4C-A08DD7F454DE}" destId="{D9CF8133-E49E-4422-8B3E-96EFE388FDAB}" srcOrd="1" destOrd="0" presId="urn:microsoft.com/office/officeart/2016/7/layout/RepeatingBendingProcessNew"/>
    <dgm:cxn modelId="{07AC51B4-4A96-4314-A6D9-217C39CD5806}" srcId="{7D8E6AFD-4EB4-412D-890F-43E84251553B}" destId="{77DBC4B3-6CE0-4CB4-8ABB-6F3C943CB489}" srcOrd="8" destOrd="0" parTransId="{0E3CF16E-0FB3-4F3D-94EF-7F44EAEC998D}" sibTransId="{0A29175C-3726-46BC-B7FF-F0B376516D5B}"/>
    <dgm:cxn modelId="{422E09BA-52E0-4335-80AD-19B63BE289D6}" type="presOf" srcId="{A375FF79-8BF9-4292-83E4-9F2B580F4D23}" destId="{7CEAFC09-6211-417F-8A79-96DEBD357030}" srcOrd="1" destOrd="0" presId="urn:microsoft.com/office/officeart/2016/7/layout/RepeatingBendingProcessNew"/>
    <dgm:cxn modelId="{6AB31CBA-61B0-427D-871C-21B0421995C8}" type="presOf" srcId="{692E0ADD-77FB-4A80-A1DC-09B7A0433CA8}" destId="{6C5EED65-30CB-4503-A1F5-5901AAC7E3A5}" srcOrd="1" destOrd="0" presId="urn:microsoft.com/office/officeart/2016/7/layout/RepeatingBendingProcessNew"/>
    <dgm:cxn modelId="{9AF45EBE-8E22-4D62-A88D-0DFDDFDF0989}" type="presOf" srcId="{FCB8ED9E-F3E3-40CF-AE05-E19239AB1AF4}" destId="{9034EACD-37F6-4BF7-8D74-0E59BF9FD9EC}" srcOrd="0" destOrd="0" presId="urn:microsoft.com/office/officeart/2016/7/layout/RepeatingBendingProcessNew"/>
    <dgm:cxn modelId="{18F197D9-189D-4113-B8AF-0562604140C5}" srcId="{7D8E6AFD-4EB4-412D-890F-43E84251553B}" destId="{BA11F976-9B49-4609-8A74-9CD831BCB801}" srcOrd="0" destOrd="0" parTransId="{6AA43F2D-8914-4221-BC28-DC66B3109186}" sibTransId="{EBA9883D-0035-4CD7-BE8B-678383A1AD6C}"/>
    <dgm:cxn modelId="{039B30DB-FE96-4CD0-AFCA-439F6293DD90}" type="presOf" srcId="{5A61314D-9CEE-464B-9F5A-DE4465A17602}" destId="{8E63AE40-5559-4EC9-BA02-BF5F3735ECFF}" srcOrd="0" destOrd="0" presId="urn:microsoft.com/office/officeart/2016/7/layout/RepeatingBendingProcessNew"/>
    <dgm:cxn modelId="{668230E2-50E8-46B6-9B0B-B9DB82D88E2D}" type="presOf" srcId="{7D8E6AFD-4EB4-412D-890F-43E84251553B}" destId="{987C016F-2C2B-4D9B-BB91-F6235A17CEF2}" srcOrd="0" destOrd="0" presId="urn:microsoft.com/office/officeart/2016/7/layout/RepeatingBendingProcessNew"/>
    <dgm:cxn modelId="{135DB0EA-4909-47B1-9050-3AF26AF9BC19}" type="presOf" srcId="{9C7C9E6B-A352-448A-B5CE-728CB407C67C}" destId="{80DE30AD-8E0F-4AE8-9CFE-BCF5D1A10D00}" srcOrd="0" destOrd="0" presId="urn:microsoft.com/office/officeart/2016/7/layout/RepeatingBendingProcessNew"/>
    <dgm:cxn modelId="{3A8B95F2-E7A1-44A0-9B8D-DABEAAA977B4}" type="presOf" srcId="{EBA9883D-0035-4CD7-BE8B-678383A1AD6C}" destId="{9E468A3B-CA7D-473D-96C1-AB7017FA4012}" srcOrd="0" destOrd="0" presId="urn:microsoft.com/office/officeart/2016/7/layout/RepeatingBendingProcessNew"/>
    <dgm:cxn modelId="{415EB0F3-674C-4FA6-9641-D763B6C40FE6}" type="presOf" srcId="{5189F854-CB5A-487E-B9A3-4FC7055A10C4}" destId="{875A5CFA-9F43-4133-B2C0-15FC99DC0F93}" srcOrd="0" destOrd="0" presId="urn:microsoft.com/office/officeart/2016/7/layout/RepeatingBendingProcessNew"/>
    <dgm:cxn modelId="{3A13DFF6-7F73-484E-86C8-61692C586433}" type="presOf" srcId="{56B1A7E2-97CD-401C-AC4A-7093501960E2}" destId="{F5495447-8976-4B0B-BF8A-C37FCE554A14}" srcOrd="1" destOrd="0" presId="urn:microsoft.com/office/officeart/2016/7/layout/RepeatingBendingProcessNew"/>
    <dgm:cxn modelId="{C0E26A3D-B212-4D49-A650-9454162C68F4}" type="presParOf" srcId="{987C016F-2C2B-4D9B-BB91-F6235A17CEF2}" destId="{3E164CF5-DE6D-4E6B-8097-7CF34226680D}" srcOrd="0" destOrd="0" presId="urn:microsoft.com/office/officeart/2016/7/layout/RepeatingBendingProcessNew"/>
    <dgm:cxn modelId="{45DBF119-4051-454D-8049-B261EA87D1A8}" type="presParOf" srcId="{987C016F-2C2B-4D9B-BB91-F6235A17CEF2}" destId="{9E468A3B-CA7D-473D-96C1-AB7017FA4012}" srcOrd="1" destOrd="0" presId="urn:microsoft.com/office/officeart/2016/7/layout/RepeatingBendingProcessNew"/>
    <dgm:cxn modelId="{EC57D86E-62D9-4339-B5BD-0F2CC0F53B85}" type="presParOf" srcId="{9E468A3B-CA7D-473D-96C1-AB7017FA4012}" destId="{125B9D81-8AD7-422D-9FCA-BB9043CA7723}" srcOrd="0" destOrd="0" presId="urn:microsoft.com/office/officeart/2016/7/layout/RepeatingBendingProcessNew"/>
    <dgm:cxn modelId="{9CE6310F-A59D-4147-BCCF-BA1314EB4CD7}" type="presParOf" srcId="{987C016F-2C2B-4D9B-BB91-F6235A17CEF2}" destId="{57A9EFF6-E91C-42B3-BC43-A7492889EBD4}" srcOrd="2" destOrd="0" presId="urn:microsoft.com/office/officeart/2016/7/layout/RepeatingBendingProcessNew"/>
    <dgm:cxn modelId="{DB17F96D-49A8-4AB5-AB01-4FD70779C1B2}" type="presParOf" srcId="{987C016F-2C2B-4D9B-BB91-F6235A17CEF2}" destId="{20349944-4670-459C-A945-56A556829A37}" srcOrd="3" destOrd="0" presId="urn:microsoft.com/office/officeart/2016/7/layout/RepeatingBendingProcessNew"/>
    <dgm:cxn modelId="{20DD1CC5-F7E6-4E53-9D38-A4165966FB32}" type="presParOf" srcId="{20349944-4670-459C-A945-56A556829A37}" destId="{67017FF1-024F-415A-816B-925A820C26E9}" srcOrd="0" destOrd="0" presId="urn:microsoft.com/office/officeart/2016/7/layout/RepeatingBendingProcessNew"/>
    <dgm:cxn modelId="{7EE1C1FE-69C6-4652-9722-F16BACD64FE7}" type="presParOf" srcId="{987C016F-2C2B-4D9B-BB91-F6235A17CEF2}" destId="{80240AFD-ECAC-4466-8EC9-64E57F0620B0}" srcOrd="4" destOrd="0" presId="urn:microsoft.com/office/officeart/2016/7/layout/RepeatingBendingProcessNew"/>
    <dgm:cxn modelId="{730FC502-3A77-4A17-97BD-F419911E3DF7}" type="presParOf" srcId="{987C016F-2C2B-4D9B-BB91-F6235A17CEF2}" destId="{8CB7C672-E5AC-464B-B00B-2E68FE8AE7F8}" srcOrd="5" destOrd="0" presId="urn:microsoft.com/office/officeart/2016/7/layout/RepeatingBendingProcessNew"/>
    <dgm:cxn modelId="{6CA2CA7B-BF37-4C43-BD89-85B7DD3C8A99}" type="presParOf" srcId="{8CB7C672-E5AC-464B-B00B-2E68FE8AE7F8}" destId="{BCA9120A-2AF9-4749-8C14-EECDFD2C483D}" srcOrd="0" destOrd="0" presId="urn:microsoft.com/office/officeart/2016/7/layout/RepeatingBendingProcessNew"/>
    <dgm:cxn modelId="{D1AAF854-D2CD-4CE5-865C-48926BACCF82}" type="presParOf" srcId="{987C016F-2C2B-4D9B-BB91-F6235A17CEF2}" destId="{9034EACD-37F6-4BF7-8D74-0E59BF9FD9EC}" srcOrd="6" destOrd="0" presId="urn:microsoft.com/office/officeart/2016/7/layout/RepeatingBendingProcessNew"/>
    <dgm:cxn modelId="{51158AC7-FCE1-473F-86CB-C63F6777EAA2}" type="presParOf" srcId="{987C016F-2C2B-4D9B-BB91-F6235A17CEF2}" destId="{22061277-68D6-4699-99E7-0C6718D0F0F8}" srcOrd="7" destOrd="0" presId="urn:microsoft.com/office/officeart/2016/7/layout/RepeatingBendingProcessNew"/>
    <dgm:cxn modelId="{81B4EB97-11C9-47AC-9296-8838955AC902}" type="presParOf" srcId="{22061277-68D6-4699-99E7-0C6718D0F0F8}" destId="{D9CF8133-E49E-4422-8B3E-96EFE388FDAB}" srcOrd="0" destOrd="0" presId="urn:microsoft.com/office/officeart/2016/7/layout/RepeatingBendingProcessNew"/>
    <dgm:cxn modelId="{D8B66D81-AAEC-4B3C-AE3E-FC3E38D469D2}" type="presParOf" srcId="{987C016F-2C2B-4D9B-BB91-F6235A17CEF2}" destId="{4485B211-3962-408D-8AEB-A62A06617C4A}" srcOrd="8" destOrd="0" presId="urn:microsoft.com/office/officeart/2016/7/layout/RepeatingBendingProcessNew"/>
    <dgm:cxn modelId="{1C83C924-28AC-4A09-B32E-79FCECF410D2}" type="presParOf" srcId="{987C016F-2C2B-4D9B-BB91-F6235A17CEF2}" destId="{AF00E14F-82CA-4382-8CEE-DB20D934F6A4}" srcOrd="9" destOrd="0" presId="urn:microsoft.com/office/officeart/2016/7/layout/RepeatingBendingProcessNew"/>
    <dgm:cxn modelId="{E57F7D39-F8E6-4E2E-B73B-3944DC709CFA}" type="presParOf" srcId="{AF00E14F-82CA-4382-8CEE-DB20D934F6A4}" destId="{6C5EED65-30CB-4503-A1F5-5901AAC7E3A5}" srcOrd="0" destOrd="0" presId="urn:microsoft.com/office/officeart/2016/7/layout/RepeatingBendingProcessNew"/>
    <dgm:cxn modelId="{79272C1E-3FE1-473B-883A-AE1F97B02CFE}" type="presParOf" srcId="{987C016F-2C2B-4D9B-BB91-F6235A17CEF2}" destId="{7953E5CB-0CCC-4AC3-9693-38115E8B5CBC}" srcOrd="10" destOrd="0" presId="urn:microsoft.com/office/officeart/2016/7/layout/RepeatingBendingProcessNew"/>
    <dgm:cxn modelId="{7C5D8D8D-8A97-45B9-8241-63B4E9016653}" type="presParOf" srcId="{987C016F-2C2B-4D9B-BB91-F6235A17CEF2}" destId="{74C4EB7B-7E57-4011-A23C-4E9A549351A3}" srcOrd="11" destOrd="0" presId="urn:microsoft.com/office/officeart/2016/7/layout/RepeatingBendingProcessNew"/>
    <dgm:cxn modelId="{3A97EB66-C6A9-4843-8F95-96661F781CF2}" type="presParOf" srcId="{74C4EB7B-7E57-4011-A23C-4E9A549351A3}" destId="{7CEAFC09-6211-417F-8A79-96DEBD357030}" srcOrd="0" destOrd="0" presId="urn:microsoft.com/office/officeart/2016/7/layout/RepeatingBendingProcessNew"/>
    <dgm:cxn modelId="{D2E78508-6A89-4212-BB4B-841895BB79B8}" type="presParOf" srcId="{987C016F-2C2B-4D9B-BB91-F6235A17CEF2}" destId="{80DE30AD-8E0F-4AE8-9CFE-BCF5D1A10D00}" srcOrd="12" destOrd="0" presId="urn:microsoft.com/office/officeart/2016/7/layout/RepeatingBendingProcessNew"/>
    <dgm:cxn modelId="{33436406-CF50-4E1E-BF6E-06BBC642B6D1}" type="presParOf" srcId="{987C016F-2C2B-4D9B-BB91-F6235A17CEF2}" destId="{8E63AE40-5559-4EC9-BA02-BF5F3735ECFF}" srcOrd="13" destOrd="0" presId="urn:microsoft.com/office/officeart/2016/7/layout/RepeatingBendingProcessNew"/>
    <dgm:cxn modelId="{E04A88B6-27CB-47E8-A56B-CF9C2B440B90}" type="presParOf" srcId="{8E63AE40-5559-4EC9-BA02-BF5F3735ECFF}" destId="{8FCEAB13-B570-4DD5-B34C-BAD41018FA27}" srcOrd="0" destOrd="0" presId="urn:microsoft.com/office/officeart/2016/7/layout/RepeatingBendingProcessNew"/>
    <dgm:cxn modelId="{AC632721-D97A-4EAC-8163-E74A1AFDA4EA}" type="presParOf" srcId="{987C016F-2C2B-4D9B-BB91-F6235A17CEF2}" destId="{875A5CFA-9F43-4133-B2C0-15FC99DC0F93}" srcOrd="14" destOrd="0" presId="urn:microsoft.com/office/officeart/2016/7/layout/RepeatingBendingProcessNew"/>
    <dgm:cxn modelId="{094AB1BE-A9E4-40FB-A5C1-53D214402CC1}" type="presParOf" srcId="{987C016F-2C2B-4D9B-BB91-F6235A17CEF2}" destId="{8B137216-2664-41E2-B4DB-51DA20251C9D}" srcOrd="15" destOrd="0" presId="urn:microsoft.com/office/officeart/2016/7/layout/RepeatingBendingProcessNew"/>
    <dgm:cxn modelId="{74D4A766-67DC-47F2-A9A5-C83A34602448}" type="presParOf" srcId="{8B137216-2664-41E2-B4DB-51DA20251C9D}" destId="{F5495447-8976-4B0B-BF8A-C37FCE554A14}" srcOrd="0" destOrd="0" presId="urn:microsoft.com/office/officeart/2016/7/layout/RepeatingBendingProcessNew"/>
    <dgm:cxn modelId="{FA14C33E-FC54-486F-AB84-B14A3DD98931}" type="presParOf" srcId="{987C016F-2C2B-4D9B-BB91-F6235A17CEF2}" destId="{42177C3A-0F33-4862-AD09-D84E9BE53015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5E934F-868B-4B94-AFB6-8233B1E8F355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985CB5-DA19-444A-98F0-F82FA62FD195}">
      <dgm:prSet/>
      <dgm:spPr/>
      <dgm:t>
        <a:bodyPr/>
        <a:lstStyle/>
        <a:p>
          <a:r>
            <a:rPr lang="en-US" b="1"/>
            <a:t>Effectiveness of Backdoor Attacks</a:t>
          </a:r>
          <a:r>
            <a:rPr lang="en-US"/>
            <a:t>:</a:t>
          </a:r>
        </a:p>
      </dgm:t>
    </dgm:pt>
    <dgm:pt modelId="{66A15C65-A211-4E9E-A484-647BE590FEA2}" type="parTrans" cxnId="{642E2FEB-D15D-4C8C-9679-A5A96D20FAA7}">
      <dgm:prSet/>
      <dgm:spPr/>
      <dgm:t>
        <a:bodyPr/>
        <a:lstStyle/>
        <a:p>
          <a:endParaRPr lang="en-US"/>
        </a:p>
      </dgm:t>
    </dgm:pt>
    <dgm:pt modelId="{68CE80C5-D730-422D-945C-5D8092E6FD02}" type="sibTrans" cxnId="{642E2FEB-D15D-4C8C-9679-A5A96D20FAA7}">
      <dgm:prSet/>
      <dgm:spPr/>
      <dgm:t>
        <a:bodyPr/>
        <a:lstStyle/>
        <a:p>
          <a:endParaRPr lang="en-US"/>
        </a:p>
      </dgm:t>
    </dgm:pt>
    <dgm:pt modelId="{3C5D9379-3747-46C8-BE31-CECAAD81D740}">
      <dgm:prSet/>
      <dgm:spPr/>
      <dgm:t>
        <a:bodyPr/>
        <a:lstStyle/>
        <a:p>
          <a:r>
            <a:rPr lang="en-US"/>
            <a:t>Backdoor triggers had over </a:t>
          </a:r>
          <a:r>
            <a:rPr lang="en-US" b="1"/>
            <a:t>90% success rate</a:t>
          </a:r>
          <a:r>
            <a:rPr lang="en-US"/>
            <a:t>.</a:t>
          </a:r>
        </a:p>
      </dgm:t>
    </dgm:pt>
    <dgm:pt modelId="{76158D40-4916-4DA1-823D-397DDD36ED20}" type="parTrans" cxnId="{07F5F776-7E40-48C6-AE2D-7A96CE27DB54}">
      <dgm:prSet/>
      <dgm:spPr/>
      <dgm:t>
        <a:bodyPr/>
        <a:lstStyle/>
        <a:p>
          <a:endParaRPr lang="en-US"/>
        </a:p>
      </dgm:t>
    </dgm:pt>
    <dgm:pt modelId="{DD745482-D037-44A8-AD43-796DA9EF57E6}" type="sibTrans" cxnId="{07F5F776-7E40-48C6-AE2D-7A96CE27DB54}">
      <dgm:prSet/>
      <dgm:spPr/>
      <dgm:t>
        <a:bodyPr/>
        <a:lstStyle/>
        <a:p>
          <a:endParaRPr lang="en-US"/>
        </a:p>
      </dgm:t>
    </dgm:pt>
    <dgm:pt modelId="{E2B29936-C405-4E37-9846-6B5CA042BD89}">
      <dgm:prSet/>
      <dgm:spPr/>
      <dgm:t>
        <a:bodyPr/>
        <a:lstStyle/>
        <a:p>
          <a:r>
            <a:rPr lang="en-US"/>
            <a:t>Minimal impact on performance with clean data.</a:t>
          </a:r>
        </a:p>
      </dgm:t>
    </dgm:pt>
    <dgm:pt modelId="{D14FAF28-0C56-4938-9DC9-4AA0EA8418E6}" type="parTrans" cxnId="{6B88DBA2-99F1-47F9-BB98-CF095623E5A2}">
      <dgm:prSet/>
      <dgm:spPr/>
      <dgm:t>
        <a:bodyPr/>
        <a:lstStyle/>
        <a:p>
          <a:endParaRPr lang="en-US"/>
        </a:p>
      </dgm:t>
    </dgm:pt>
    <dgm:pt modelId="{D0BD1D59-5543-4776-B5B1-6E12903D8903}" type="sibTrans" cxnId="{6B88DBA2-99F1-47F9-BB98-CF095623E5A2}">
      <dgm:prSet/>
      <dgm:spPr/>
      <dgm:t>
        <a:bodyPr/>
        <a:lstStyle/>
        <a:p>
          <a:endParaRPr lang="en-US"/>
        </a:p>
      </dgm:t>
    </dgm:pt>
    <dgm:pt modelId="{C71D7D5B-0CCF-4CB5-A044-11E943A7530E}">
      <dgm:prSet/>
      <dgm:spPr/>
      <dgm:t>
        <a:bodyPr/>
        <a:lstStyle/>
        <a:p>
          <a:r>
            <a:rPr lang="en-US" b="1"/>
            <a:t>Visual Observations</a:t>
          </a:r>
          <a:r>
            <a:rPr lang="en-US"/>
            <a:t>:</a:t>
          </a:r>
        </a:p>
      </dgm:t>
    </dgm:pt>
    <dgm:pt modelId="{277FA23B-D525-4090-A187-B11233872373}" type="parTrans" cxnId="{10DFE78F-44B3-431B-B0A7-9B009E2E34E0}">
      <dgm:prSet/>
      <dgm:spPr/>
      <dgm:t>
        <a:bodyPr/>
        <a:lstStyle/>
        <a:p>
          <a:endParaRPr lang="en-US"/>
        </a:p>
      </dgm:t>
    </dgm:pt>
    <dgm:pt modelId="{14FE41CF-52B3-45C1-94C1-F334E37C312A}" type="sibTrans" cxnId="{10DFE78F-44B3-431B-B0A7-9B009E2E34E0}">
      <dgm:prSet/>
      <dgm:spPr/>
      <dgm:t>
        <a:bodyPr/>
        <a:lstStyle/>
        <a:p>
          <a:endParaRPr lang="en-US"/>
        </a:p>
      </dgm:t>
    </dgm:pt>
    <dgm:pt modelId="{49753B6A-F68C-4141-AD3E-D73F6DBC94A3}">
      <dgm:prSet/>
      <dgm:spPr/>
      <dgm:t>
        <a:bodyPr/>
        <a:lstStyle/>
        <a:p>
          <a:r>
            <a:rPr lang="en-US"/>
            <a:t>Triggered outputs retained high quality and appeared normal.</a:t>
          </a:r>
        </a:p>
      </dgm:t>
    </dgm:pt>
    <dgm:pt modelId="{ADC70BDB-087B-4090-8CE1-29B7AA1EB530}" type="parTrans" cxnId="{02AD5E38-08A6-4783-86F5-E932FA745DFB}">
      <dgm:prSet/>
      <dgm:spPr/>
      <dgm:t>
        <a:bodyPr/>
        <a:lstStyle/>
        <a:p>
          <a:endParaRPr lang="en-US"/>
        </a:p>
      </dgm:t>
    </dgm:pt>
    <dgm:pt modelId="{CCF3DF83-F338-48F8-A9DC-ED8BC9C1A615}" type="sibTrans" cxnId="{02AD5E38-08A6-4783-86F5-E932FA745DFB}">
      <dgm:prSet/>
      <dgm:spPr/>
      <dgm:t>
        <a:bodyPr/>
        <a:lstStyle/>
        <a:p>
          <a:endParaRPr lang="en-US"/>
        </a:p>
      </dgm:t>
    </dgm:pt>
    <dgm:pt modelId="{B6D7EEEA-C34C-4A2C-BAB4-2384367CBB7F}">
      <dgm:prSet/>
      <dgm:spPr/>
      <dgm:t>
        <a:bodyPr/>
        <a:lstStyle/>
        <a:p>
          <a:r>
            <a:rPr lang="en-US"/>
            <a:t>Side-by-side comparisons confirm subtle yet effective triggers.</a:t>
          </a:r>
        </a:p>
      </dgm:t>
    </dgm:pt>
    <dgm:pt modelId="{65BD951C-BB81-44A4-8673-EFB7987607D0}" type="parTrans" cxnId="{808DAFE9-F796-46D2-ABB7-1EF71BDE6AAF}">
      <dgm:prSet/>
      <dgm:spPr/>
      <dgm:t>
        <a:bodyPr/>
        <a:lstStyle/>
        <a:p>
          <a:endParaRPr lang="en-US"/>
        </a:p>
      </dgm:t>
    </dgm:pt>
    <dgm:pt modelId="{0FE3FFBD-91BA-4FBC-86A4-EA22C712B900}" type="sibTrans" cxnId="{808DAFE9-F796-46D2-ABB7-1EF71BDE6AAF}">
      <dgm:prSet/>
      <dgm:spPr/>
      <dgm:t>
        <a:bodyPr/>
        <a:lstStyle/>
        <a:p>
          <a:endParaRPr lang="en-US"/>
        </a:p>
      </dgm:t>
    </dgm:pt>
    <dgm:pt modelId="{3AE0C35F-9354-4125-98FE-829C97DEC10B}" type="pres">
      <dgm:prSet presAssocID="{565E934F-868B-4B94-AFB6-8233B1E8F355}" presName="diagram" presStyleCnt="0">
        <dgm:presLayoutVars>
          <dgm:dir/>
          <dgm:resizeHandles val="exact"/>
        </dgm:presLayoutVars>
      </dgm:prSet>
      <dgm:spPr/>
    </dgm:pt>
    <dgm:pt modelId="{D40D5860-D726-4EF6-99D5-499AD1FD7A34}" type="pres">
      <dgm:prSet presAssocID="{1C985CB5-DA19-444A-98F0-F82FA62FD195}" presName="node" presStyleLbl="node1" presStyleIdx="0" presStyleCnt="6">
        <dgm:presLayoutVars>
          <dgm:bulletEnabled val="1"/>
        </dgm:presLayoutVars>
      </dgm:prSet>
      <dgm:spPr/>
    </dgm:pt>
    <dgm:pt modelId="{9D98BB07-66C1-4EEF-B8D9-A04F199D5C9C}" type="pres">
      <dgm:prSet presAssocID="{68CE80C5-D730-422D-945C-5D8092E6FD02}" presName="sibTrans" presStyleCnt="0"/>
      <dgm:spPr/>
    </dgm:pt>
    <dgm:pt modelId="{C1DC20E9-5465-41C7-B301-1FBE23923986}" type="pres">
      <dgm:prSet presAssocID="{3C5D9379-3747-46C8-BE31-CECAAD81D740}" presName="node" presStyleLbl="node1" presStyleIdx="1" presStyleCnt="6">
        <dgm:presLayoutVars>
          <dgm:bulletEnabled val="1"/>
        </dgm:presLayoutVars>
      </dgm:prSet>
      <dgm:spPr/>
    </dgm:pt>
    <dgm:pt modelId="{550A742F-7C99-4E64-B5D2-3D4EE1AAAF1B}" type="pres">
      <dgm:prSet presAssocID="{DD745482-D037-44A8-AD43-796DA9EF57E6}" presName="sibTrans" presStyleCnt="0"/>
      <dgm:spPr/>
    </dgm:pt>
    <dgm:pt modelId="{D3832B40-BF62-4504-81B8-D17893771786}" type="pres">
      <dgm:prSet presAssocID="{E2B29936-C405-4E37-9846-6B5CA042BD89}" presName="node" presStyleLbl="node1" presStyleIdx="2" presStyleCnt="6">
        <dgm:presLayoutVars>
          <dgm:bulletEnabled val="1"/>
        </dgm:presLayoutVars>
      </dgm:prSet>
      <dgm:spPr/>
    </dgm:pt>
    <dgm:pt modelId="{E174164D-CFA4-4837-BF84-5A493EA92030}" type="pres">
      <dgm:prSet presAssocID="{D0BD1D59-5543-4776-B5B1-6E12903D8903}" presName="sibTrans" presStyleCnt="0"/>
      <dgm:spPr/>
    </dgm:pt>
    <dgm:pt modelId="{5F1DC7CD-9AC7-4982-9FA7-7FC96C8E8464}" type="pres">
      <dgm:prSet presAssocID="{C71D7D5B-0CCF-4CB5-A044-11E943A7530E}" presName="node" presStyleLbl="node1" presStyleIdx="3" presStyleCnt="6">
        <dgm:presLayoutVars>
          <dgm:bulletEnabled val="1"/>
        </dgm:presLayoutVars>
      </dgm:prSet>
      <dgm:spPr/>
    </dgm:pt>
    <dgm:pt modelId="{481D6EF5-919A-4C53-9DBB-08552AC34DE7}" type="pres">
      <dgm:prSet presAssocID="{14FE41CF-52B3-45C1-94C1-F334E37C312A}" presName="sibTrans" presStyleCnt="0"/>
      <dgm:spPr/>
    </dgm:pt>
    <dgm:pt modelId="{1A415F87-F861-4B84-A06E-EC1B52E1D031}" type="pres">
      <dgm:prSet presAssocID="{49753B6A-F68C-4141-AD3E-D73F6DBC94A3}" presName="node" presStyleLbl="node1" presStyleIdx="4" presStyleCnt="6">
        <dgm:presLayoutVars>
          <dgm:bulletEnabled val="1"/>
        </dgm:presLayoutVars>
      </dgm:prSet>
      <dgm:spPr/>
    </dgm:pt>
    <dgm:pt modelId="{B31E7421-33BF-414D-8365-16FFC37F8149}" type="pres">
      <dgm:prSet presAssocID="{CCF3DF83-F338-48F8-A9DC-ED8BC9C1A615}" presName="sibTrans" presStyleCnt="0"/>
      <dgm:spPr/>
    </dgm:pt>
    <dgm:pt modelId="{DF7B28A1-7009-46EA-B47D-622100EA5E63}" type="pres">
      <dgm:prSet presAssocID="{B6D7EEEA-C34C-4A2C-BAB4-2384367CBB7F}" presName="node" presStyleLbl="node1" presStyleIdx="5" presStyleCnt="6">
        <dgm:presLayoutVars>
          <dgm:bulletEnabled val="1"/>
        </dgm:presLayoutVars>
      </dgm:prSet>
      <dgm:spPr/>
    </dgm:pt>
  </dgm:ptLst>
  <dgm:cxnLst>
    <dgm:cxn modelId="{D53C910B-C28A-4166-AE6D-0DD02FD89DC7}" type="presOf" srcId="{565E934F-868B-4B94-AFB6-8233B1E8F355}" destId="{3AE0C35F-9354-4125-98FE-829C97DEC10B}" srcOrd="0" destOrd="0" presId="urn:microsoft.com/office/officeart/2005/8/layout/default"/>
    <dgm:cxn modelId="{1B0A0025-2F0E-4DD2-B3EA-0AB1B358E0B6}" type="presOf" srcId="{1C985CB5-DA19-444A-98F0-F82FA62FD195}" destId="{D40D5860-D726-4EF6-99D5-499AD1FD7A34}" srcOrd="0" destOrd="0" presId="urn:microsoft.com/office/officeart/2005/8/layout/default"/>
    <dgm:cxn modelId="{02AD5E38-08A6-4783-86F5-E932FA745DFB}" srcId="{565E934F-868B-4B94-AFB6-8233B1E8F355}" destId="{49753B6A-F68C-4141-AD3E-D73F6DBC94A3}" srcOrd="4" destOrd="0" parTransId="{ADC70BDB-087B-4090-8CE1-29B7AA1EB530}" sibTransId="{CCF3DF83-F338-48F8-A9DC-ED8BC9C1A615}"/>
    <dgm:cxn modelId="{07F5F776-7E40-48C6-AE2D-7A96CE27DB54}" srcId="{565E934F-868B-4B94-AFB6-8233B1E8F355}" destId="{3C5D9379-3747-46C8-BE31-CECAAD81D740}" srcOrd="1" destOrd="0" parTransId="{76158D40-4916-4DA1-823D-397DDD36ED20}" sibTransId="{DD745482-D037-44A8-AD43-796DA9EF57E6}"/>
    <dgm:cxn modelId="{B2476182-4FE3-4FCE-89AA-DD4E5EE229E3}" type="presOf" srcId="{49753B6A-F68C-4141-AD3E-D73F6DBC94A3}" destId="{1A415F87-F861-4B84-A06E-EC1B52E1D031}" srcOrd="0" destOrd="0" presId="urn:microsoft.com/office/officeart/2005/8/layout/default"/>
    <dgm:cxn modelId="{5654FC82-8C8D-4A62-88EE-6638BE36493C}" type="presOf" srcId="{3C5D9379-3747-46C8-BE31-CECAAD81D740}" destId="{C1DC20E9-5465-41C7-B301-1FBE23923986}" srcOrd="0" destOrd="0" presId="urn:microsoft.com/office/officeart/2005/8/layout/default"/>
    <dgm:cxn modelId="{A3DA808B-6FB8-4D06-8BF9-9078C419F122}" type="presOf" srcId="{E2B29936-C405-4E37-9846-6B5CA042BD89}" destId="{D3832B40-BF62-4504-81B8-D17893771786}" srcOrd="0" destOrd="0" presId="urn:microsoft.com/office/officeart/2005/8/layout/default"/>
    <dgm:cxn modelId="{10DFE78F-44B3-431B-B0A7-9B009E2E34E0}" srcId="{565E934F-868B-4B94-AFB6-8233B1E8F355}" destId="{C71D7D5B-0CCF-4CB5-A044-11E943A7530E}" srcOrd="3" destOrd="0" parTransId="{277FA23B-D525-4090-A187-B11233872373}" sibTransId="{14FE41CF-52B3-45C1-94C1-F334E37C312A}"/>
    <dgm:cxn modelId="{D1004791-C843-48F3-8698-CCE4EF1A69E5}" type="presOf" srcId="{B6D7EEEA-C34C-4A2C-BAB4-2384367CBB7F}" destId="{DF7B28A1-7009-46EA-B47D-622100EA5E63}" srcOrd="0" destOrd="0" presId="urn:microsoft.com/office/officeart/2005/8/layout/default"/>
    <dgm:cxn modelId="{6B88DBA2-99F1-47F9-BB98-CF095623E5A2}" srcId="{565E934F-868B-4B94-AFB6-8233B1E8F355}" destId="{E2B29936-C405-4E37-9846-6B5CA042BD89}" srcOrd="2" destOrd="0" parTransId="{D14FAF28-0C56-4938-9DC9-4AA0EA8418E6}" sibTransId="{D0BD1D59-5543-4776-B5B1-6E12903D8903}"/>
    <dgm:cxn modelId="{FED24FC6-62BB-4DBE-9EF8-B5A12A8109CB}" type="presOf" srcId="{C71D7D5B-0CCF-4CB5-A044-11E943A7530E}" destId="{5F1DC7CD-9AC7-4982-9FA7-7FC96C8E8464}" srcOrd="0" destOrd="0" presId="urn:microsoft.com/office/officeart/2005/8/layout/default"/>
    <dgm:cxn modelId="{808DAFE9-F796-46D2-ABB7-1EF71BDE6AAF}" srcId="{565E934F-868B-4B94-AFB6-8233B1E8F355}" destId="{B6D7EEEA-C34C-4A2C-BAB4-2384367CBB7F}" srcOrd="5" destOrd="0" parTransId="{65BD951C-BB81-44A4-8673-EFB7987607D0}" sibTransId="{0FE3FFBD-91BA-4FBC-86A4-EA22C712B900}"/>
    <dgm:cxn modelId="{642E2FEB-D15D-4C8C-9679-A5A96D20FAA7}" srcId="{565E934F-868B-4B94-AFB6-8233B1E8F355}" destId="{1C985CB5-DA19-444A-98F0-F82FA62FD195}" srcOrd="0" destOrd="0" parTransId="{66A15C65-A211-4E9E-A484-647BE590FEA2}" sibTransId="{68CE80C5-D730-422D-945C-5D8092E6FD02}"/>
    <dgm:cxn modelId="{B3D26A9D-102B-4B2F-A299-ED0AA311C9EA}" type="presParOf" srcId="{3AE0C35F-9354-4125-98FE-829C97DEC10B}" destId="{D40D5860-D726-4EF6-99D5-499AD1FD7A34}" srcOrd="0" destOrd="0" presId="urn:microsoft.com/office/officeart/2005/8/layout/default"/>
    <dgm:cxn modelId="{D53C305E-8019-4D03-A114-327B97AA475B}" type="presParOf" srcId="{3AE0C35F-9354-4125-98FE-829C97DEC10B}" destId="{9D98BB07-66C1-4EEF-B8D9-A04F199D5C9C}" srcOrd="1" destOrd="0" presId="urn:microsoft.com/office/officeart/2005/8/layout/default"/>
    <dgm:cxn modelId="{322B7CDD-FBF0-4D8C-9270-E4A8F53DA0C2}" type="presParOf" srcId="{3AE0C35F-9354-4125-98FE-829C97DEC10B}" destId="{C1DC20E9-5465-41C7-B301-1FBE23923986}" srcOrd="2" destOrd="0" presId="urn:microsoft.com/office/officeart/2005/8/layout/default"/>
    <dgm:cxn modelId="{6B71DB3A-3CAC-4E82-A4FA-CF5245FB511D}" type="presParOf" srcId="{3AE0C35F-9354-4125-98FE-829C97DEC10B}" destId="{550A742F-7C99-4E64-B5D2-3D4EE1AAAF1B}" srcOrd="3" destOrd="0" presId="urn:microsoft.com/office/officeart/2005/8/layout/default"/>
    <dgm:cxn modelId="{20518477-0095-4176-A013-8FC61E1B0C6C}" type="presParOf" srcId="{3AE0C35F-9354-4125-98FE-829C97DEC10B}" destId="{D3832B40-BF62-4504-81B8-D17893771786}" srcOrd="4" destOrd="0" presId="urn:microsoft.com/office/officeart/2005/8/layout/default"/>
    <dgm:cxn modelId="{53B6BD5F-D0A6-47F7-A04E-7D27781C76B9}" type="presParOf" srcId="{3AE0C35F-9354-4125-98FE-829C97DEC10B}" destId="{E174164D-CFA4-4837-BF84-5A493EA92030}" srcOrd="5" destOrd="0" presId="urn:microsoft.com/office/officeart/2005/8/layout/default"/>
    <dgm:cxn modelId="{F47D5886-11CF-43C7-80C2-F5730CD03E43}" type="presParOf" srcId="{3AE0C35F-9354-4125-98FE-829C97DEC10B}" destId="{5F1DC7CD-9AC7-4982-9FA7-7FC96C8E8464}" srcOrd="6" destOrd="0" presId="urn:microsoft.com/office/officeart/2005/8/layout/default"/>
    <dgm:cxn modelId="{79623A37-A353-465F-84A8-3AC705EA3A48}" type="presParOf" srcId="{3AE0C35F-9354-4125-98FE-829C97DEC10B}" destId="{481D6EF5-919A-4C53-9DBB-08552AC34DE7}" srcOrd="7" destOrd="0" presId="urn:microsoft.com/office/officeart/2005/8/layout/default"/>
    <dgm:cxn modelId="{FB7FD740-2EF1-4350-B2DC-D2ABC6959876}" type="presParOf" srcId="{3AE0C35F-9354-4125-98FE-829C97DEC10B}" destId="{1A415F87-F861-4B84-A06E-EC1B52E1D031}" srcOrd="8" destOrd="0" presId="urn:microsoft.com/office/officeart/2005/8/layout/default"/>
    <dgm:cxn modelId="{A3353931-8AFA-4B65-A780-4358D8F17FDF}" type="presParOf" srcId="{3AE0C35F-9354-4125-98FE-829C97DEC10B}" destId="{B31E7421-33BF-414D-8365-16FFC37F8149}" srcOrd="9" destOrd="0" presId="urn:microsoft.com/office/officeart/2005/8/layout/default"/>
    <dgm:cxn modelId="{034F1B26-95B2-4BA2-991C-7FB88C76A53F}" type="presParOf" srcId="{3AE0C35F-9354-4125-98FE-829C97DEC10B}" destId="{DF7B28A1-7009-46EA-B47D-622100EA5E6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2CAE17-7420-403F-A228-3C56A62D80E1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099942-C9AB-4B7F-972A-C08C68684116}">
      <dgm:prSet/>
      <dgm:spPr/>
      <dgm:t>
        <a:bodyPr/>
        <a:lstStyle/>
        <a:p>
          <a:r>
            <a:rPr lang="en-US"/>
            <a:t>Scaling up experiments with larger datasets like ImageNet and models like Stable Diffusion.</a:t>
          </a:r>
        </a:p>
      </dgm:t>
    </dgm:pt>
    <dgm:pt modelId="{63963FFC-A07C-4935-8EF6-3724EA88F350}" type="parTrans" cxnId="{5AF245DA-ACE9-41CC-945A-88CC4B39CC3D}">
      <dgm:prSet/>
      <dgm:spPr/>
      <dgm:t>
        <a:bodyPr/>
        <a:lstStyle/>
        <a:p>
          <a:endParaRPr lang="en-US"/>
        </a:p>
      </dgm:t>
    </dgm:pt>
    <dgm:pt modelId="{C0347E11-E3F4-48B2-8450-F9991912E37F}" type="sibTrans" cxnId="{5AF245DA-ACE9-41CC-945A-88CC4B39CC3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5288932-FB23-41C3-B589-6AAA806FF2E6}">
      <dgm:prSet/>
      <dgm:spPr/>
      <dgm:t>
        <a:bodyPr/>
        <a:lstStyle/>
        <a:p>
          <a:r>
            <a:rPr lang="en-US"/>
            <a:t>Enhancing defences through advanced anomaly detection and adversarial training.</a:t>
          </a:r>
        </a:p>
      </dgm:t>
    </dgm:pt>
    <dgm:pt modelId="{D00998EF-E9AA-4D92-9B9C-3BA3693C5307}" type="parTrans" cxnId="{B2DB1E1F-CC1A-49FD-B365-0E265F38ECF3}">
      <dgm:prSet/>
      <dgm:spPr/>
      <dgm:t>
        <a:bodyPr/>
        <a:lstStyle/>
        <a:p>
          <a:endParaRPr lang="en-US"/>
        </a:p>
      </dgm:t>
    </dgm:pt>
    <dgm:pt modelId="{8B8BC122-20E3-4C67-9BF2-CB5530E8301E}" type="sibTrans" cxnId="{B2DB1E1F-CC1A-49FD-B365-0E265F38ECF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4428A8A-6584-442E-BF4E-6622A612268B}">
      <dgm:prSet/>
      <dgm:spPr/>
      <dgm:t>
        <a:bodyPr/>
        <a:lstStyle/>
        <a:p>
          <a:r>
            <a:rPr lang="en-US"/>
            <a:t>Publishing our findings and sharing methodologies to encourage further research in secure AI systems.</a:t>
          </a:r>
        </a:p>
      </dgm:t>
    </dgm:pt>
    <dgm:pt modelId="{7E63BF6D-A34F-443E-926B-F0A166DD2726}" type="parTrans" cxnId="{4680EB60-42ED-4154-91B9-DF8E972EA328}">
      <dgm:prSet/>
      <dgm:spPr/>
      <dgm:t>
        <a:bodyPr/>
        <a:lstStyle/>
        <a:p>
          <a:endParaRPr lang="en-US"/>
        </a:p>
      </dgm:t>
    </dgm:pt>
    <dgm:pt modelId="{4A4CF094-5398-4B29-BAA2-F83CD253D295}" type="sibTrans" cxnId="{4680EB60-42ED-4154-91B9-DF8E972EA32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8267909-97F4-43F9-A242-A8693039B457}" type="pres">
      <dgm:prSet presAssocID="{362CAE17-7420-403F-A228-3C56A62D80E1}" presName="Name0" presStyleCnt="0">
        <dgm:presLayoutVars>
          <dgm:animLvl val="lvl"/>
          <dgm:resizeHandles val="exact"/>
        </dgm:presLayoutVars>
      </dgm:prSet>
      <dgm:spPr/>
    </dgm:pt>
    <dgm:pt modelId="{F2EAA608-2D8A-448B-A778-F3DDEDC940AE}" type="pres">
      <dgm:prSet presAssocID="{5E099942-C9AB-4B7F-972A-C08C68684116}" presName="compositeNode" presStyleCnt="0">
        <dgm:presLayoutVars>
          <dgm:bulletEnabled val="1"/>
        </dgm:presLayoutVars>
      </dgm:prSet>
      <dgm:spPr/>
    </dgm:pt>
    <dgm:pt modelId="{DDF26581-04C0-4462-AAE6-0B4CEE2B445A}" type="pres">
      <dgm:prSet presAssocID="{5E099942-C9AB-4B7F-972A-C08C68684116}" presName="bgRect" presStyleLbl="alignNode1" presStyleIdx="0" presStyleCnt="3"/>
      <dgm:spPr/>
    </dgm:pt>
    <dgm:pt modelId="{AE0A91B5-53ED-4730-B574-3F34F4D867BF}" type="pres">
      <dgm:prSet presAssocID="{C0347E11-E3F4-48B2-8450-F9991912E37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A0D7831-F3F3-449C-9317-7CFAFCE056D6}" type="pres">
      <dgm:prSet presAssocID="{5E099942-C9AB-4B7F-972A-C08C68684116}" presName="nodeRect" presStyleLbl="alignNode1" presStyleIdx="0" presStyleCnt="3">
        <dgm:presLayoutVars>
          <dgm:bulletEnabled val="1"/>
        </dgm:presLayoutVars>
      </dgm:prSet>
      <dgm:spPr/>
    </dgm:pt>
    <dgm:pt modelId="{6D535073-2589-447F-8511-8A9D5A4CA34E}" type="pres">
      <dgm:prSet presAssocID="{C0347E11-E3F4-48B2-8450-F9991912E37F}" presName="sibTrans" presStyleCnt="0"/>
      <dgm:spPr/>
    </dgm:pt>
    <dgm:pt modelId="{55E9A519-6DB4-4DE4-9469-580F0E15C495}" type="pres">
      <dgm:prSet presAssocID="{85288932-FB23-41C3-B589-6AAA806FF2E6}" presName="compositeNode" presStyleCnt="0">
        <dgm:presLayoutVars>
          <dgm:bulletEnabled val="1"/>
        </dgm:presLayoutVars>
      </dgm:prSet>
      <dgm:spPr/>
    </dgm:pt>
    <dgm:pt modelId="{EA26291B-7CB0-41B6-8C1C-44F679F132C1}" type="pres">
      <dgm:prSet presAssocID="{85288932-FB23-41C3-B589-6AAA806FF2E6}" presName="bgRect" presStyleLbl="alignNode1" presStyleIdx="1" presStyleCnt="3"/>
      <dgm:spPr/>
    </dgm:pt>
    <dgm:pt modelId="{D1538C1C-561A-48C0-95D2-72A7D99777CC}" type="pres">
      <dgm:prSet presAssocID="{8B8BC122-20E3-4C67-9BF2-CB5530E8301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F1F4DD3-FE3C-49A7-BA5A-310D385E8D8D}" type="pres">
      <dgm:prSet presAssocID="{85288932-FB23-41C3-B589-6AAA806FF2E6}" presName="nodeRect" presStyleLbl="alignNode1" presStyleIdx="1" presStyleCnt="3">
        <dgm:presLayoutVars>
          <dgm:bulletEnabled val="1"/>
        </dgm:presLayoutVars>
      </dgm:prSet>
      <dgm:spPr/>
    </dgm:pt>
    <dgm:pt modelId="{5BE7F31A-3DC5-46E0-8899-E6D1F4F305E3}" type="pres">
      <dgm:prSet presAssocID="{8B8BC122-20E3-4C67-9BF2-CB5530E8301E}" presName="sibTrans" presStyleCnt="0"/>
      <dgm:spPr/>
    </dgm:pt>
    <dgm:pt modelId="{91E2841E-D68E-4A14-AF26-1D084BDA1BB2}" type="pres">
      <dgm:prSet presAssocID="{54428A8A-6584-442E-BF4E-6622A612268B}" presName="compositeNode" presStyleCnt="0">
        <dgm:presLayoutVars>
          <dgm:bulletEnabled val="1"/>
        </dgm:presLayoutVars>
      </dgm:prSet>
      <dgm:spPr/>
    </dgm:pt>
    <dgm:pt modelId="{CDFF7AFB-3443-4025-A527-070514959A02}" type="pres">
      <dgm:prSet presAssocID="{54428A8A-6584-442E-BF4E-6622A612268B}" presName="bgRect" presStyleLbl="alignNode1" presStyleIdx="2" presStyleCnt="3"/>
      <dgm:spPr/>
    </dgm:pt>
    <dgm:pt modelId="{50F33F93-C7A2-4E2A-A9CE-B988E0F0A0C4}" type="pres">
      <dgm:prSet presAssocID="{4A4CF094-5398-4B29-BAA2-F83CD253D29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944686-ADF3-4CF5-BEF3-F20C21C937B1}" type="pres">
      <dgm:prSet presAssocID="{54428A8A-6584-442E-BF4E-6622A612268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8E6000F-5FE2-4FEB-90D4-A26507953157}" type="presOf" srcId="{8B8BC122-20E3-4C67-9BF2-CB5530E8301E}" destId="{D1538C1C-561A-48C0-95D2-72A7D99777CC}" srcOrd="0" destOrd="0" presId="urn:microsoft.com/office/officeart/2016/7/layout/LinearBlockProcessNumbered"/>
    <dgm:cxn modelId="{B2DB1E1F-CC1A-49FD-B365-0E265F38ECF3}" srcId="{362CAE17-7420-403F-A228-3C56A62D80E1}" destId="{85288932-FB23-41C3-B589-6AAA806FF2E6}" srcOrd="1" destOrd="0" parTransId="{D00998EF-E9AA-4D92-9B9C-3BA3693C5307}" sibTransId="{8B8BC122-20E3-4C67-9BF2-CB5530E8301E}"/>
    <dgm:cxn modelId="{E3B95721-4B6C-4DCD-9360-9E04EF5EF159}" type="presOf" srcId="{362CAE17-7420-403F-A228-3C56A62D80E1}" destId="{C8267909-97F4-43F9-A242-A8693039B457}" srcOrd="0" destOrd="0" presId="urn:microsoft.com/office/officeart/2016/7/layout/LinearBlockProcessNumbered"/>
    <dgm:cxn modelId="{5E231822-E72D-4809-9C27-DAC4D50F8D4F}" type="presOf" srcId="{85288932-FB23-41C3-B589-6AAA806FF2E6}" destId="{BF1F4DD3-FE3C-49A7-BA5A-310D385E8D8D}" srcOrd="1" destOrd="0" presId="urn:microsoft.com/office/officeart/2016/7/layout/LinearBlockProcessNumbered"/>
    <dgm:cxn modelId="{E5EB5F24-FE7F-491E-8E19-6322C0A6F9E8}" type="presOf" srcId="{4A4CF094-5398-4B29-BAA2-F83CD253D295}" destId="{50F33F93-C7A2-4E2A-A9CE-B988E0F0A0C4}" srcOrd="0" destOrd="0" presId="urn:microsoft.com/office/officeart/2016/7/layout/LinearBlockProcessNumbered"/>
    <dgm:cxn modelId="{1951CF28-85AA-4070-88FE-15220A420F39}" type="presOf" srcId="{54428A8A-6584-442E-BF4E-6622A612268B}" destId="{67944686-ADF3-4CF5-BEF3-F20C21C937B1}" srcOrd="1" destOrd="0" presId="urn:microsoft.com/office/officeart/2016/7/layout/LinearBlockProcessNumbered"/>
    <dgm:cxn modelId="{DBCFF83D-48E7-46E3-9964-329F54EE38AA}" type="presOf" srcId="{54428A8A-6584-442E-BF4E-6622A612268B}" destId="{CDFF7AFB-3443-4025-A527-070514959A02}" srcOrd="0" destOrd="0" presId="urn:microsoft.com/office/officeart/2016/7/layout/LinearBlockProcessNumbered"/>
    <dgm:cxn modelId="{4680EB60-42ED-4154-91B9-DF8E972EA328}" srcId="{362CAE17-7420-403F-A228-3C56A62D80E1}" destId="{54428A8A-6584-442E-BF4E-6622A612268B}" srcOrd="2" destOrd="0" parTransId="{7E63BF6D-A34F-443E-926B-F0A166DD2726}" sibTransId="{4A4CF094-5398-4B29-BAA2-F83CD253D295}"/>
    <dgm:cxn modelId="{A168E166-3566-44F6-9557-4A1F7CFA8122}" type="presOf" srcId="{5E099942-C9AB-4B7F-972A-C08C68684116}" destId="{DDF26581-04C0-4462-AAE6-0B4CEE2B445A}" srcOrd="0" destOrd="0" presId="urn:microsoft.com/office/officeart/2016/7/layout/LinearBlockProcessNumbered"/>
    <dgm:cxn modelId="{030E4092-0FFE-4211-982A-D9E7013182BA}" type="presOf" srcId="{85288932-FB23-41C3-B589-6AAA806FF2E6}" destId="{EA26291B-7CB0-41B6-8C1C-44F679F132C1}" srcOrd="0" destOrd="0" presId="urn:microsoft.com/office/officeart/2016/7/layout/LinearBlockProcessNumbered"/>
    <dgm:cxn modelId="{F64A23AD-9932-4719-97C9-A67BB0BE800C}" type="presOf" srcId="{C0347E11-E3F4-48B2-8450-F9991912E37F}" destId="{AE0A91B5-53ED-4730-B574-3F34F4D867BF}" srcOrd="0" destOrd="0" presId="urn:microsoft.com/office/officeart/2016/7/layout/LinearBlockProcessNumbered"/>
    <dgm:cxn modelId="{5AF245DA-ACE9-41CC-945A-88CC4B39CC3D}" srcId="{362CAE17-7420-403F-A228-3C56A62D80E1}" destId="{5E099942-C9AB-4B7F-972A-C08C68684116}" srcOrd="0" destOrd="0" parTransId="{63963FFC-A07C-4935-8EF6-3724EA88F350}" sibTransId="{C0347E11-E3F4-48B2-8450-F9991912E37F}"/>
    <dgm:cxn modelId="{F0E329E9-38DB-43E0-A339-47D5F22CE1DF}" type="presOf" srcId="{5E099942-C9AB-4B7F-972A-C08C68684116}" destId="{2A0D7831-F3F3-449C-9317-7CFAFCE056D6}" srcOrd="1" destOrd="0" presId="urn:microsoft.com/office/officeart/2016/7/layout/LinearBlockProcessNumbered"/>
    <dgm:cxn modelId="{391FEC05-906B-4872-BA1E-717EA926FF81}" type="presParOf" srcId="{C8267909-97F4-43F9-A242-A8693039B457}" destId="{F2EAA608-2D8A-448B-A778-F3DDEDC940AE}" srcOrd="0" destOrd="0" presId="urn:microsoft.com/office/officeart/2016/7/layout/LinearBlockProcessNumbered"/>
    <dgm:cxn modelId="{E5E34C04-5EB4-45E1-B9C2-6243F3F1B676}" type="presParOf" srcId="{F2EAA608-2D8A-448B-A778-F3DDEDC940AE}" destId="{DDF26581-04C0-4462-AAE6-0B4CEE2B445A}" srcOrd="0" destOrd="0" presId="urn:microsoft.com/office/officeart/2016/7/layout/LinearBlockProcessNumbered"/>
    <dgm:cxn modelId="{4F1BA890-BA01-4C1A-A25B-C1948ABB2593}" type="presParOf" srcId="{F2EAA608-2D8A-448B-A778-F3DDEDC940AE}" destId="{AE0A91B5-53ED-4730-B574-3F34F4D867BF}" srcOrd="1" destOrd="0" presId="urn:microsoft.com/office/officeart/2016/7/layout/LinearBlockProcessNumbered"/>
    <dgm:cxn modelId="{D2CFEE10-F296-43F0-A4E1-D8AD7CA61277}" type="presParOf" srcId="{F2EAA608-2D8A-448B-A778-F3DDEDC940AE}" destId="{2A0D7831-F3F3-449C-9317-7CFAFCE056D6}" srcOrd="2" destOrd="0" presId="urn:microsoft.com/office/officeart/2016/7/layout/LinearBlockProcessNumbered"/>
    <dgm:cxn modelId="{CD089D45-D6E1-4AB6-BC3F-34F2F3AEBD5E}" type="presParOf" srcId="{C8267909-97F4-43F9-A242-A8693039B457}" destId="{6D535073-2589-447F-8511-8A9D5A4CA34E}" srcOrd="1" destOrd="0" presId="urn:microsoft.com/office/officeart/2016/7/layout/LinearBlockProcessNumbered"/>
    <dgm:cxn modelId="{0F1B90A0-1067-4A78-9F55-4FD779A0F66A}" type="presParOf" srcId="{C8267909-97F4-43F9-A242-A8693039B457}" destId="{55E9A519-6DB4-4DE4-9469-580F0E15C495}" srcOrd="2" destOrd="0" presId="urn:microsoft.com/office/officeart/2016/7/layout/LinearBlockProcessNumbered"/>
    <dgm:cxn modelId="{64DD2511-8259-4BF3-8DD0-6BBC99A935FF}" type="presParOf" srcId="{55E9A519-6DB4-4DE4-9469-580F0E15C495}" destId="{EA26291B-7CB0-41B6-8C1C-44F679F132C1}" srcOrd="0" destOrd="0" presId="urn:microsoft.com/office/officeart/2016/7/layout/LinearBlockProcessNumbered"/>
    <dgm:cxn modelId="{86A5121C-5095-4FD7-81DB-4F21D87E43EA}" type="presParOf" srcId="{55E9A519-6DB4-4DE4-9469-580F0E15C495}" destId="{D1538C1C-561A-48C0-95D2-72A7D99777CC}" srcOrd="1" destOrd="0" presId="urn:microsoft.com/office/officeart/2016/7/layout/LinearBlockProcessNumbered"/>
    <dgm:cxn modelId="{2F30564E-3033-4B66-A67E-BBAC5F0F5E61}" type="presParOf" srcId="{55E9A519-6DB4-4DE4-9469-580F0E15C495}" destId="{BF1F4DD3-FE3C-49A7-BA5A-310D385E8D8D}" srcOrd="2" destOrd="0" presId="urn:microsoft.com/office/officeart/2016/7/layout/LinearBlockProcessNumbered"/>
    <dgm:cxn modelId="{0D46AF39-FA7F-4362-B2BF-C88419331DFB}" type="presParOf" srcId="{C8267909-97F4-43F9-A242-A8693039B457}" destId="{5BE7F31A-3DC5-46E0-8899-E6D1F4F305E3}" srcOrd="3" destOrd="0" presId="urn:microsoft.com/office/officeart/2016/7/layout/LinearBlockProcessNumbered"/>
    <dgm:cxn modelId="{D6A32757-F9A5-488D-839B-25A73479C884}" type="presParOf" srcId="{C8267909-97F4-43F9-A242-A8693039B457}" destId="{91E2841E-D68E-4A14-AF26-1D084BDA1BB2}" srcOrd="4" destOrd="0" presId="urn:microsoft.com/office/officeart/2016/7/layout/LinearBlockProcessNumbered"/>
    <dgm:cxn modelId="{1556CB33-7394-4612-A7C4-988FA07A05EB}" type="presParOf" srcId="{91E2841E-D68E-4A14-AF26-1D084BDA1BB2}" destId="{CDFF7AFB-3443-4025-A527-070514959A02}" srcOrd="0" destOrd="0" presId="urn:microsoft.com/office/officeart/2016/7/layout/LinearBlockProcessNumbered"/>
    <dgm:cxn modelId="{45837E25-D3B9-4070-9636-53E5CB154FC5}" type="presParOf" srcId="{91E2841E-D68E-4A14-AF26-1D084BDA1BB2}" destId="{50F33F93-C7A2-4E2A-A9CE-B988E0F0A0C4}" srcOrd="1" destOrd="0" presId="urn:microsoft.com/office/officeart/2016/7/layout/LinearBlockProcessNumbered"/>
    <dgm:cxn modelId="{B1F1CDAA-ADC7-49C2-9016-63B4D81CBDF2}" type="presParOf" srcId="{91E2841E-D68E-4A14-AF26-1D084BDA1BB2}" destId="{67944686-ADF3-4CF5-BEF3-F20C21C937B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943B3-728A-41C8-8288-78DC9F2C5537}">
      <dsp:nvSpPr>
        <dsp:cNvPr id="0" name=""/>
        <dsp:cNvSpPr/>
      </dsp:nvSpPr>
      <dsp:spPr>
        <a:xfrm>
          <a:off x="398444" y="1082028"/>
          <a:ext cx="644677" cy="6446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15486-3F1B-4FF2-94DA-AC57861D98B9}">
      <dsp:nvSpPr>
        <dsp:cNvPr id="0" name=""/>
        <dsp:cNvSpPr/>
      </dsp:nvSpPr>
      <dsp:spPr>
        <a:xfrm>
          <a:off x="4474" y="1942564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Objectives</a:t>
          </a:r>
          <a:r>
            <a:rPr lang="en-US" sz="1100" kern="1200"/>
            <a:t>:</a:t>
          </a:r>
        </a:p>
      </dsp:txBody>
      <dsp:txXfrm>
        <a:off x="4474" y="1942564"/>
        <a:ext cx="1432617" cy="573046"/>
      </dsp:txXfrm>
    </dsp:sp>
    <dsp:sp modelId="{C1857B09-CE6E-42B8-AB55-043B9DAEF4AF}">
      <dsp:nvSpPr>
        <dsp:cNvPr id="0" name=""/>
        <dsp:cNvSpPr/>
      </dsp:nvSpPr>
      <dsp:spPr>
        <a:xfrm>
          <a:off x="2081769" y="1082028"/>
          <a:ext cx="644677" cy="6446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70393-ADFE-4127-8D0C-956EC452930F}">
      <dsp:nvSpPr>
        <dsp:cNvPr id="0" name=""/>
        <dsp:cNvSpPr/>
      </dsp:nvSpPr>
      <dsp:spPr>
        <a:xfrm>
          <a:off x="1687799" y="1942564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Understand how backdoor attacks function in diffusion models.</a:t>
          </a:r>
        </a:p>
      </dsp:txBody>
      <dsp:txXfrm>
        <a:off x="1687799" y="1942564"/>
        <a:ext cx="1432617" cy="573046"/>
      </dsp:txXfrm>
    </dsp:sp>
    <dsp:sp modelId="{012B19E1-3A7B-4851-A98D-A8C26A44673E}">
      <dsp:nvSpPr>
        <dsp:cNvPr id="0" name=""/>
        <dsp:cNvSpPr/>
      </dsp:nvSpPr>
      <dsp:spPr>
        <a:xfrm>
          <a:off x="3765094" y="1082028"/>
          <a:ext cx="644677" cy="6446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F466A-4F04-47C2-9181-236D43D7D28E}">
      <dsp:nvSpPr>
        <dsp:cNvPr id="0" name=""/>
        <dsp:cNvSpPr/>
      </dsp:nvSpPr>
      <dsp:spPr>
        <a:xfrm>
          <a:off x="3371124" y="1942564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Analyze the trade-off between attack success and performance.</a:t>
          </a:r>
        </a:p>
      </dsp:txBody>
      <dsp:txXfrm>
        <a:off x="3371124" y="1942564"/>
        <a:ext cx="1432617" cy="573046"/>
      </dsp:txXfrm>
    </dsp:sp>
    <dsp:sp modelId="{CD93CB0B-B781-459B-84E4-D84A91C69844}">
      <dsp:nvSpPr>
        <dsp:cNvPr id="0" name=""/>
        <dsp:cNvSpPr/>
      </dsp:nvSpPr>
      <dsp:spPr>
        <a:xfrm>
          <a:off x="5448419" y="1082028"/>
          <a:ext cx="644677" cy="6446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8F334-6F4D-4804-823F-E82A3C8B3430}">
      <dsp:nvSpPr>
        <dsp:cNvPr id="0" name=""/>
        <dsp:cNvSpPr/>
      </dsp:nvSpPr>
      <dsp:spPr>
        <a:xfrm>
          <a:off x="5054450" y="1942564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Risks</a:t>
          </a:r>
          <a:r>
            <a:rPr lang="en-US" sz="1100" kern="1200"/>
            <a:t>:</a:t>
          </a:r>
        </a:p>
      </dsp:txBody>
      <dsp:txXfrm>
        <a:off x="5054450" y="1942564"/>
        <a:ext cx="1432617" cy="573046"/>
      </dsp:txXfrm>
    </dsp:sp>
    <dsp:sp modelId="{01D3BB5F-4816-4E81-A4AB-77E639A14A2A}">
      <dsp:nvSpPr>
        <dsp:cNvPr id="0" name=""/>
        <dsp:cNvSpPr/>
      </dsp:nvSpPr>
      <dsp:spPr>
        <a:xfrm>
          <a:off x="7131744" y="1082028"/>
          <a:ext cx="644677" cy="6446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62971-CE8A-45AD-9CCB-BDCBB24DF9F0}">
      <dsp:nvSpPr>
        <dsp:cNvPr id="0" name=""/>
        <dsp:cNvSpPr/>
      </dsp:nvSpPr>
      <dsp:spPr>
        <a:xfrm>
          <a:off x="6737775" y="1942564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Compromised models may produce harmful outputs.</a:t>
          </a:r>
        </a:p>
      </dsp:txBody>
      <dsp:txXfrm>
        <a:off x="6737775" y="1942564"/>
        <a:ext cx="1432617" cy="573046"/>
      </dsp:txXfrm>
    </dsp:sp>
    <dsp:sp modelId="{7EDC6AA8-64B8-481D-87B1-239BB9C1DB8A}">
      <dsp:nvSpPr>
        <dsp:cNvPr id="0" name=""/>
        <dsp:cNvSpPr/>
      </dsp:nvSpPr>
      <dsp:spPr>
        <a:xfrm>
          <a:off x="8815070" y="1082028"/>
          <a:ext cx="644677" cy="6446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5A2A1-D21C-44F4-8921-E6A8A6708D57}">
      <dsp:nvSpPr>
        <dsp:cNvPr id="0" name=""/>
        <dsp:cNvSpPr/>
      </dsp:nvSpPr>
      <dsp:spPr>
        <a:xfrm>
          <a:off x="8421100" y="1942564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Trust in AI applications could decline, especially in critical industries.</a:t>
          </a:r>
        </a:p>
      </dsp:txBody>
      <dsp:txXfrm>
        <a:off x="8421100" y="1942564"/>
        <a:ext cx="1432617" cy="573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68A3B-CA7D-473D-96C1-AB7017FA4012}">
      <dsp:nvSpPr>
        <dsp:cNvPr id="0" name=""/>
        <dsp:cNvSpPr/>
      </dsp:nvSpPr>
      <dsp:spPr>
        <a:xfrm>
          <a:off x="2117454" y="512644"/>
          <a:ext cx="3968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805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5171" y="556227"/>
        <a:ext cx="21370" cy="4274"/>
      </dsp:txXfrm>
    </dsp:sp>
    <dsp:sp modelId="{3E164CF5-DE6D-4E6B-8097-7CF34226680D}">
      <dsp:nvSpPr>
        <dsp:cNvPr id="0" name=""/>
        <dsp:cNvSpPr/>
      </dsp:nvSpPr>
      <dsp:spPr>
        <a:xfrm>
          <a:off x="260971" y="879"/>
          <a:ext cx="1858282" cy="11149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057" tIns="95581" rIns="91057" bIns="955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Dataset Preparation</a:t>
          </a:r>
          <a:r>
            <a:rPr lang="en-US" sz="1300" kern="1200"/>
            <a:t>:</a:t>
          </a:r>
        </a:p>
      </dsp:txBody>
      <dsp:txXfrm>
        <a:off x="260971" y="879"/>
        <a:ext cx="1858282" cy="1114969"/>
      </dsp:txXfrm>
    </dsp:sp>
    <dsp:sp modelId="{20349944-4670-459C-A945-56A556829A37}">
      <dsp:nvSpPr>
        <dsp:cNvPr id="0" name=""/>
        <dsp:cNvSpPr/>
      </dsp:nvSpPr>
      <dsp:spPr>
        <a:xfrm>
          <a:off x="4403142" y="512644"/>
          <a:ext cx="3968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805" y="45720"/>
              </a:lnTo>
            </a:path>
          </a:pathLst>
        </a:custGeom>
        <a:noFill/>
        <a:ln w="9525" cap="flat" cmpd="sng" algn="ctr">
          <a:solidFill>
            <a:schemeClr val="accent5">
              <a:hueOff val="-3046161"/>
              <a:satOff val="1731"/>
              <a:lumOff val="-142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90859" y="556227"/>
        <a:ext cx="21370" cy="4274"/>
      </dsp:txXfrm>
    </dsp:sp>
    <dsp:sp modelId="{57A9EFF6-E91C-42B3-BC43-A7492889EBD4}">
      <dsp:nvSpPr>
        <dsp:cNvPr id="0" name=""/>
        <dsp:cNvSpPr/>
      </dsp:nvSpPr>
      <dsp:spPr>
        <a:xfrm>
          <a:off x="2546659" y="879"/>
          <a:ext cx="1858282" cy="1114969"/>
        </a:xfrm>
        <a:prstGeom prst="rect">
          <a:avLst/>
        </a:prstGeom>
        <a:solidFill>
          <a:schemeClr val="accent5">
            <a:hueOff val="-2665391"/>
            <a:satOff val="1515"/>
            <a:lumOff val="-125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057" tIns="95581" rIns="91057" bIns="955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Modified public datasets like CIFAR-10 with embedded triggers (e.g., watermarks).</a:t>
          </a:r>
        </a:p>
      </dsp:txBody>
      <dsp:txXfrm>
        <a:off x="2546659" y="879"/>
        <a:ext cx="1858282" cy="1114969"/>
      </dsp:txXfrm>
    </dsp:sp>
    <dsp:sp modelId="{8CB7C672-E5AC-464B-B00B-2E68FE8AE7F8}">
      <dsp:nvSpPr>
        <dsp:cNvPr id="0" name=""/>
        <dsp:cNvSpPr/>
      </dsp:nvSpPr>
      <dsp:spPr>
        <a:xfrm>
          <a:off x="6688830" y="512644"/>
          <a:ext cx="3968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805" y="45720"/>
              </a:lnTo>
            </a:path>
          </a:pathLst>
        </a:custGeom>
        <a:noFill/>
        <a:ln w="9525" cap="flat" cmpd="sng" algn="ctr">
          <a:solidFill>
            <a:schemeClr val="accent5">
              <a:hueOff val="-6092321"/>
              <a:satOff val="3463"/>
              <a:lumOff val="-285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76547" y="556227"/>
        <a:ext cx="21370" cy="4274"/>
      </dsp:txXfrm>
    </dsp:sp>
    <dsp:sp modelId="{80240AFD-ECAC-4466-8EC9-64E57F0620B0}">
      <dsp:nvSpPr>
        <dsp:cNvPr id="0" name=""/>
        <dsp:cNvSpPr/>
      </dsp:nvSpPr>
      <dsp:spPr>
        <a:xfrm>
          <a:off x="4832347" y="879"/>
          <a:ext cx="1858282" cy="1114969"/>
        </a:xfrm>
        <a:prstGeom prst="rect">
          <a:avLst/>
        </a:prstGeom>
        <a:solidFill>
          <a:schemeClr val="accent5">
            <a:hueOff val="-5330781"/>
            <a:satOff val="3030"/>
            <a:lumOff val="-250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057" tIns="95581" rIns="91057" bIns="955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Model Training</a:t>
          </a:r>
          <a:r>
            <a:rPr lang="en-US" sz="1300" kern="1200"/>
            <a:t>:</a:t>
          </a:r>
        </a:p>
      </dsp:txBody>
      <dsp:txXfrm>
        <a:off x="4832347" y="879"/>
        <a:ext cx="1858282" cy="1114969"/>
      </dsp:txXfrm>
    </dsp:sp>
    <dsp:sp modelId="{22061277-68D6-4699-99E7-0C6718D0F0F8}">
      <dsp:nvSpPr>
        <dsp:cNvPr id="0" name=""/>
        <dsp:cNvSpPr/>
      </dsp:nvSpPr>
      <dsp:spPr>
        <a:xfrm>
          <a:off x="1190112" y="1114049"/>
          <a:ext cx="6857064" cy="396805"/>
        </a:xfrm>
        <a:custGeom>
          <a:avLst/>
          <a:gdLst/>
          <a:ahLst/>
          <a:cxnLst/>
          <a:rect l="0" t="0" r="0" b="0"/>
          <a:pathLst>
            <a:path>
              <a:moveTo>
                <a:pt x="6857064" y="0"/>
              </a:moveTo>
              <a:lnTo>
                <a:pt x="6857064" y="215502"/>
              </a:lnTo>
              <a:lnTo>
                <a:pt x="0" y="215502"/>
              </a:lnTo>
              <a:lnTo>
                <a:pt x="0" y="396805"/>
              </a:lnTo>
            </a:path>
          </a:pathLst>
        </a:custGeom>
        <a:noFill/>
        <a:ln w="9525" cap="flat" cmpd="sng" algn="ctr">
          <a:solidFill>
            <a:schemeClr val="accent5">
              <a:hueOff val="-9138482"/>
              <a:satOff val="5194"/>
              <a:lumOff val="-42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6885" y="1310315"/>
        <a:ext cx="343518" cy="4274"/>
      </dsp:txXfrm>
    </dsp:sp>
    <dsp:sp modelId="{9034EACD-37F6-4BF7-8D74-0E59BF9FD9EC}">
      <dsp:nvSpPr>
        <dsp:cNvPr id="0" name=""/>
        <dsp:cNvSpPr/>
      </dsp:nvSpPr>
      <dsp:spPr>
        <a:xfrm>
          <a:off x="7118035" y="879"/>
          <a:ext cx="1858282" cy="1114969"/>
        </a:xfrm>
        <a:prstGeom prst="rect">
          <a:avLst/>
        </a:prstGeom>
        <a:solidFill>
          <a:schemeClr val="accent5">
            <a:hueOff val="-7996172"/>
            <a:satOff val="4545"/>
            <a:lumOff val="-375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057" tIns="95581" rIns="91057" bIns="955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Fine-tuned pre-trained diffusion models to inject backdoors.</a:t>
          </a:r>
        </a:p>
      </dsp:txBody>
      <dsp:txXfrm>
        <a:off x="7118035" y="879"/>
        <a:ext cx="1858282" cy="1114969"/>
      </dsp:txXfrm>
    </dsp:sp>
    <dsp:sp modelId="{AF00E14F-82CA-4382-8CEE-DB20D934F6A4}">
      <dsp:nvSpPr>
        <dsp:cNvPr id="0" name=""/>
        <dsp:cNvSpPr/>
      </dsp:nvSpPr>
      <dsp:spPr>
        <a:xfrm>
          <a:off x="2117454" y="2055019"/>
          <a:ext cx="3968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805" y="45720"/>
              </a:lnTo>
            </a:path>
          </a:pathLst>
        </a:custGeom>
        <a:noFill/>
        <a:ln w="9525" cap="flat" cmpd="sng" algn="ctr">
          <a:solidFill>
            <a:schemeClr val="accent5">
              <a:hueOff val="-12184643"/>
              <a:satOff val="6925"/>
              <a:lumOff val="-571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5171" y="2098602"/>
        <a:ext cx="21370" cy="4274"/>
      </dsp:txXfrm>
    </dsp:sp>
    <dsp:sp modelId="{4485B211-3962-408D-8AEB-A62A06617C4A}">
      <dsp:nvSpPr>
        <dsp:cNvPr id="0" name=""/>
        <dsp:cNvSpPr/>
      </dsp:nvSpPr>
      <dsp:spPr>
        <a:xfrm>
          <a:off x="260971" y="1543254"/>
          <a:ext cx="1858282" cy="1114969"/>
        </a:xfrm>
        <a:prstGeom prst="rect">
          <a:avLst/>
        </a:prstGeom>
        <a:solidFill>
          <a:schemeClr val="accent5">
            <a:hueOff val="-10661562"/>
            <a:satOff val="6060"/>
            <a:lumOff val="-500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057" tIns="95581" rIns="91057" bIns="955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Evaluation</a:t>
          </a:r>
          <a:r>
            <a:rPr lang="en-US" sz="1300" kern="1200"/>
            <a:t>:</a:t>
          </a:r>
        </a:p>
      </dsp:txBody>
      <dsp:txXfrm>
        <a:off x="260971" y="1543254"/>
        <a:ext cx="1858282" cy="1114969"/>
      </dsp:txXfrm>
    </dsp:sp>
    <dsp:sp modelId="{74C4EB7B-7E57-4011-A23C-4E9A549351A3}">
      <dsp:nvSpPr>
        <dsp:cNvPr id="0" name=""/>
        <dsp:cNvSpPr/>
      </dsp:nvSpPr>
      <dsp:spPr>
        <a:xfrm>
          <a:off x="4403142" y="2055019"/>
          <a:ext cx="3968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805" y="45720"/>
              </a:lnTo>
            </a:path>
          </a:pathLst>
        </a:custGeom>
        <a:noFill/>
        <a:ln w="9525" cap="flat" cmpd="sng" algn="ctr">
          <a:solidFill>
            <a:schemeClr val="accent5">
              <a:hueOff val="-15230804"/>
              <a:satOff val="8656"/>
              <a:lumOff val="-71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90859" y="2098602"/>
        <a:ext cx="21370" cy="4274"/>
      </dsp:txXfrm>
    </dsp:sp>
    <dsp:sp modelId="{7953E5CB-0CCC-4AC3-9693-38115E8B5CBC}">
      <dsp:nvSpPr>
        <dsp:cNvPr id="0" name=""/>
        <dsp:cNvSpPr/>
      </dsp:nvSpPr>
      <dsp:spPr>
        <a:xfrm>
          <a:off x="2546659" y="1543254"/>
          <a:ext cx="1858282" cy="1114969"/>
        </a:xfrm>
        <a:prstGeom prst="rect">
          <a:avLst/>
        </a:prstGeom>
        <a:solidFill>
          <a:schemeClr val="accent5">
            <a:hueOff val="-13326953"/>
            <a:satOff val="7574"/>
            <a:lumOff val="-625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057" tIns="95581" rIns="91057" bIns="955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Used Frechet Inception Distance (FID) to measure output quality.</a:t>
          </a:r>
        </a:p>
      </dsp:txBody>
      <dsp:txXfrm>
        <a:off x="2546659" y="1543254"/>
        <a:ext cx="1858282" cy="1114969"/>
      </dsp:txXfrm>
    </dsp:sp>
    <dsp:sp modelId="{8E63AE40-5559-4EC9-BA02-BF5F3735ECFF}">
      <dsp:nvSpPr>
        <dsp:cNvPr id="0" name=""/>
        <dsp:cNvSpPr/>
      </dsp:nvSpPr>
      <dsp:spPr>
        <a:xfrm>
          <a:off x="6688830" y="2055019"/>
          <a:ext cx="3968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6805" y="45720"/>
              </a:lnTo>
            </a:path>
          </a:pathLst>
        </a:custGeom>
        <a:noFill/>
        <a:ln w="9525" cap="flat" cmpd="sng" algn="ctr">
          <a:solidFill>
            <a:schemeClr val="accent5">
              <a:hueOff val="-18276964"/>
              <a:satOff val="10388"/>
              <a:lumOff val="-857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76547" y="2098602"/>
        <a:ext cx="21370" cy="4274"/>
      </dsp:txXfrm>
    </dsp:sp>
    <dsp:sp modelId="{80DE30AD-8E0F-4AE8-9CFE-BCF5D1A10D00}">
      <dsp:nvSpPr>
        <dsp:cNvPr id="0" name=""/>
        <dsp:cNvSpPr/>
      </dsp:nvSpPr>
      <dsp:spPr>
        <a:xfrm>
          <a:off x="4832347" y="1543254"/>
          <a:ext cx="1858282" cy="1114969"/>
        </a:xfrm>
        <a:prstGeom prst="rect">
          <a:avLst/>
        </a:prstGeom>
        <a:solidFill>
          <a:schemeClr val="accent5">
            <a:hueOff val="-15992344"/>
            <a:satOff val="9089"/>
            <a:lumOff val="-750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057" tIns="95581" rIns="91057" bIns="955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Measured attack success rate via triggered outputs.</a:t>
          </a:r>
        </a:p>
      </dsp:txBody>
      <dsp:txXfrm>
        <a:off x="4832347" y="1543254"/>
        <a:ext cx="1858282" cy="1114969"/>
      </dsp:txXfrm>
    </dsp:sp>
    <dsp:sp modelId="{8B137216-2664-41E2-B4DB-51DA20251C9D}">
      <dsp:nvSpPr>
        <dsp:cNvPr id="0" name=""/>
        <dsp:cNvSpPr/>
      </dsp:nvSpPr>
      <dsp:spPr>
        <a:xfrm>
          <a:off x="1190112" y="2656424"/>
          <a:ext cx="6857064" cy="396805"/>
        </a:xfrm>
        <a:custGeom>
          <a:avLst/>
          <a:gdLst/>
          <a:ahLst/>
          <a:cxnLst/>
          <a:rect l="0" t="0" r="0" b="0"/>
          <a:pathLst>
            <a:path>
              <a:moveTo>
                <a:pt x="6857064" y="0"/>
              </a:moveTo>
              <a:lnTo>
                <a:pt x="6857064" y="215502"/>
              </a:lnTo>
              <a:lnTo>
                <a:pt x="0" y="215502"/>
              </a:lnTo>
              <a:lnTo>
                <a:pt x="0" y="396805"/>
              </a:lnTo>
            </a:path>
          </a:pathLst>
        </a:custGeom>
        <a:noFill/>
        <a:ln w="9525" cap="flat" cmpd="sng" algn="ctr">
          <a:solidFill>
            <a:schemeClr val="accent5">
              <a:hueOff val="-21323124"/>
              <a:satOff val="12119"/>
              <a:lumOff val="-10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46885" y="2852689"/>
        <a:ext cx="343518" cy="4274"/>
      </dsp:txXfrm>
    </dsp:sp>
    <dsp:sp modelId="{875A5CFA-9F43-4133-B2C0-15FC99DC0F93}">
      <dsp:nvSpPr>
        <dsp:cNvPr id="0" name=""/>
        <dsp:cNvSpPr/>
      </dsp:nvSpPr>
      <dsp:spPr>
        <a:xfrm>
          <a:off x="7118035" y="1543254"/>
          <a:ext cx="1858282" cy="1114969"/>
        </a:xfrm>
        <a:prstGeom prst="rect">
          <a:avLst/>
        </a:prstGeom>
        <a:solidFill>
          <a:schemeClr val="accent5">
            <a:hueOff val="-18657733"/>
            <a:satOff val="10604"/>
            <a:lumOff val="-875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057" tIns="95581" rIns="91057" bIns="955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Defences</a:t>
          </a:r>
          <a:r>
            <a:rPr lang="en-US" sz="1300" kern="1200"/>
            <a:t>:</a:t>
          </a:r>
        </a:p>
      </dsp:txBody>
      <dsp:txXfrm>
        <a:off x="7118035" y="1543254"/>
        <a:ext cx="1858282" cy="1114969"/>
      </dsp:txXfrm>
    </dsp:sp>
    <dsp:sp modelId="{42177C3A-0F33-4862-AD09-D84E9BE53015}">
      <dsp:nvSpPr>
        <dsp:cNvPr id="0" name=""/>
        <dsp:cNvSpPr/>
      </dsp:nvSpPr>
      <dsp:spPr>
        <a:xfrm>
          <a:off x="260971" y="3085629"/>
          <a:ext cx="1858282" cy="1114969"/>
        </a:xfrm>
        <a:prstGeom prst="rect">
          <a:avLst/>
        </a:prstGeom>
        <a:solidFill>
          <a:schemeClr val="accent5">
            <a:hueOff val="-21323124"/>
            <a:satOff val="12119"/>
            <a:lumOff val="-1000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057" tIns="95581" rIns="91057" bIns="9558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Tested anomaly detection techniques to flag suspicious outputs</a:t>
          </a:r>
        </a:p>
      </dsp:txBody>
      <dsp:txXfrm>
        <a:off x="260971" y="3085629"/>
        <a:ext cx="1858282" cy="11149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D5860-D726-4EF6-99D5-499AD1FD7A34}">
      <dsp:nvSpPr>
        <dsp:cNvPr id="0" name=""/>
        <dsp:cNvSpPr/>
      </dsp:nvSpPr>
      <dsp:spPr>
        <a:xfrm>
          <a:off x="0" y="98293"/>
          <a:ext cx="3080684" cy="18484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Effectiveness of Backdoor Attacks</a:t>
          </a:r>
          <a:r>
            <a:rPr lang="en-US" sz="2700" kern="1200"/>
            <a:t>:</a:t>
          </a:r>
        </a:p>
      </dsp:txBody>
      <dsp:txXfrm>
        <a:off x="0" y="98293"/>
        <a:ext cx="3080684" cy="1848411"/>
      </dsp:txXfrm>
    </dsp:sp>
    <dsp:sp modelId="{C1DC20E9-5465-41C7-B301-1FBE23923986}">
      <dsp:nvSpPr>
        <dsp:cNvPr id="0" name=""/>
        <dsp:cNvSpPr/>
      </dsp:nvSpPr>
      <dsp:spPr>
        <a:xfrm>
          <a:off x="3388753" y="98293"/>
          <a:ext cx="3080684" cy="1848411"/>
        </a:xfrm>
        <a:prstGeom prst="rect">
          <a:avLst/>
        </a:prstGeom>
        <a:solidFill>
          <a:schemeClr val="accent2">
            <a:hueOff val="381558"/>
            <a:satOff val="-8706"/>
            <a:lumOff val="3216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Backdoor triggers had over </a:t>
          </a:r>
          <a:r>
            <a:rPr lang="en-US" sz="2700" b="1" kern="1200"/>
            <a:t>90% success rate</a:t>
          </a:r>
          <a:r>
            <a:rPr lang="en-US" sz="2700" kern="1200"/>
            <a:t>.</a:t>
          </a:r>
        </a:p>
      </dsp:txBody>
      <dsp:txXfrm>
        <a:off x="3388753" y="98293"/>
        <a:ext cx="3080684" cy="1848411"/>
      </dsp:txXfrm>
    </dsp:sp>
    <dsp:sp modelId="{D3832B40-BF62-4504-81B8-D17893771786}">
      <dsp:nvSpPr>
        <dsp:cNvPr id="0" name=""/>
        <dsp:cNvSpPr/>
      </dsp:nvSpPr>
      <dsp:spPr>
        <a:xfrm>
          <a:off x="6777506" y="98293"/>
          <a:ext cx="3080684" cy="1848411"/>
        </a:xfrm>
        <a:prstGeom prst="rect">
          <a:avLst/>
        </a:prstGeom>
        <a:solidFill>
          <a:schemeClr val="accent2">
            <a:hueOff val="763116"/>
            <a:satOff val="-17411"/>
            <a:lumOff val="6432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Minimal impact on performance with clean data.</a:t>
          </a:r>
        </a:p>
      </dsp:txBody>
      <dsp:txXfrm>
        <a:off x="6777506" y="98293"/>
        <a:ext cx="3080684" cy="1848411"/>
      </dsp:txXfrm>
    </dsp:sp>
    <dsp:sp modelId="{5F1DC7CD-9AC7-4982-9FA7-7FC96C8E8464}">
      <dsp:nvSpPr>
        <dsp:cNvPr id="0" name=""/>
        <dsp:cNvSpPr/>
      </dsp:nvSpPr>
      <dsp:spPr>
        <a:xfrm>
          <a:off x="0" y="2254773"/>
          <a:ext cx="3080684" cy="1848411"/>
        </a:xfrm>
        <a:prstGeom prst="rect">
          <a:avLst/>
        </a:prstGeom>
        <a:solidFill>
          <a:schemeClr val="accent2">
            <a:hueOff val="1144674"/>
            <a:satOff val="-26117"/>
            <a:lumOff val="964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Visual Observations</a:t>
          </a:r>
          <a:r>
            <a:rPr lang="en-US" sz="2700" kern="1200"/>
            <a:t>:</a:t>
          </a:r>
        </a:p>
      </dsp:txBody>
      <dsp:txXfrm>
        <a:off x="0" y="2254773"/>
        <a:ext cx="3080684" cy="1848411"/>
      </dsp:txXfrm>
    </dsp:sp>
    <dsp:sp modelId="{1A415F87-F861-4B84-A06E-EC1B52E1D031}">
      <dsp:nvSpPr>
        <dsp:cNvPr id="0" name=""/>
        <dsp:cNvSpPr/>
      </dsp:nvSpPr>
      <dsp:spPr>
        <a:xfrm>
          <a:off x="3388753" y="2254773"/>
          <a:ext cx="3080684" cy="1848411"/>
        </a:xfrm>
        <a:prstGeom prst="rect">
          <a:avLst/>
        </a:prstGeom>
        <a:solidFill>
          <a:schemeClr val="accent2">
            <a:hueOff val="1526231"/>
            <a:satOff val="-34822"/>
            <a:lumOff val="12863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Triggered outputs retained high quality and appeared normal.</a:t>
          </a:r>
        </a:p>
      </dsp:txBody>
      <dsp:txXfrm>
        <a:off x="3388753" y="2254773"/>
        <a:ext cx="3080684" cy="1848411"/>
      </dsp:txXfrm>
    </dsp:sp>
    <dsp:sp modelId="{DF7B28A1-7009-46EA-B47D-622100EA5E63}">
      <dsp:nvSpPr>
        <dsp:cNvPr id="0" name=""/>
        <dsp:cNvSpPr/>
      </dsp:nvSpPr>
      <dsp:spPr>
        <a:xfrm>
          <a:off x="6777506" y="2254773"/>
          <a:ext cx="3080684" cy="1848411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Side-by-side comparisons confirm subtle yet effective triggers.</a:t>
          </a:r>
        </a:p>
      </dsp:txBody>
      <dsp:txXfrm>
        <a:off x="6777506" y="2254773"/>
        <a:ext cx="3080684" cy="18484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26581-04C0-4462-AAE6-0B4CEE2B445A}">
      <dsp:nvSpPr>
        <dsp:cNvPr id="0" name=""/>
        <dsp:cNvSpPr/>
      </dsp:nvSpPr>
      <dsp:spPr>
        <a:xfrm>
          <a:off x="770" y="229222"/>
          <a:ext cx="3119193" cy="37430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107" tIns="0" rIns="30810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Scaling up experiments with larger datasets like ImageNet and models like Stable Diffusion.</a:t>
          </a:r>
        </a:p>
      </dsp:txBody>
      <dsp:txXfrm>
        <a:off x="770" y="1726435"/>
        <a:ext cx="3119193" cy="2245819"/>
      </dsp:txXfrm>
    </dsp:sp>
    <dsp:sp modelId="{AE0A91B5-53ED-4730-B574-3F34F4D867BF}">
      <dsp:nvSpPr>
        <dsp:cNvPr id="0" name=""/>
        <dsp:cNvSpPr/>
      </dsp:nvSpPr>
      <dsp:spPr>
        <a:xfrm>
          <a:off x="770" y="229222"/>
          <a:ext cx="3119193" cy="1497212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107" tIns="165100" rIns="30810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0" y="229222"/>
        <a:ext cx="3119193" cy="1497212"/>
      </dsp:txXfrm>
    </dsp:sp>
    <dsp:sp modelId="{EA26291B-7CB0-41B6-8C1C-44F679F132C1}">
      <dsp:nvSpPr>
        <dsp:cNvPr id="0" name=""/>
        <dsp:cNvSpPr/>
      </dsp:nvSpPr>
      <dsp:spPr>
        <a:xfrm>
          <a:off x="3369499" y="229222"/>
          <a:ext cx="3119193" cy="3743032"/>
        </a:xfrm>
        <a:prstGeom prst="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3970" cap="flat" cmpd="sng" algn="ctr">
          <a:solidFill>
            <a:schemeClr val="accent2">
              <a:hueOff val="953895"/>
              <a:satOff val="-21764"/>
              <a:lumOff val="8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107" tIns="0" rIns="30810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Enhancing defences through advanced anomaly detection and adversarial training.</a:t>
          </a:r>
        </a:p>
      </dsp:txBody>
      <dsp:txXfrm>
        <a:off x="3369499" y="1726435"/>
        <a:ext cx="3119193" cy="2245819"/>
      </dsp:txXfrm>
    </dsp:sp>
    <dsp:sp modelId="{D1538C1C-561A-48C0-95D2-72A7D99777CC}">
      <dsp:nvSpPr>
        <dsp:cNvPr id="0" name=""/>
        <dsp:cNvSpPr/>
      </dsp:nvSpPr>
      <dsp:spPr>
        <a:xfrm>
          <a:off x="3369499" y="229222"/>
          <a:ext cx="3119193" cy="1497212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107" tIns="165100" rIns="30810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69499" y="229222"/>
        <a:ext cx="3119193" cy="1497212"/>
      </dsp:txXfrm>
    </dsp:sp>
    <dsp:sp modelId="{CDFF7AFB-3443-4025-A527-070514959A02}">
      <dsp:nvSpPr>
        <dsp:cNvPr id="0" name=""/>
        <dsp:cNvSpPr/>
      </dsp:nvSpPr>
      <dsp:spPr>
        <a:xfrm>
          <a:off x="6738228" y="229222"/>
          <a:ext cx="3119193" cy="3743032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397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107" tIns="0" rIns="308107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Publishing our findings and sharing methodologies to encourage further research in secure AI systems.</a:t>
          </a:r>
        </a:p>
      </dsp:txBody>
      <dsp:txXfrm>
        <a:off x="6738228" y="1726435"/>
        <a:ext cx="3119193" cy="2245819"/>
      </dsp:txXfrm>
    </dsp:sp>
    <dsp:sp modelId="{50F33F93-C7A2-4E2A-A9CE-B988E0F0A0C4}">
      <dsp:nvSpPr>
        <dsp:cNvPr id="0" name=""/>
        <dsp:cNvSpPr/>
      </dsp:nvSpPr>
      <dsp:spPr>
        <a:xfrm>
          <a:off x="6738228" y="229222"/>
          <a:ext cx="3119193" cy="1497212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107" tIns="165100" rIns="30810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38228" y="229222"/>
        <a:ext cx="3119193" cy="1497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139-0480-4198-83E2-68CE0B25BC9B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9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E23-3B6A-482C-9BEA-F32A9EB44C40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292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8FD-9717-4D78-9D01-4CBD0AC8CAE0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103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BD47-5F5E-4508-9DFC-0021F20B392D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082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3E3-326B-4424-9A50-2CBB9CA4B2E5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329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F6F-C437-48B6-80BB-8E50899C06AF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52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6D14-B85F-4865-804C-5734F9C85CDD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012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6C38-6601-4688-9146-5E61D8B04598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15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061E-CDAE-49E3-92CB-288B639C3B6F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47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851-4767-4B63-B36B-F772D06043F2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6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A586-BE94-448D-BAE3-D5D323B9149F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2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DDEAF24-54CC-4408-99B3-A70A172EFF44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9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bydefault.com/2012/07/backdooring-apache.html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BB507A-4CD7-4FB2-A45B-AA83624A2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CB19DE-D478-4EF9-A63B-D47EC43BA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5290" y="0"/>
            <a:ext cx="5997678" cy="1458503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dirty="0">
                <a:solidFill>
                  <a:schemeClr val="accent1"/>
                </a:solidFill>
              </a:rPr>
              <a:t>INTRODUCTION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E8C2D-4F5A-49E0-8155-C1699A478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qua and green fractal background like floral petal">
            <a:extLst>
              <a:ext uri="{FF2B5EF4-FFF2-40B4-BE49-F238E27FC236}">
                <a16:creationId xmlns:a16="http://schemas.microsoft.com/office/drawing/2014/main" id="{70D31194-5C9B-0BC1-B2D7-0994B8B6CB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24" r="35288" b="4"/>
          <a:stretch/>
        </p:blipFill>
        <p:spPr>
          <a:xfrm>
            <a:off x="457200" y="10"/>
            <a:ext cx="4196111" cy="68579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5290" y="2293496"/>
            <a:ext cx="6015571" cy="388664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buFont typeface="Arial"/>
              <a:buChar char="•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Diffusion models are advanced AI systems capable of generating high-quality images, videos, and text.</a:t>
            </a:r>
          </a:p>
          <a:p>
            <a:pPr indent="-182880">
              <a:buFont typeface="Arial"/>
              <a:buChar char="•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Applications in Healthcare, Creative Arts, Entertainment and Education.</a:t>
            </a:r>
          </a:p>
          <a:p>
            <a:pPr indent="-182880">
              <a:buFont typeface="Arial"/>
              <a:buChar char="•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Vulnerability: Since Diffusion models are susceptible to backdoor attacks which makes it essential to learn and address these risks to make AI safe and trustworthy.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/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/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85878-62F5-6BB8-960D-74E6D4BB31FB}"/>
              </a:ext>
            </a:extLst>
          </p:cNvPr>
          <p:cNvSpPr txBox="1"/>
          <p:nvPr/>
        </p:nvSpPr>
        <p:spPr>
          <a:xfrm>
            <a:off x="5128404" y="1458503"/>
            <a:ext cx="5852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82880"/>
            <a:r>
              <a:rPr lang="en-US" sz="1800" b="1" u="sng" spc="100" dirty="0">
                <a:solidFill>
                  <a:schemeClr val="tx2"/>
                </a:solidFill>
                <a:uFill>
                  <a:solidFill>
                    <a:schemeClr val="accent2"/>
                  </a:solidFill>
                </a:uFill>
              </a:rPr>
              <a:t>Implementing Backdoor Attacks on Diffusion Models: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0D9B0-42A5-B2DD-2609-A9B016F3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/>
            <a:r>
              <a:rPr lang="en-US" dirty="0"/>
              <a:t>OBJECTIVES AND RISKS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1D5FA2-33BE-E69C-192D-07C3A032F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25181"/>
              </p:ext>
            </p:extLst>
          </p:nvPr>
        </p:nvGraphicFramePr>
        <p:xfrm>
          <a:off x="1262063" y="1573967"/>
          <a:ext cx="9858192" cy="359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810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47E6-4CF0-A71C-B15E-25A5890D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/>
            <a:r>
              <a:rPr lang="en-US" dirty="0"/>
              <a:t>METHODOLOGY</a:t>
            </a:r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8EB6F8FF-4130-07CB-8760-16B9F6B42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955739"/>
              </p:ext>
            </p:extLst>
          </p:nvPr>
        </p:nvGraphicFramePr>
        <p:xfrm>
          <a:off x="1262063" y="2013054"/>
          <a:ext cx="9237290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82541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22BAC-2361-C6DC-C2E2-5C68B755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/>
            <a:r>
              <a:rPr lang="en-US" dirty="0"/>
              <a:t>RESULTS AND FINDINGS 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24C194-6B2A-BF76-DA83-A62321181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232320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56194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ECC3BA-A694-43D5-A273-058C61324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neon sign in a window&#10;&#10;Description automatically generated">
            <a:extLst>
              <a:ext uri="{FF2B5EF4-FFF2-40B4-BE49-F238E27FC236}">
                <a16:creationId xmlns:a16="http://schemas.microsoft.com/office/drawing/2014/main" id="{005A4019-BEFF-7A59-E02D-25FD59C8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303" b="51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AF0AE0-A3AB-8A19-C8C8-4536500D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70096-021D-49FA-8A73-81107C1F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Implications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Backdoor vulnerabilities can lead to disinformation, sabotage, and security breaches.</a:t>
            </a:r>
            <a:endParaRPr lang="en-US" dirty="0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Challenges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Detection of backdoors is complex in advanced diffusion models.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Building robust </a:t>
            </a:r>
            <a:r>
              <a:rPr lang="en-US" dirty="0" err="1">
                <a:ea typeface="+mn-lt"/>
                <a:cs typeface="+mn-lt"/>
              </a:rPr>
              <a:t>defences</a:t>
            </a:r>
            <a:r>
              <a:rPr lang="en-US" dirty="0">
                <a:ea typeface="+mn-lt"/>
                <a:cs typeface="+mn-lt"/>
              </a:rPr>
              <a:t> often impacts model efficiency.</a:t>
            </a:r>
            <a:endParaRPr lang="en-US" dirty="0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Solutions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Conduct adversarial testing to uncover vulnerabilities.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 secure training processes to prevent backdoor injection.</a:t>
            </a:r>
            <a:endParaRPr lang="en-US" dirty="0"/>
          </a:p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14221-FA17-46FD-8AE3-60C5535F6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44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4BB6C-E113-D6C9-331E-AE6556A5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/>
            <a:r>
              <a:rPr lang="en-US" dirty="0"/>
              <a:t>FUTURE SCOPE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12DB09-294D-5954-9187-0B548E96E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205069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773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088C-5BB9-E4B7-CD09-DE76804B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/>
            <a:r>
              <a:rPr lang="en-US" dirty="0"/>
              <a:t>CONCLUSION</a:t>
            </a:r>
            <a:endParaRPr lang="en-US"/>
          </a:p>
        </p:txBody>
      </p:sp>
      <p:pic>
        <p:nvPicPr>
          <p:cNvPr id="7" name="Graphic 6" descr="Bio-Hazard">
            <a:extLst>
              <a:ext uri="{FF2B5EF4-FFF2-40B4-BE49-F238E27FC236}">
                <a16:creationId xmlns:a16="http://schemas.microsoft.com/office/drawing/2014/main" id="{E9F29013-C368-3DEC-EC21-F64105BE1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3137" y="2101200"/>
            <a:ext cx="3304622" cy="33046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9210E-1596-7E1C-24EB-E4916202F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834" y="1828800"/>
            <a:ext cx="5875678" cy="43513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Backdoor attacks are a significant threat to diffusion models.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Our research demonstrates these vulnerabilities and identifies potential </a:t>
            </a:r>
            <a:r>
              <a:rPr lang="en-US" dirty="0" err="1">
                <a:ea typeface="+mn-lt"/>
                <a:cs typeface="+mn-lt"/>
              </a:rPr>
              <a:t>defence</a:t>
            </a:r>
            <a:r>
              <a:rPr lang="en-US" dirty="0">
                <a:ea typeface="+mn-lt"/>
                <a:cs typeface="+mn-lt"/>
              </a:rPr>
              <a:t> strategies.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Securing these systems requires collaboration and ongoing research to ensure they are trustworthy and resilient.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84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739B-8DC5-4691-AE66-8914A760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27432" rIns="91440" bIns="45720" rtlCol="0" anchor="ctr">
            <a:normAutofit/>
          </a:bodyPr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85435-0CDA-6A80-5CBD-D971F8F8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Understanding Backdoors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Q1) How do you think backdoor attacks on diffusion models could impact industries like healthcare or national security?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Ethical Implications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Q2) What ethical considerations should researchers address when studying vulnerabilities like backdoor attacks in AI models?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Future of AI Security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Q3) What innovative strategies or collaborations could be adopted to make AI systems more resilient to backdoor attacks?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35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B536-48FA-601F-C0EA-A2589849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39" y="78256"/>
            <a:ext cx="3690425" cy="828956"/>
          </a:xfrm>
        </p:spPr>
        <p:txBody>
          <a:bodyPr vert="horz" lIns="91440" tIns="27432" rIns="91440" bIns="45720" rtlCol="0">
            <a:normAutofit/>
          </a:bodyPr>
          <a:lstStyle/>
          <a:p>
            <a:r>
              <a:rPr lang="en-US" sz="3200" dirty="0"/>
              <a:t>THANKYOU 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28CF7C7D-A406-02B8-9A24-090C4A3D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38" y="1127486"/>
            <a:ext cx="3690425" cy="42431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/>
              <a:t>FARDEEN SHROFF</a:t>
            </a:r>
          </a:p>
          <a:p>
            <a:pPr marL="0" indent="0">
              <a:buNone/>
            </a:pPr>
            <a:r>
              <a:rPr lang="en-US" sz="1600" dirty="0"/>
              <a:t>A20547069</a:t>
            </a:r>
          </a:p>
          <a:p>
            <a:pPr marL="0" indent="0">
              <a:buNone/>
            </a:pPr>
            <a:r>
              <a:rPr lang="en-US" sz="1600" dirty="0"/>
              <a:t>Fshroff1@hawk.iit.edu</a:t>
            </a:r>
          </a:p>
        </p:txBody>
      </p:sp>
      <p:pic>
        <p:nvPicPr>
          <p:cNvPr id="4" name="Content Placeholder 3" descr="A red text on a white background&#10;&#10;Description automatically generated">
            <a:extLst>
              <a:ext uri="{FF2B5EF4-FFF2-40B4-BE49-F238E27FC236}">
                <a16:creationId xmlns:a16="http://schemas.microsoft.com/office/drawing/2014/main" id="{D91CCD74-608D-D8F9-E9B5-3CB1087E2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82" y="2197882"/>
            <a:ext cx="6155736" cy="46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2285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431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INTRODUCTION</vt:lpstr>
      <vt:lpstr>OBJECTIVES AND RISKS</vt:lpstr>
      <vt:lpstr>METHODOLOGY</vt:lpstr>
      <vt:lpstr>RESULTS AND FINDINGS </vt:lpstr>
      <vt:lpstr>DISCUSSION</vt:lpstr>
      <vt:lpstr>FUTURE SCOPE</vt:lpstr>
      <vt:lpstr>CONCLUSION</vt:lpstr>
      <vt:lpstr>QUESTIONS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Fardeen Shroff</cp:lastModifiedBy>
  <cp:revision>175</cp:revision>
  <dcterms:created xsi:type="dcterms:W3CDTF">2024-11-19T21:38:42Z</dcterms:created>
  <dcterms:modified xsi:type="dcterms:W3CDTF">2024-11-20T18:42:16Z</dcterms:modified>
</cp:coreProperties>
</file>