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</p:sldIdLst>
  <p:sldSz cy="5143500" cx="9144000"/>
  <p:notesSz cx="6858000" cy="9144000"/>
  <p:embeddedFontLst>
    <p:embeddedFont>
      <p:font typeface="Raleway"/>
      <p:regular r:id="rId122"/>
      <p:bold r:id="rId123"/>
      <p:italic r:id="rId124"/>
      <p:boldItalic r:id="rId125"/>
    </p:embeddedFont>
    <p:embeddedFont>
      <p:font typeface="Lato"/>
      <p:regular r:id="rId126"/>
      <p:bold r:id="rId127"/>
      <p:italic r:id="rId128"/>
      <p:boldItalic r:id="rId1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3C7909-AF34-43E7-85C4-884BDD3864FA}">
  <a:tblStyle styleId="{D33C7909-AF34-43E7-85C4-884BDD3864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29" Type="http://schemas.openxmlformats.org/officeDocument/2006/relationships/font" Target="fonts/Lato-boldItalic.fntdata"/><Relationship Id="rId128" Type="http://schemas.openxmlformats.org/officeDocument/2006/relationships/font" Target="fonts/Lato-italic.fntdata"/><Relationship Id="rId127" Type="http://schemas.openxmlformats.org/officeDocument/2006/relationships/font" Target="fonts/Lato-bold.fntdata"/><Relationship Id="rId126" Type="http://schemas.openxmlformats.org/officeDocument/2006/relationships/font" Target="fonts/Lato-regular.fntdata"/><Relationship Id="rId26" Type="http://schemas.openxmlformats.org/officeDocument/2006/relationships/slide" Target="slides/slide19.xml"/><Relationship Id="rId121" Type="http://schemas.openxmlformats.org/officeDocument/2006/relationships/slide" Target="slides/slide114.xml"/><Relationship Id="rId25" Type="http://schemas.openxmlformats.org/officeDocument/2006/relationships/slide" Target="slides/slide18.xml"/><Relationship Id="rId120" Type="http://schemas.openxmlformats.org/officeDocument/2006/relationships/slide" Target="slides/slide113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font" Target="fonts/Raleway-boldItalic.fntdata"/><Relationship Id="rId29" Type="http://schemas.openxmlformats.org/officeDocument/2006/relationships/slide" Target="slides/slide22.xml"/><Relationship Id="rId124" Type="http://schemas.openxmlformats.org/officeDocument/2006/relationships/font" Target="fonts/Raleway-italic.fntdata"/><Relationship Id="rId123" Type="http://schemas.openxmlformats.org/officeDocument/2006/relationships/font" Target="fonts/Raleway-bold.fntdata"/><Relationship Id="rId122" Type="http://schemas.openxmlformats.org/officeDocument/2006/relationships/font" Target="fonts/Raleway-regular.fntdata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70935636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70935636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370935636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370935636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370935636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370935636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370935636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370935636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370935636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370935636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3fc74a6846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3fc74a6846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370935636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370935636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370935636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370935636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3fc74a6846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3fc74a6846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370935636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370935636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370935636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370935636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fc74a6846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fc74a6846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3fc74a6846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3fc74a6846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370935636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370935636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370935636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370935636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3fc74a6846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3fc74a6846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3fc74a684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3fc74a684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fc74a6846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fc74a6846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fc74a6846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fc74a6846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fc74a6846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fc74a6846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fc74a6846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fc74a6846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fc74a6846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fc74a6846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fc74a6846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fc74a6846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fc74a6846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fc74a6846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fc74a6846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fc74a6846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c74a6846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c74a684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fc74a6846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3fc74a6846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fc74a6846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fc74a6846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fc74a6846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fc74a6846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fc74a6846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fc74a6846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fc74a6846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fc74a6846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fc74a6846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fc74a6846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fc74a6846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fc74a6846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fc74a6846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fc74a6846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fc74a6846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3fc74a6846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fc74a6846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fc74a6846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fc74a684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fc74a684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fc74a6846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fc74a6846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fc74a6846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fc74a6846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fc74a6846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3fc74a6846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fc74a6846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3fc74a6846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fc74a6846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fc74a6846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3fc74a6846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3fc74a6846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3fc74a6846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3fc74a6846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fc74a6846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3fc74a6846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3fc74a6846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3fc74a6846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3fc74a6846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3fc74a6846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fc74a6846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fc74a6846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3fc74a6846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3fc74a6846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3fc74a6846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3fc74a6846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fc74a6846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fc74a6846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3fc74a6846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3fc74a6846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3fc74a6846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3fc74a6846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3fc74a6846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3fc74a6846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3fc74a6846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3fc74a6846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3fc74a6846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3fc74a6846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3fc74a6846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3fc74a6846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3fc74a6846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3fc74a6846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fc74a6846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fc74a684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3fc74a6846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3fc74a6846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fc74a6846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3fc74a6846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fc74a6846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fc74a6846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3fc74a6846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3fc74a6846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3fc74a6846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3fc74a6846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3fc74a6846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3fc74a6846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3fc74a6846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3fc74a6846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3fc74a6846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3fc74a6846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3fc74a6846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3fc74a6846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3fc74a6846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3fc74a6846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fc74a684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fc74a684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3fc74a6846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3fc74a6846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3fc74a6846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3fc74a6846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fc74a6846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fc74a6846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3fc74a6846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3fc74a6846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3fc74a6846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3fc74a6846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3fc74a6846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3fc74a6846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3fc74a6846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3fc74a6846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3fc74a6846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3fc74a6846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3fc74a6846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3fc74a6846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3fc74a6846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3fc74a6846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fc74a6846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fc74a6846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3fc74a6846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3fc74a6846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3fc74a6846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3fc74a6846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3fc74a6846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3fc74a6846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3fc74a6846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3fc74a6846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3fc74a6846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3fc74a6846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3fc74a6846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3fc74a6846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3fc74a6846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3fc74a6846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3fc74a6846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3fc74a6846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3fc74a6846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3fc74a6846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3fc74a6846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3fc74a6846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fc74a684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fc74a684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3fc74a6846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3fc74a6846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3fc74a6846_0_1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3fc74a6846_0_1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3fc74a6846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3fc74a6846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3fc74a6846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3fc74a6846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3fc74a6846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3fc74a6846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3fc74a6846_0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3fc74a6846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3fc74a6846_0_1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3fc74a6846_0_1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3fc74a6846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3fc74a6846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3fc74a6846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3fc74a6846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3709356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3709356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70935636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70935636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3fc74a6846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3fc74a6846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37093563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37093563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3fc74a6846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3fc74a6846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370935636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37093563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370935636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1370935636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3fc74a6846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3fc74a6846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370935636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370935636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370935636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370935636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3fc74a6846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3fc74a6846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370935636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370935636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3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hyperlink" Target="https://api.dart.dev/stable/2.17.6/dart-collection/HashMap-class.html" TargetMode="Externa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36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hyperlink" Target="https://api.dart.dev/stable/2.17.6/dart-collection/LinkedHashMap-class.html" TargetMode="Externa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4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hyperlink" Target="https://api.dart.dev/stable/2.17.6/dart-collection/SplayTreeMap-class.html" TargetMode="Externa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pi.dart.dev/stable/2.17.6/dart-core/Iterable-class.html" TargetMode="Externa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hyperlink" Target="https://api.dart.dev/stable/2.17.6/dart-collection/UnmodifiableMapView-class.html" TargetMode="Externa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31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pi.dart.dev/stable/2.17.6/dart-core/Iterator-clas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pi.dart.dev/stable/2.17.6/dart-core/List-class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pi.dart.dev/stable/2.17.6/dart-collection/LinkedList-class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api.dart.dev/stable/2.17.6/dart-collection/LinkedListEntry-class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api.dart.dev/stable/2.17.6/dart-collection/UnmodifiableListView-class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api.dart.dev/stable/2.17.6/dart-core/Set-class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api.dart.dev/stable/2.17.6/dart-collection/LinkedHashSet-class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api.dart.dev/stable/2.17.6/dart-collection/HashSet-class.htm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api.dart.dev/stable/2.17.6/dart-collection/SplayTreeSet-class.html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api.dart.dev/stable/2.17.6/dart-core/Comparable-class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api.dart.dev/stable/2.17.6/dart-core/Comparator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api.dart.dev/stable/2.17.6/dart-collection/UnmodifiableSetView-class.html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api.dart.dev/stable/2.17.6/dart-collection/Queue-class.html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api.dart.dev/stable/2.17.6/dart-collection/ListQueue-clas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api.dart.dev/stable/2.17.6/dart-collection/DoubleLinkedQueue-class.html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api.dart.dev/stable/2.17.6/dart-core/Iterable-class.html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pi.dart.dev/stable/2.17.6/dart-collection/dart-collection-library.html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0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hyperlink" Target="https://api.dart.dev/stable/2.17.6/dart-core/Iterable-class.html#instance-properties" TargetMode="Externa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hyperlink" Target="https://api.dart.dev/stable/2.17.6/dart-core/List-class.html#instance-methods" TargetMode="Externa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hyperlink" Target="https://api.dart.dev/stable/2.17.6/dart-core/List-class.html#operators" TargetMode="Externa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7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hyperlink" Target="https://api.dart.dev/stable/2.17.6/dart-core/Set-class.html#instance-methods" TargetMode="Externa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3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hyperlink" Target="https://api.dart.dev/stable/2.17.6/dart-core/Map-class.html" TargetMode="Externa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8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hyperlink" Target="https://api.dart.dev/stable/2.17.6/dart-core/MapEntry-clas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Dart Collection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Iterable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Map Entry</a:t>
            </a:r>
            <a:endParaRPr/>
          </a:p>
        </p:txBody>
      </p:sp>
      <p:pic>
        <p:nvPicPr>
          <p:cNvPr id="734" name="Google Shape;734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7239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Hash Map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Hash Map</a:t>
            </a:r>
            <a:endParaRPr/>
          </a:p>
        </p:txBody>
      </p:sp>
      <p:sp>
        <p:nvSpPr>
          <p:cNvPr id="745" name="Google Shape;745;p1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Hash Map merupakan implementasi dari Map yang tidak menggunakan struktur data Double Linked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Sama seperti Hash Set, urutan key pada Hash Map tidak bisa di jamin berurut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https://api.dart.dev/stable/2.17.6/dart-collection/HashMap-class.html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Hash Map</a:t>
            </a:r>
            <a:endParaRPr/>
          </a:p>
        </p:txBody>
      </p:sp>
      <p:pic>
        <p:nvPicPr>
          <p:cNvPr id="751" name="Google Shape;751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213534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Linked </a:t>
            </a:r>
            <a:r>
              <a:rPr lang="id"/>
              <a:t>Hash Map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Linked Hash Map</a:t>
            </a:r>
            <a:endParaRPr/>
          </a:p>
        </p:txBody>
      </p:sp>
      <p:sp>
        <p:nvSpPr>
          <p:cNvPr id="762" name="Google Shape;762;p1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 Hash Map merupakan implementasi dari Map yang menggunakan struktur data Double Linked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menjadikan Linked Hash Map datanya terurut sesuai dengan urutan kita memasukkan data ke Linked Hash 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 Hash Map merupakan default implementasi untuk 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https://api.dart.dev/stable/2.17.6/dart-collection/LinkedHashMap-class.html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Linked Hash Map</a:t>
            </a:r>
            <a:endParaRPr/>
          </a:p>
        </p:txBody>
      </p:sp>
      <p:pic>
        <p:nvPicPr>
          <p:cNvPr id="768" name="Google Shape;768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30227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Splay</a:t>
            </a:r>
            <a:r>
              <a:rPr lang="id"/>
              <a:t> Tree Map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Splay Tree Map</a:t>
            </a:r>
            <a:endParaRPr/>
          </a:p>
        </p:txBody>
      </p:sp>
      <p:sp>
        <p:nvSpPr>
          <p:cNvPr id="779" name="Google Shape;779;p1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Splay Tree Map merupakan implementasi dari Map yang menggunakan struktur data Tree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Data di Splay Tree Map secara otomatis akan berurut sesuai dengan data nya, atau bisa menggunakan Comparator, mirip dengan Splay Tree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https://api.dart.dev/stable/2.17.6/dart-collection/SplayTreeMap-class.html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Splay Tree Map</a:t>
            </a:r>
            <a:endParaRPr/>
          </a:p>
        </p:txBody>
      </p:sp>
      <p:pic>
        <p:nvPicPr>
          <p:cNvPr id="785" name="Google Shape;785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70266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Iterable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 kita bahas tentang Dart Collection, ada satu class yang teman-teman wajib tau, yaitu Iterable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Iterable adalah parent class dari class-class Collection di Dart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Sederhananya, Iterable adalah kumpulan data yang bisa diakses secara sequential atau satu per satu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https://api.dart.dev/stable/2.17.6/dart-core/Iterable-class.html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List dan Set adalah class turunan dari Iterable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Unmodifiable</a:t>
            </a:r>
            <a:r>
              <a:rPr lang="id"/>
              <a:t> Map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Unmodifiable Map</a:t>
            </a:r>
            <a:endParaRPr/>
          </a:p>
        </p:txBody>
      </p:sp>
      <p:sp>
        <p:nvSpPr>
          <p:cNvPr id="796" name="Google Shape;796;p1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Unmodifiable Map merupakan implementasi Map yang tidak bisa diubah lagi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penggunaannya adalah membungkus Map yang sudah ada, dengan Unmodifiable Map, sehingga tidak bisa dimodifikasi lagi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https://api.dart.dev/stable/2.17.6/dart-collection/UnmodifiableMapView-class.html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Unmodifiable Map</a:t>
            </a:r>
            <a:endParaRPr/>
          </a:p>
        </p:txBody>
      </p:sp>
      <p:pic>
        <p:nvPicPr>
          <p:cNvPr id="802" name="Google Shape;802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09834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813" name="Google Shape;813;p1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Unit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Async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Iterator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Iterator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fitur di Dart yang bisa digunakan untuk melakukan iterasi data, atau mengakses data di Iterable satu persatu adalah menggunakan for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tipe data memiliki property dengan nama iterator dan tipe Iterator, secara otomatis kita bisa menggunakan perulangan for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Contohnya di Iterable terdapat property iterator, oleh karena itu kita bisa mengakses data di Iterable menggunakan for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https://api.dart.dev/stable/2.17.6/dart-core/Iterator-class.html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Iterator For In</a:t>
            </a:r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772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Iterasi Manual</a:t>
            </a:r>
            <a:endParaRPr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Sebenarnya, ketika kita menggunakan perulangan for in, secara tidak langsung kita melakukan perulangan terhadap Iterator menggunakan method-method yang tersedia di Iterator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Iterator.moveNext() digunakan untuk berpindah ke data selanjutnya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Iterator.current digunakan untuk mendapatkan data saat ini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Iterasi Manual</a:t>
            </a:r>
            <a:endParaRPr/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65721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List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List</a:t>
            </a:r>
            <a:endParaRPr/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List adalah tipe data yang berisikan kumpulan data yang memiliki index angka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Tipe data List sudah kita bahas di materi Dart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List, kita bisa buat dengan ukuran fix (tidak bisa berubah), atau bisa bertambah secara otomatis seiring penambahan data ke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https://api.dart.dev/stable/2.17.6/dart-core/List-class.html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Growable List</a:t>
            </a:r>
            <a:endParaRPr/>
          </a:p>
        </p:txBody>
      </p:sp>
      <p:pic>
        <p:nvPicPr>
          <p:cNvPr id="268" name="Google Shape;2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735548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11+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Fixed List</a:t>
            </a:r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48877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Linked </a:t>
            </a:r>
            <a:r>
              <a:rPr lang="id"/>
              <a:t>List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Linked List</a:t>
            </a:r>
            <a:endParaRPr/>
          </a:p>
        </p:txBody>
      </p:sp>
      <p:sp>
        <p:nvSpPr>
          <p:cNvPr id="285" name="Google Shape;285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List di Dart mirip seperti Array di bahasa pemrograman lain, untuk mengubah atau mengakses datanya kita menggunakan Index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Dart juga tersedia collection bernama Linked List, ini adalah implementasi dari struktur data Double Linked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https://api.dart.dev/stable/2.17.6/dart-collection/LinkedList-class.html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: Double Linked List</a:t>
            </a:r>
            <a:endParaRPr/>
          </a:p>
        </p:txBody>
      </p:sp>
      <p:pic>
        <p:nvPicPr>
          <p:cNvPr id="291" name="Google Shape;2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4" cy="1911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List</a:t>
            </a:r>
            <a:r>
              <a:rPr lang="id"/>
              <a:t> vs Linked List</a:t>
            </a:r>
            <a:endParaRPr/>
          </a:p>
        </p:txBody>
      </p:sp>
      <p:graphicFrame>
        <p:nvGraphicFramePr>
          <p:cNvPr id="297" name="Google Shape;297;p48"/>
          <p:cNvGraphicFramePr/>
          <p:nvPr/>
        </p:nvGraphicFramePr>
        <p:xfrm>
          <a:off x="952500" y="200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{D33C7909-AF34-43E7-85C4-884BDD3864FA}</a:tableStyleId>
              </a:tblPr>
              <a:tblGrid>
                <a:gridCol w="1113325"/>
                <a:gridCol w="3003750"/>
                <a:gridCol w="3121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Operasi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List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Linked List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tambah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Cepat jika kapasitas Array masih cukup, lambat jika sudah penuh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Cepat karena hanya menambah node di akhir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ambil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Cepat karena tinggal gunakan index array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Lambat karena harus di cek dari node awal sampai ketemu index nya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ubah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Cepat karena tinggal gunakan index array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Lambat karena harus di cek dari node awal sampai ketemu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hapus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Lambat karena harus menggeser data di belakang yang dihapus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Cepat karena tinggal ubah prev dan next di node sebelah yang dihapus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Fokus Linked List</a:t>
            </a:r>
            <a:endParaRPr/>
          </a:p>
        </p:txBody>
      </p:sp>
      <p:sp>
        <p:nvSpPr>
          <p:cNvPr id="303" name="Google Shape;303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Fokus Linked List adalah pada performa penambahan data dan penghapusan data yang cepat, oleh karena ini di Linked List tidak terdapat operasi pengubahan data menggunakan Index seperti di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 List juga turunan langsung dari Iterable, bukan List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Linked List Entry</a:t>
            </a:r>
            <a:endParaRPr/>
          </a:p>
        </p:txBody>
      </p:sp>
      <p:sp>
        <p:nvSpPr>
          <p:cNvPr id="309" name="Google Shape;309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di Linked List direpresentasikan dalam class LinkedListEntry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itu, jika kita ingin membuat Node, kita perlu membuat class turunan LinkedListEntry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class tersebut sudah disediakan implementasi property next dan prev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https://api.dart.dev/stable/2.17.6/dart-collection/LinkedListEntry-class.html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Class String Entry</a:t>
            </a:r>
            <a:endParaRPr/>
          </a:p>
        </p:txBody>
      </p:sp>
      <p:pic>
        <p:nvPicPr>
          <p:cNvPr id="315" name="Google Shape;31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2174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Linked List</a:t>
            </a:r>
            <a:endParaRPr/>
          </a:p>
        </p:txBody>
      </p:sp>
      <p:pic>
        <p:nvPicPr>
          <p:cNvPr id="321" name="Google Shape;32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8704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Unmodifiable</a:t>
            </a:r>
            <a:r>
              <a:rPr lang="id"/>
              <a:t> List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Unmodifiable List</a:t>
            </a:r>
            <a:endParaRPr/>
          </a:p>
        </p:txBody>
      </p:sp>
      <p:sp>
        <p:nvSpPr>
          <p:cNvPr id="332" name="Google Shape;332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Collection List, walaupun kita buat dalam bentuk Fix atau Growable, data di dalam List, tetap bisa kita modifikasi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menyediakan collection bernama Unmodifiable List, yaitu List yang setelah dibuat, data di dalamnya tidak bisa diubah lagi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menggunakan Unmodifiable List adalah dengan cara membungkus List yang sudah kita buat sebelumnya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https://api.dart.dev/stable/2.17.6/dart-collection/UnmodifiableListView-class.html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Unmodifiable List</a:t>
            </a:r>
            <a:endParaRPr/>
          </a:p>
        </p:txBody>
      </p:sp>
      <p:pic>
        <p:nvPicPr>
          <p:cNvPr id="338" name="Google Shape;33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97154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Linked Hash Set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</a:t>
            </a:r>
            <a:endParaRPr/>
          </a:p>
        </p:txBody>
      </p:sp>
      <p:sp>
        <p:nvSpPr>
          <p:cNvPr id="349" name="Google Shape;349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 sudah pernah dibahas di materi Dart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 adalah collection yang berisikan kumpulan data unique, ketika kita menambahkan data yang sudah ada, maka otomatis data tersebut akan diabaikan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https://api.dart.dev/stable/2.17.6/dart-core/Set-class.html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Linked Hash Set</a:t>
            </a:r>
            <a:endParaRPr/>
          </a:p>
        </p:txBody>
      </p:sp>
      <p:sp>
        <p:nvSpPr>
          <p:cNvPr id="355" name="Google Shape;355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Set, implementasi default dari Set sendiri adalah class LinkedHashSet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Seperti terlihat dari namanya, LinkedHashSet menggunakan struktur data double linked list sebagai implementasinya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menjadikan, urutan data di Set sesuai dengan urutan ketika kita memasukkan data ke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https://api.dart.dev/stable/2.17.6/dart-collection/LinkedHashSet-class.html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Linked Hash Set</a:t>
            </a:r>
            <a:endParaRPr/>
          </a:p>
        </p:txBody>
      </p:sp>
      <p:pic>
        <p:nvPicPr>
          <p:cNvPr id="361" name="Google Shape;36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93537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Hash Set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Hash Set</a:t>
            </a:r>
            <a:endParaRPr/>
          </a:p>
        </p:txBody>
      </p:sp>
      <p:sp>
        <p:nvSpPr>
          <p:cNvPr id="372" name="Google Shape;372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Hash Set adalah implementasi Set yang tidak menggunakan struktur data double linked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menyebabkan urutan di Hash Set tidak tentu, karena tergantung dari hash code data yang kita masukkan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Hash Set membuat proses insert data menjadi cepat karena tidak perlu melakukan pengecekan satu per satu di double linked list, cukup langsung menggunakan hash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https://api.dart.dev/stable/2.17.6/dart-collection/HashSet-class.html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Hash Set</a:t>
            </a:r>
            <a:endParaRPr/>
          </a:p>
        </p:txBody>
      </p:sp>
      <p:pic>
        <p:nvPicPr>
          <p:cNvPr id="378" name="Google Shape;37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99280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Splay Tree 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Generic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Packages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Sudah Mengikuti Kelas Git dari Programmer Zaman Now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Splay Tree Set</a:t>
            </a:r>
            <a:endParaRPr/>
          </a:p>
        </p:txBody>
      </p:sp>
      <p:sp>
        <p:nvSpPr>
          <p:cNvPr id="389" name="Google Shape;389;p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Splay Tree Set merupakan implementasi dari Set yang menggunakan struktur data Tree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menyebabkan data di Splay Tree Set akan secara otomatis berurut sesuai comparator nya, defaultnya adalah ascending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https://api.dart.dev/stable/2.17.6/dart-collection/SplayTreeSet-class.html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: Tree</a:t>
            </a:r>
            <a:endParaRPr/>
          </a:p>
        </p:txBody>
      </p:sp>
      <p:pic>
        <p:nvPicPr>
          <p:cNvPr id="395" name="Google Shape;39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275" y="625475"/>
            <a:ext cx="3148124" cy="4365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Splay Tree Set</a:t>
            </a:r>
            <a:endParaRPr/>
          </a:p>
        </p:txBody>
      </p:sp>
      <p:pic>
        <p:nvPicPr>
          <p:cNvPr id="401" name="Google Shape;40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38246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Comparable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Comparable</a:t>
            </a:r>
            <a:endParaRPr/>
          </a:p>
        </p:txBody>
      </p:sp>
      <p:sp>
        <p:nvSpPr>
          <p:cNvPr id="412" name="Google Shape;412;p6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Comparable adalah sebuah kontrak yang digunakan untuk membuat tipe data yang bisa diurutkan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Hampir semua tipe data di Dart implement kontrak Comparable, seperti number, string, boolean, dan lain-lain, oleh karena itu, data-data tersebut bisa diurutkan secara otomatis ketika menggunakan SplayTreeSet misalnya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Bagaimana jika kita ingin membuat class sendiri? Secara default, class kita tidak bisa diurutkan datanya oleh SplayTreeSet, kita wajib implement kontrak Comparable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https://api.dart.dev/stable/2.17.6/dart-core/Comparable-class.html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Class Category</a:t>
            </a:r>
            <a:endParaRPr/>
          </a:p>
        </p:txBody>
      </p:sp>
      <p:pic>
        <p:nvPicPr>
          <p:cNvPr id="418" name="Google Shape;41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843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Splay Tree Set Error</a:t>
            </a:r>
            <a:endParaRPr/>
          </a:p>
        </p:txBody>
      </p:sp>
      <p:pic>
        <p:nvPicPr>
          <p:cNvPr id="424" name="Google Shape;42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7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Implement Comparable</a:t>
            </a:r>
            <a:endParaRPr/>
          </a:p>
        </p:txBody>
      </p:sp>
      <p:pic>
        <p:nvPicPr>
          <p:cNvPr id="430" name="Google Shape;43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6198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Comparator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Comparator</a:t>
            </a:r>
            <a:endParaRPr/>
          </a:p>
        </p:txBody>
      </p:sp>
      <p:sp>
        <p:nvSpPr>
          <p:cNvPr id="441" name="Google Shape;441;p7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ketika mengurutkan data, SplayTreeSet akan menggunakan Comparable yang terdapat pada data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Bagaimana jika kita ingin memodifikasi cara melakukan pengurutan data nya? Tapi tidak mau mengubah class data tersebut? Atau bahkan tidak bisa mengubahnya, seperti tipe data number, boolean, String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ini, kita bisa membuat Comparable, yaitu function yang bisa kita gunakan untuk menentukan cara melakukan pengurutan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https://api.dart.dev/stable/2.17.6/dart-core/Comparator.html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Dart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Iterable, Iterator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List, Linked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Set, Hash Set, Tree Set, Linked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Map, Hash Map, Linked Map, Tree 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Comparator</a:t>
            </a:r>
            <a:endParaRPr/>
          </a:p>
        </p:txBody>
      </p:sp>
      <p:pic>
        <p:nvPicPr>
          <p:cNvPr id="447" name="Google Shape;44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20341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Unmodifiable Set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Unmodifiable Set</a:t>
            </a:r>
            <a:endParaRPr/>
          </a:p>
        </p:txBody>
      </p:sp>
      <p:sp>
        <p:nvSpPr>
          <p:cNvPr id="458" name="Google Shape;458;p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Sama seperti List, di Set pun terdapat class Unmodifiable Set, yang digunakan untuk membungkus Set agar tidak bisa dimodifikasi lagi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https://api.dart.dev/stable/2.17.6/dart-collection/UnmodifiableSetView-class.html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Unmodifiable Set</a:t>
            </a:r>
            <a:endParaRPr/>
          </a:p>
        </p:txBody>
      </p:sp>
      <p:pic>
        <p:nvPicPr>
          <p:cNvPr id="464" name="Google Shape;46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8148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List Queue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Queue</a:t>
            </a:r>
            <a:endParaRPr/>
          </a:p>
        </p:txBody>
      </p:sp>
      <p:sp>
        <p:nvSpPr>
          <p:cNvPr id="475" name="Google Shape;475;p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Queue adalah collection implementasi dari struktur data Stack (tumpukan) atau Queue (antrian)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Queue mirip seperti List, namun yang membedakan, pada Queue, modifikasi data bisa dilakukan di depan (HEAD) atau di belakang (TAIL)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https://api.dart.dev/stable/2.17.6/dart-collection/Queue-class.html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List Queue</a:t>
            </a:r>
            <a:endParaRPr/>
          </a:p>
        </p:txBody>
      </p:sp>
      <p:sp>
        <p:nvSpPr>
          <p:cNvPr id="481" name="Google Shape;481;p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List Queue merupakan implementasi default dari Queue di Dart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object Queue, sebenarnya kita membuat List Queue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https://api.dart.dev/stable/2.17.6/dart-collection/ListQueue-class.html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: Queue</a:t>
            </a:r>
            <a:endParaRPr/>
          </a:p>
        </p:txBody>
      </p:sp>
      <p:pic>
        <p:nvPicPr>
          <p:cNvPr id="487" name="Google Shape;48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563" y="2006250"/>
            <a:ext cx="6106870" cy="298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Queue</a:t>
            </a:r>
            <a:endParaRPr/>
          </a:p>
        </p:txBody>
      </p:sp>
      <p:pic>
        <p:nvPicPr>
          <p:cNvPr id="493" name="Google Shape;49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290385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: Stack</a:t>
            </a:r>
            <a:endParaRPr/>
          </a:p>
        </p:txBody>
      </p:sp>
      <p:pic>
        <p:nvPicPr>
          <p:cNvPr id="499" name="Google Shape;49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175" y="639050"/>
            <a:ext cx="4710801" cy="435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Collection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Stack</a:t>
            </a:r>
            <a:endParaRPr/>
          </a:p>
        </p:txBody>
      </p:sp>
      <p:pic>
        <p:nvPicPr>
          <p:cNvPr id="505" name="Google Shape;50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21369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Double Linked </a:t>
            </a:r>
            <a:r>
              <a:rPr lang="id"/>
              <a:t>Queue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Double Linked Queue</a:t>
            </a:r>
            <a:endParaRPr/>
          </a:p>
        </p:txBody>
      </p:sp>
      <p:sp>
        <p:nvSpPr>
          <p:cNvPr id="516" name="Google Shape;516;p8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Double Linked Queue merupakan implementasi dari Queue dengan struktur data Double Linked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Sebenarnya penggunaan Double Linked Queue sangat cocok untuk queue, karena struktur data Double Linked List sangat cepat untuk modifikasi data di awal dan akhir, sehingga cocok untuk Queue ataupun Stack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https://api.dart.dev/stable/2.17.6/dart-collection/DoubleLinkedQueue-class.html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Double Linked Queue</a:t>
            </a:r>
            <a:endParaRPr/>
          </a:p>
        </p:txBody>
      </p:sp>
      <p:pic>
        <p:nvPicPr>
          <p:cNvPr id="522" name="Google Shape;52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282162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Iterable Method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Iterable Method</a:t>
            </a:r>
            <a:endParaRPr/>
          </a:p>
        </p:txBody>
      </p:sp>
      <p:sp>
        <p:nvSpPr>
          <p:cNvPr id="533" name="Google Shape;533;p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Sampai saat ini, kita hanya membahas tentang class-class yang terdapat di Dart Collection, namun belum membahas tentang fitur method apa saja yang dimiliki oleh Dart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Sebenarnya di dalam class Iterable, sudah banyak method yang tersedia untuk bisa kita gunakan ketika butuh melakukan operasi terhadap data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materi-materi selanjutnya, kita akan coba bahas lebih detail tentang Iterable Method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https://api.dart.dev/stable/2.17.6/dart-core/Iterable-class.html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Check Method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Check Method</a:t>
            </a:r>
            <a:endParaRPr/>
          </a:p>
        </p:txBody>
      </p:sp>
      <p:sp>
        <p:nvSpPr>
          <p:cNvPr id="544" name="Google Shape;544;p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yang biasa kita lakukan saat menggunakan collection (List, Set, Queue dan lain-lain), adalah melakukan pengecekan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Iterable memiliki beberapa method untuk melakukan pengecekan data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Check Method</a:t>
            </a:r>
            <a:endParaRPr/>
          </a:p>
        </p:txBody>
      </p:sp>
      <p:graphicFrame>
        <p:nvGraphicFramePr>
          <p:cNvPr id="550" name="Google Shape;550;p92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{D33C7909-AF34-43E7-85C4-884BDD3864FA}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any(bool test(E)) : bool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terdapat data yang sesuai dengan test function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every(bool test(E)) : bool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semua data sesuai dengan test function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contains(E) : bool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data E terdapat di iterable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Check Method</a:t>
            </a:r>
            <a:endParaRPr/>
          </a:p>
        </p:txBody>
      </p:sp>
      <p:pic>
        <p:nvPicPr>
          <p:cNvPr id="556" name="Google Shape;556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7" cy="247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Collection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di materi Dart Dasar, kita sudah berkenalan dengan tipe data seperti List, Set dan 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Semua tipe data tersebut disebut Collection, atau bisa dibilang adalah kumpulan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Dart sendiri, terdapat package yang khusus menyediakan class-class untuk tipe data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kelas ini, kita akan bahas tuntas tentang tipe data Collection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https://api.dart.dev/stable/2.17.6/dart-collection/dart-collection-library.html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9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Filter Method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Filter Method</a:t>
            </a:r>
            <a:endParaRPr/>
          </a:p>
        </p:txBody>
      </p:sp>
      <p:sp>
        <p:nvSpPr>
          <p:cNvPr id="567" name="Google Shape;567;p9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Iterable juga memiliki banyak sekali method untuk melakukan filtering data yang terdapat di Iterable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Filter</a:t>
            </a:r>
            <a:r>
              <a:rPr lang="id"/>
              <a:t> Method (1)</a:t>
            </a:r>
            <a:endParaRPr/>
          </a:p>
        </p:txBody>
      </p:sp>
      <p:graphicFrame>
        <p:nvGraphicFramePr>
          <p:cNvPr id="573" name="Google Shape;573;p96"/>
          <p:cNvGraphicFramePr/>
          <p:nvPr/>
        </p:nvGraphicFramePr>
        <p:xfrm>
          <a:off x="952500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{D33C7909-AF34-43E7-85C4-884BDD3864FA}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firstWhere(bool test(E), E orElse): 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pertama yang sesuai dengan kondisi test, jika tidak ada, maka hasilnya data orElse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lastWhere(bool test(E), E orElse): 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terakhir yang sesuai dengan kondisi test, jika tidak ada, maka hasilnya data orElse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singleWhere(bool test(E), E orElse): 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Memastikan hanya ada satu data yang sesuai kondisi test, jika tidak ada, maka hasilnya data orElse, jika lebih dari satu, maka akan throw error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7"/>
          <p:cNvSpPr txBox="1"/>
          <p:nvPr>
            <p:ph type="title"/>
          </p:nvPr>
        </p:nvSpPr>
        <p:spPr>
          <a:xfrm>
            <a:off x="727650" y="568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Filter Method (2)</a:t>
            </a:r>
            <a:endParaRPr/>
          </a:p>
        </p:txBody>
      </p:sp>
      <p:graphicFrame>
        <p:nvGraphicFramePr>
          <p:cNvPr id="579" name="Google Shape;579;p97"/>
          <p:cNvGraphicFramePr/>
          <p:nvPr/>
        </p:nvGraphicFramePr>
        <p:xfrm>
          <a:off x="987550" y="145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{D33C7909-AF34-43E7-85C4-884BDD3864FA}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skip(count) : Iterable&lt;E&gt;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iterable baru dengan menghapus data di awal sejumlah count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skipWhile(bool test(E)) : Iterable&lt;E&gt;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iterable baru dengan menghapus data di awal selama kondisi test terpenuhi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take(count) : Iterable&lt;E&gt;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iterable baru dengan hanya mengambil sejumlah count di awal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takeWhile(bool test(E)) : Iterable&lt;E&gt;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iterable baru dengan mengambil data di awal selama kondisi test terpenuhi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where(bool test(E))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iterable baru dengan semua data yang sesuai kondisi test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Filter Method</a:t>
            </a:r>
            <a:endParaRPr/>
          </a:p>
        </p:txBody>
      </p:sp>
      <p:pic>
        <p:nvPicPr>
          <p:cNvPr id="585" name="Google Shape;585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76264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9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Transform Method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Transform Method</a:t>
            </a:r>
            <a:endParaRPr/>
          </a:p>
        </p:txBody>
      </p:sp>
      <p:sp>
        <p:nvSpPr>
          <p:cNvPr id="596" name="Google Shape;596;p1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Iterable juga memiliki method untuk melakukan transformasi </a:t>
            </a:r>
            <a:r>
              <a:rPr lang="id"/>
              <a:t>(mengubah)</a:t>
            </a:r>
            <a:r>
              <a:rPr lang="id"/>
              <a:t> data menjadi data baru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1"/>
          <p:cNvSpPr txBox="1"/>
          <p:nvPr>
            <p:ph type="title"/>
          </p:nvPr>
        </p:nvSpPr>
        <p:spPr>
          <a:xfrm>
            <a:off x="727650" y="568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Transform Method (1)</a:t>
            </a:r>
            <a:endParaRPr/>
          </a:p>
        </p:txBody>
      </p:sp>
      <p:graphicFrame>
        <p:nvGraphicFramePr>
          <p:cNvPr id="602" name="Google Shape;602;p101"/>
          <p:cNvGraphicFramePr/>
          <p:nvPr/>
        </p:nvGraphicFramePr>
        <p:xfrm>
          <a:off x="987550" y="145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{D33C7909-AF34-43E7-85C4-884BDD3864FA}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expand(Iterable&lt;T&gt; toElements(E)) : Iterable&lt;t&gt;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tiap element menjadi Iterable&lt;T&gt; dan menggabungkan semuanya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map(T toElement(E)) : Iterable&lt;T&gt;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tiap element menggunakan function toElement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join(separator) : 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element menjadi string, lalu menggabungkan dengan separator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2"/>
          <p:cNvSpPr txBox="1"/>
          <p:nvPr>
            <p:ph type="title"/>
          </p:nvPr>
        </p:nvSpPr>
        <p:spPr>
          <a:xfrm>
            <a:off x="727650" y="568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Transform Method (2)</a:t>
            </a:r>
            <a:endParaRPr/>
          </a:p>
        </p:txBody>
      </p:sp>
      <p:graphicFrame>
        <p:nvGraphicFramePr>
          <p:cNvPr id="608" name="Google Shape;608;p102"/>
          <p:cNvGraphicFramePr/>
          <p:nvPr/>
        </p:nvGraphicFramePr>
        <p:xfrm>
          <a:off x="987550" y="145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{D33C7909-AF34-43E7-85C4-884BDD3864FA}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fold(T initial, T combine(T, E)) : 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Iterable dengan cara melakukan iterasi satu persatu element dari mulai data initial, lalu hasil iterasi dikirim ke iterasi selanjutnya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reduce(E combine(E, E)): 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Sama</a:t>
                      </a:r>
                      <a:r>
                        <a:rPr lang="id"/>
                        <a:t> dengan fold, namun hasilnya tetap tipe data yang sama dengan element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Transform Method</a:t>
            </a:r>
            <a:endParaRPr/>
          </a:p>
        </p:txBody>
      </p:sp>
      <p:pic>
        <p:nvPicPr>
          <p:cNvPr id="614" name="Google Shape;614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7928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Convert</a:t>
            </a:r>
            <a:r>
              <a:rPr lang="id"/>
              <a:t> Method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Convert Method</a:t>
            </a:r>
            <a:endParaRPr/>
          </a:p>
        </p:txBody>
      </p:sp>
      <p:sp>
        <p:nvSpPr>
          <p:cNvPr id="625" name="Google Shape;625;p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Iterable juga memiliki method yang bisa digunakan untuk melakukan konversi tipe data Collection menjadi tipe data lain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06"/>
          <p:cNvSpPr txBox="1"/>
          <p:nvPr>
            <p:ph type="title"/>
          </p:nvPr>
        </p:nvSpPr>
        <p:spPr>
          <a:xfrm>
            <a:off x="727650" y="568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Convert</a:t>
            </a:r>
            <a:r>
              <a:rPr lang="id"/>
              <a:t> Method (1)</a:t>
            </a:r>
            <a:endParaRPr/>
          </a:p>
        </p:txBody>
      </p:sp>
      <p:graphicFrame>
        <p:nvGraphicFramePr>
          <p:cNvPr id="631" name="Google Shape;631;p106"/>
          <p:cNvGraphicFramePr/>
          <p:nvPr/>
        </p:nvGraphicFramePr>
        <p:xfrm>
          <a:off x="987550" y="145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{D33C7909-AF34-43E7-85C4-884BDD3864FA}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toSet() : Set&lt;E&gt;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Iterable menjadi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toList({</a:t>
                      </a:r>
                      <a:r>
                        <a:rPr lang="id"/>
                        <a:t>growable: bool</a:t>
                      </a:r>
                      <a:r>
                        <a:rPr lang="id"/>
                        <a:t>}) : List&lt;E&gt;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Iterable menjadi List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toString() : 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Iterable menjadi String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Convert Method</a:t>
            </a:r>
            <a:endParaRPr/>
          </a:p>
        </p:txBody>
      </p:sp>
      <p:pic>
        <p:nvPicPr>
          <p:cNvPr id="637" name="Google Shape;637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0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Iterable Properties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Iterable Properties</a:t>
            </a:r>
            <a:endParaRPr/>
          </a:p>
        </p:txBody>
      </p:sp>
      <p:sp>
        <p:nvSpPr>
          <p:cNvPr id="648" name="Google Shape;648;p10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banyak sekali method yang dimiliki oleh Iterable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Iterable juga memiliki banyak sekali property yang bisa kita gunakan untuk mendapatkan informasi dan data dari Iterable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https://api.dart.dev/stable/2.17.6/dart-core/Iterable-class.html#instance-properties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Iterable Properties</a:t>
            </a:r>
            <a:endParaRPr/>
          </a:p>
        </p:txBody>
      </p:sp>
      <p:pic>
        <p:nvPicPr>
          <p:cNvPr id="654" name="Google Shape;654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7365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1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List Method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List Method</a:t>
            </a:r>
            <a:endParaRPr/>
          </a:p>
        </p:txBody>
      </p:sp>
      <p:sp>
        <p:nvSpPr>
          <p:cNvPr id="665" name="Google Shape;665;p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List dan Set karena turunan dari Iterable, secara otomatis dapat menggunakan semua method di Iterable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karena sifat dari List dan Set itu berbeda, List sendiri memiliki method lain yang khusus untuk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https://api.dart.dev/stable/2.17.6/dart-core/List-class.html#instance-methods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List Method</a:t>
            </a:r>
            <a:endParaRPr/>
          </a:p>
        </p:txBody>
      </p:sp>
      <p:pic>
        <p:nvPicPr>
          <p:cNvPr id="671" name="Google Shape;671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92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Dart Project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dart create --template=console-simple belajar_dart_collection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List Operator</a:t>
            </a:r>
            <a:endParaRPr/>
          </a:p>
        </p:txBody>
      </p:sp>
      <p:sp>
        <p:nvSpPr>
          <p:cNvPr id="677" name="Google Shape;677;p1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method, List juga memiliki banyak Operator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https://api.dart.dev/stable/2.17.6/dart-core/List-class.html#operators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List Operator</a:t>
            </a:r>
            <a:endParaRPr/>
          </a:p>
        </p:txBody>
      </p:sp>
      <p:pic>
        <p:nvPicPr>
          <p:cNvPr id="683" name="Google Shape;683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97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</a:t>
            </a:r>
            <a:r>
              <a:rPr lang="id"/>
              <a:t> Method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 Method</a:t>
            </a:r>
            <a:endParaRPr/>
          </a:p>
        </p:txBody>
      </p:sp>
      <p:sp>
        <p:nvSpPr>
          <p:cNvPr id="694" name="Google Shape;694;p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List, Set juga memiliki method yang spesial terdapat di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https://api.dart.dev/stable/2.17.6/dart-core/Set-class.html#instance-methods</a:t>
            </a:r>
            <a:r>
              <a:rPr lang="id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Set Method</a:t>
            </a:r>
            <a:endParaRPr/>
          </a:p>
        </p:txBody>
      </p:sp>
      <p:pic>
        <p:nvPicPr>
          <p:cNvPr id="700" name="Google Shape;700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0006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</a:t>
            </a:r>
            <a:endParaRPr/>
          </a:p>
        </p:txBody>
      </p:sp>
      <p:sp>
        <p:nvSpPr>
          <p:cNvPr id="711" name="Google Shape;711;p1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Map sebenarnya mirip dengan tipe data List, dimana memiliki index dan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Hanya saja, berbeda dengan List, pada Map, kita bisa menentukan data index dengan tipe data dan data index sesuai yang kita mau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Map, index disebut dengan key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Detail tentang Map sudah kita bahas di materi Dart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https://api.dart.dev/stable/2.17.6/dart-core/Map-class.html</a:t>
            </a:r>
            <a:r>
              <a:rPr lang="id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Map</a:t>
            </a:r>
            <a:endParaRPr/>
          </a:p>
        </p:txBody>
      </p:sp>
      <p:pic>
        <p:nvPicPr>
          <p:cNvPr id="717" name="Google Shape;717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29184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 Entry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 Entry</a:t>
            </a:r>
            <a:endParaRPr/>
          </a:p>
        </p:txBody>
      </p:sp>
      <p:sp>
        <p:nvSpPr>
          <p:cNvPr id="728" name="Google Shape;728;p1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Map sendiri bukanlah turunan dari Iterable, oleh karena itu secara default tidak bisa di iterasi menggunakan perulangan for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Map memiliki property bernama entries, yang mengembalikan Iterable berisi MapEntry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MapEntry adalah gabungan antara satu buah Key +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https://api.dart.dev/stable/2.17.6/dart-core/MapEntry-class.html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