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9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kyP1zjIYcDq6VP5+bUeOvp/u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559A43-2A29-4D25-B112-E96829CFD012}">
  <a:tblStyle styleId="{74559A43-2A29-4D25-B112-E96829CFD0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E7E8"/>
          </a:solidFill>
        </a:fill>
      </a:tcStyle>
    </a:wholeTbl>
    <a:band1H>
      <a:tcTxStyle b="off" i="off"/>
      <a:tcStyle>
        <a:fill>
          <a:solidFill>
            <a:srgbClr val="FECB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ECB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9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5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4" name="Google Shape;16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308bc93ef80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7" name="Google Shape;1787;g308bc93ef80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308bc93ef80_2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8" name="Google Shape;1798;g308bc93ef80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308bc93ef80_2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5" name="Google Shape;1805;g308bc93ef80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308bc93ef80_2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2" name="Google Shape;1812;g308bc93ef80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30b1d84c5e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0" name="Google Shape;1820;g30b1d84c5e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08bc93ef80_2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7" name="Google Shape;1827;g308bc93ef80_2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308bc93ef80_2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7" name="Google Shape;1837;g308bc93ef80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08bc93ef80_2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3" name="Google Shape;1843;g308bc93ef80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08bc93ef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9" name="Google Shape;1689;g308bc93ef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08bc93ef80_2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8" name="Google Shape;1698;g308bc93ef80_2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30ca272aa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6" name="Google Shape;1706;g30ca272aa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30ca272aa9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7" name="Google Shape;1717;g30ca272aa9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30ca272aa99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1" name="Google Shape;1731;g30ca272aa99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30ca272aa9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8" name="Google Shape;1748;g30ca272aa9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308bc93ef80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8" name="Google Shape;1768;g308bc93ef80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308bc93ef8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9" name="Google Shape;1779;g308bc93ef8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1 표지">
  <p:cSld name="01_01 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86450" y="0"/>
            <a:ext cx="63055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02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2"/>
          <p:cNvSpPr txBox="1"/>
          <p:nvPr>
            <p:ph idx="1" type="body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34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2_가이드 내지2">
  <p:cSld name="00_02_가이드 내지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204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204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2" name="Google Shape;382;p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2_이미지">
  <p:cSld name="18_02_이미지"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9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9" name="Google Shape;1639;p198"/>
          <p:cNvSpPr/>
          <p:nvPr>
            <p:ph idx="2" type="pic"/>
          </p:nvPr>
        </p:nvSpPr>
        <p:spPr>
          <a:xfrm>
            <a:off x="522925" y="981074"/>
            <a:ext cx="4882429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40" name="Google Shape;1640;p198"/>
          <p:cNvSpPr/>
          <p:nvPr>
            <p:ph idx="3" type="pic"/>
          </p:nvPr>
        </p:nvSpPr>
        <p:spPr>
          <a:xfrm>
            <a:off x="5660713" y="981074"/>
            <a:ext cx="4882429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3_이미지">
  <p:cSld name="18_03_이미지"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9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3" name="Google Shape;1643;p199"/>
          <p:cNvSpPr/>
          <p:nvPr>
            <p:ph idx="2" type="pic"/>
          </p:nvPr>
        </p:nvSpPr>
        <p:spPr>
          <a:xfrm>
            <a:off x="522925" y="981075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44" name="Google Shape;1644;p199"/>
          <p:cNvSpPr/>
          <p:nvPr>
            <p:ph idx="3" type="pic"/>
          </p:nvPr>
        </p:nvSpPr>
        <p:spPr>
          <a:xfrm>
            <a:off x="5660713" y="981075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45" name="Google Shape;1645;p199"/>
          <p:cNvSpPr/>
          <p:nvPr>
            <p:ph idx="4" type="pic"/>
          </p:nvPr>
        </p:nvSpPr>
        <p:spPr>
          <a:xfrm>
            <a:off x="522925" y="3552940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46" name="Google Shape;1646;p199"/>
          <p:cNvSpPr/>
          <p:nvPr>
            <p:ph idx="5" type="pic"/>
          </p:nvPr>
        </p:nvSpPr>
        <p:spPr>
          <a:xfrm>
            <a:off x="5660713" y="3552940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4_이미지">
  <p:cSld name="18_04_이미지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0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9" name="Google Shape;1649;p200"/>
          <p:cNvSpPr/>
          <p:nvPr>
            <p:ph idx="2" type="pic"/>
          </p:nvPr>
        </p:nvSpPr>
        <p:spPr>
          <a:xfrm>
            <a:off x="3934610" y="981075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0" name="Google Shape;1650;p200"/>
          <p:cNvSpPr/>
          <p:nvPr>
            <p:ph idx="3" type="pic"/>
          </p:nvPr>
        </p:nvSpPr>
        <p:spPr>
          <a:xfrm>
            <a:off x="522925" y="981075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1" name="Google Shape;1651;p200"/>
          <p:cNvSpPr/>
          <p:nvPr>
            <p:ph idx="4" type="pic"/>
          </p:nvPr>
        </p:nvSpPr>
        <p:spPr>
          <a:xfrm>
            <a:off x="7346294" y="981075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2" name="Google Shape;1652;p200"/>
          <p:cNvSpPr/>
          <p:nvPr>
            <p:ph idx="5" type="pic"/>
          </p:nvPr>
        </p:nvSpPr>
        <p:spPr>
          <a:xfrm>
            <a:off x="3934610" y="3554926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3" name="Google Shape;1653;p200"/>
          <p:cNvSpPr/>
          <p:nvPr>
            <p:ph idx="6" type="pic"/>
          </p:nvPr>
        </p:nvSpPr>
        <p:spPr>
          <a:xfrm>
            <a:off x="522925" y="3554926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4" name="Google Shape;1654;p200"/>
          <p:cNvSpPr/>
          <p:nvPr>
            <p:ph idx="7" type="pic"/>
          </p:nvPr>
        </p:nvSpPr>
        <p:spPr>
          <a:xfrm>
            <a:off x="7346294" y="3554926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5_이미지">
  <p:cSld name="18_05_이미지"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20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7" name="Google Shape;1657;p201"/>
          <p:cNvSpPr/>
          <p:nvPr>
            <p:ph idx="2" type="pic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8" name="Google Shape;1658;p201"/>
          <p:cNvSpPr/>
          <p:nvPr>
            <p:ph idx="3" type="pic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9" name="Google Shape;1659;p201"/>
          <p:cNvSpPr/>
          <p:nvPr>
            <p:ph idx="4" type="pic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0" name="Google Shape;1660;p201"/>
          <p:cNvSpPr/>
          <p:nvPr>
            <p:ph idx="5" type="pic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1" name="Google Shape;1661;p201"/>
          <p:cNvSpPr/>
          <p:nvPr>
            <p:ph idx="6" type="pic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2" name="Google Shape;1662;p201"/>
          <p:cNvSpPr/>
          <p:nvPr>
            <p:ph idx="7" type="pic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3" name="Google Shape;1663;p201"/>
          <p:cNvSpPr/>
          <p:nvPr>
            <p:ph idx="8" type="pic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4" name="Google Shape;1664;p201"/>
          <p:cNvSpPr/>
          <p:nvPr>
            <p:ph idx="9" type="pic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6_이미지">
  <p:cSld name="18_06_이미지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0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7" name="Google Shape;1667;p202"/>
          <p:cNvSpPr/>
          <p:nvPr>
            <p:ph idx="2" type="pic"/>
          </p:nvPr>
        </p:nvSpPr>
        <p:spPr>
          <a:xfrm>
            <a:off x="519747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8" name="Google Shape;1668;p202"/>
          <p:cNvSpPr/>
          <p:nvPr>
            <p:ph idx="3" type="pic"/>
          </p:nvPr>
        </p:nvSpPr>
        <p:spPr>
          <a:xfrm>
            <a:off x="519747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9" name="Google Shape;1669;p202"/>
          <p:cNvSpPr/>
          <p:nvPr>
            <p:ph idx="4" type="pic"/>
          </p:nvPr>
        </p:nvSpPr>
        <p:spPr>
          <a:xfrm>
            <a:off x="519747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0" name="Google Shape;1670;p202"/>
          <p:cNvSpPr/>
          <p:nvPr>
            <p:ph idx="5" type="pic"/>
          </p:nvPr>
        </p:nvSpPr>
        <p:spPr>
          <a:xfrm>
            <a:off x="2578495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1" name="Google Shape;1671;p202"/>
          <p:cNvSpPr/>
          <p:nvPr>
            <p:ph idx="6" type="pic"/>
          </p:nvPr>
        </p:nvSpPr>
        <p:spPr>
          <a:xfrm>
            <a:off x="2578495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2" name="Google Shape;1672;p202"/>
          <p:cNvSpPr/>
          <p:nvPr>
            <p:ph idx="7" type="pic"/>
          </p:nvPr>
        </p:nvSpPr>
        <p:spPr>
          <a:xfrm>
            <a:off x="2578495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3" name="Google Shape;1673;p202"/>
          <p:cNvSpPr/>
          <p:nvPr>
            <p:ph idx="8" type="pic"/>
          </p:nvPr>
        </p:nvSpPr>
        <p:spPr>
          <a:xfrm>
            <a:off x="4637243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4" name="Google Shape;1674;p202"/>
          <p:cNvSpPr/>
          <p:nvPr>
            <p:ph idx="9" type="pic"/>
          </p:nvPr>
        </p:nvSpPr>
        <p:spPr>
          <a:xfrm>
            <a:off x="4637243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5" name="Google Shape;1675;p202"/>
          <p:cNvSpPr/>
          <p:nvPr>
            <p:ph idx="13" type="pic"/>
          </p:nvPr>
        </p:nvSpPr>
        <p:spPr>
          <a:xfrm>
            <a:off x="4637243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6" name="Google Shape;1676;p202"/>
          <p:cNvSpPr/>
          <p:nvPr>
            <p:ph idx="14" type="pic"/>
          </p:nvPr>
        </p:nvSpPr>
        <p:spPr>
          <a:xfrm>
            <a:off x="6695991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7" name="Google Shape;1677;p202"/>
          <p:cNvSpPr/>
          <p:nvPr>
            <p:ph idx="15" type="pic"/>
          </p:nvPr>
        </p:nvSpPr>
        <p:spPr>
          <a:xfrm>
            <a:off x="6695991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8" name="Google Shape;1678;p202"/>
          <p:cNvSpPr/>
          <p:nvPr>
            <p:ph idx="16" type="pic"/>
          </p:nvPr>
        </p:nvSpPr>
        <p:spPr>
          <a:xfrm>
            <a:off x="6695991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9" name="Google Shape;1679;p202"/>
          <p:cNvSpPr/>
          <p:nvPr>
            <p:ph idx="17" type="pic"/>
          </p:nvPr>
        </p:nvSpPr>
        <p:spPr>
          <a:xfrm>
            <a:off x="8754739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0" name="Google Shape;1680;p202"/>
          <p:cNvSpPr/>
          <p:nvPr>
            <p:ph idx="18" type="pic"/>
          </p:nvPr>
        </p:nvSpPr>
        <p:spPr>
          <a:xfrm>
            <a:off x="8754739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1" name="Google Shape;1681;p202"/>
          <p:cNvSpPr/>
          <p:nvPr>
            <p:ph idx="19" type="pic"/>
          </p:nvPr>
        </p:nvSpPr>
        <p:spPr>
          <a:xfrm>
            <a:off x="8754739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3_본문 내지">
  <p:cSld name="00_03_본문 내지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2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205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205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8" name="Google Shape;388;p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4_빈페이지">
  <p:cSld name="00_04_빈페이지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1_인물1">
  <p:cSld name="02_01_인물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111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111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1" name="Google Shape;401;p11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02" name="Google Shape;402;p111"/>
          <p:cNvCxnSpPr/>
          <p:nvPr/>
        </p:nvCxnSpPr>
        <p:spPr>
          <a:xfrm>
            <a:off x="511745" y="4329629"/>
            <a:ext cx="5456216" cy="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111"/>
          <p:cNvSpPr txBox="1"/>
          <p:nvPr>
            <p:ph idx="2" type="body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4" name="Google Shape;404;p111"/>
          <p:cNvSpPr txBox="1"/>
          <p:nvPr>
            <p:ph idx="3" type="body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5" name="Google Shape;405;p111"/>
          <p:cNvSpPr/>
          <p:nvPr>
            <p:ph idx="4" type="body"/>
          </p:nvPr>
        </p:nvSpPr>
        <p:spPr>
          <a:xfrm>
            <a:off x="496231" y="1831295"/>
            <a:ext cx="1853045" cy="4919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111"/>
          <p:cNvSpPr/>
          <p:nvPr>
            <p:ph idx="5" type="pic"/>
          </p:nvPr>
        </p:nvSpPr>
        <p:spPr>
          <a:xfrm>
            <a:off x="6741379" y="1531938"/>
            <a:ext cx="3789362" cy="3789362"/>
          </a:xfrm>
          <a:prstGeom prst="ellipse">
            <a:avLst/>
          </a:prstGeom>
          <a:noFill/>
          <a:ln>
            <a:noFill/>
          </a:ln>
        </p:spPr>
      </p:sp>
      <p:sp>
        <p:nvSpPr>
          <p:cNvPr id="407" name="Google Shape;407;p111"/>
          <p:cNvSpPr txBox="1"/>
          <p:nvPr>
            <p:ph idx="6" type="body"/>
          </p:nvPr>
        </p:nvSpPr>
        <p:spPr>
          <a:xfrm>
            <a:off x="417525" y="3284766"/>
            <a:ext cx="5412281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111"/>
          <p:cNvSpPr txBox="1"/>
          <p:nvPr>
            <p:ph idx="7" type="body"/>
          </p:nvPr>
        </p:nvSpPr>
        <p:spPr>
          <a:xfrm>
            <a:off x="417525" y="4610786"/>
            <a:ext cx="5412281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09" name="Google Shape;409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2_인물2">
  <p:cSld name="02_02_인물2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112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4" name="Google Shape;414;p112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11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16" name="Google Shape;416;p112"/>
          <p:cNvCxnSpPr/>
          <p:nvPr/>
        </p:nvCxnSpPr>
        <p:spPr>
          <a:xfrm>
            <a:off x="511745" y="4329629"/>
            <a:ext cx="10018995" cy="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12"/>
          <p:cNvSpPr txBox="1"/>
          <p:nvPr>
            <p:ph idx="2" type="body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8" name="Google Shape;418;p112"/>
          <p:cNvSpPr txBox="1"/>
          <p:nvPr>
            <p:ph idx="3" type="body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9" name="Google Shape;419;p112"/>
          <p:cNvSpPr/>
          <p:nvPr>
            <p:ph idx="4" type="body"/>
          </p:nvPr>
        </p:nvSpPr>
        <p:spPr>
          <a:xfrm>
            <a:off x="496231" y="1831295"/>
            <a:ext cx="1853045" cy="4919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Google Shape;420;p112"/>
          <p:cNvSpPr/>
          <p:nvPr>
            <p:ph idx="5" type="pic"/>
          </p:nvPr>
        </p:nvSpPr>
        <p:spPr>
          <a:xfrm>
            <a:off x="8471340" y="1756311"/>
            <a:ext cx="2059400" cy="205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1" name="Google Shape;421;p112"/>
          <p:cNvSpPr txBox="1"/>
          <p:nvPr>
            <p:ph idx="6" type="body"/>
          </p:nvPr>
        </p:nvSpPr>
        <p:spPr>
          <a:xfrm>
            <a:off x="417526" y="328476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112"/>
          <p:cNvSpPr txBox="1"/>
          <p:nvPr>
            <p:ph idx="7" type="body"/>
          </p:nvPr>
        </p:nvSpPr>
        <p:spPr>
          <a:xfrm>
            <a:off x="417526" y="461078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112"/>
          <p:cNvSpPr txBox="1"/>
          <p:nvPr>
            <p:ph idx="8" type="body"/>
          </p:nvPr>
        </p:nvSpPr>
        <p:spPr>
          <a:xfrm>
            <a:off x="3885004" y="328476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112"/>
          <p:cNvSpPr txBox="1"/>
          <p:nvPr>
            <p:ph idx="9" type="body"/>
          </p:nvPr>
        </p:nvSpPr>
        <p:spPr>
          <a:xfrm>
            <a:off x="3885004" y="461078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25" name="Google Shape;425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3_로드맵1 ">
  <p:cSld name="02_03_로드맵1 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113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113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11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2" name="Google Shape;432;p113"/>
          <p:cNvSpPr/>
          <p:nvPr>
            <p:ph idx="2" type="body"/>
          </p:nvPr>
        </p:nvSpPr>
        <p:spPr>
          <a:xfrm>
            <a:off x="527838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Google Shape;433;p113"/>
          <p:cNvSpPr txBox="1"/>
          <p:nvPr>
            <p:ph idx="3" type="body"/>
          </p:nvPr>
        </p:nvSpPr>
        <p:spPr>
          <a:xfrm>
            <a:off x="412218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113"/>
          <p:cNvSpPr/>
          <p:nvPr>
            <p:ph idx="4" type="body"/>
          </p:nvPr>
        </p:nvSpPr>
        <p:spPr>
          <a:xfrm>
            <a:off x="2819626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5" name="Google Shape;435;p113"/>
          <p:cNvSpPr/>
          <p:nvPr>
            <p:ph idx="5" type="body"/>
          </p:nvPr>
        </p:nvSpPr>
        <p:spPr>
          <a:xfrm>
            <a:off x="5111414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6" name="Google Shape;436;p113"/>
          <p:cNvSpPr/>
          <p:nvPr>
            <p:ph idx="6" type="body"/>
          </p:nvPr>
        </p:nvSpPr>
        <p:spPr>
          <a:xfrm>
            <a:off x="7403202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113"/>
          <p:cNvSpPr/>
          <p:nvPr>
            <p:ph idx="7" type="body"/>
          </p:nvPr>
        </p:nvSpPr>
        <p:spPr>
          <a:xfrm>
            <a:off x="9694990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113"/>
          <p:cNvSpPr txBox="1"/>
          <p:nvPr>
            <p:ph idx="8" type="body"/>
          </p:nvPr>
        </p:nvSpPr>
        <p:spPr>
          <a:xfrm>
            <a:off x="412218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113"/>
          <p:cNvSpPr txBox="1"/>
          <p:nvPr>
            <p:ph idx="9" type="body"/>
          </p:nvPr>
        </p:nvSpPr>
        <p:spPr>
          <a:xfrm>
            <a:off x="2704005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113"/>
          <p:cNvSpPr txBox="1"/>
          <p:nvPr>
            <p:ph idx="13" type="body"/>
          </p:nvPr>
        </p:nvSpPr>
        <p:spPr>
          <a:xfrm>
            <a:off x="4994497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113"/>
          <p:cNvSpPr txBox="1"/>
          <p:nvPr>
            <p:ph idx="14" type="body"/>
          </p:nvPr>
        </p:nvSpPr>
        <p:spPr>
          <a:xfrm>
            <a:off x="7286284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113"/>
          <p:cNvSpPr txBox="1"/>
          <p:nvPr>
            <p:ph idx="15" type="body"/>
          </p:nvPr>
        </p:nvSpPr>
        <p:spPr>
          <a:xfrm>
            <a:off x="9573713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113"/>
          <p:cNvSpPr txBox="1"/>
          <p:nvPr>
            <p:ph idx="16" type="body"/>
          </p:nvPr>
        </p:nvSpPr>
        <p:spPr>
          <a:xfrm>
            <a:off x="2704005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113"/>
          <p:cNvSpPr txBox="1"/>
          <p:nvPr>
            <p:ph idx="17" type="body"/>
          </p:nvPr>
        </p:nvSpPr>
        <p:spPr>
          <a:xfrm>
            <a:off x="4994498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113"/>
          <p:cNvSpPr txBox="1"/>
          <p:nvPr>
            <p:ph idx="18" type="body"/>
          </p:nvPr>
        </p:nvSpPr>
        <p:spPr>
          <a:xfrm>
            <a:off x="7286285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113"/>
          <p:cNvSpPr txBox="1"/>
          <p:nvPr>
            <p:ph idx="19" type="body"/>
          </p:nvPr>
        </p:nvSpPr>
        <p:spPr>
          <a:xfrm>
            <a:off x="9573714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47" name="Google Shape;447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4_로드맵2 ">
  <p:cSld name="02_04_로드맵2 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114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114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3" name="Google Shape;453;p11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114"/>
          <p:cNvSpPr/>
          <p:nvPr>
            <p:ph idx="2" type="body"/>
          </p:nvPr>
        </p:nvSpPr>
        <p:spPr>
          <a:xfrm>
            <a:off x="2808051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114"/>
          <p:cNvSpPr/>
          <p:nvPr>
            <p:ph idx="3" type="body"/>
          </p:nvPr>
        </p:nvSpPr>
        <p:spPr>
          <a:xfrm>
            <a:off x="5099839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114"/>
          <p:cNvSpPr/>
          <p:nvPr>
            <p:ph idx="4" type="body"/>
          </p:nvPr>
        </p:nvSpPr>
        <p:spPr>
          <a:xfrm>
            <a:off x="7391627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114"/>
          <p:cNvSpPr/>
          <p:nvPr>
            <p:ph idx="5" type="body"/>
          </p:nvPr>
        </p:nvSpPr>
        <p:spPr>
          <a:xfrm>
            <a:off x="9683415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114"/>
          <p:cNvSpPr/>
          <p:nvPr>
            <p:ph idx="6" type="body"/>
          </p:nvPr>
        </p:nvSpPr>
        <p:spPr>
          <a:xfrm>
            <a:off x="2808051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Google Shape;459;p114"/>
          <p:cNvSpPr/>
          <p:nvPr>
            <p:ph idx="7" type="body"/>
          </p:nvPr>
        </p:nvSpPr>
        <p:spPr>
          <a:xfrm>
            <a:off x="5099839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0" name="Google Shape;460;p114"/>
          <p:cNvSpPr/>
          <p:nvPr>
            <p:ph idx="8" type="body"/>
          </p:nvPr>
        </p:nvSpPr>
        <p:spPr>
          <a:xfrm>
            <a:off x="7391627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1" name="Google Shape;461;p114"/>
          <p:cNvSpPr/>
          <p:nvPr>
            <p:ph idx="9" type="body"/>
          </p:nvPr>
        </p:nvSpPr>
        <p:spPr>
          <a:xfrm>
            <a:off x="9683415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2" name="Google Shape;462;p114"/>
          <p:cNvSpPr txBox="1"/>
          <p:nvPr>
            <p:ph idx="13" type="body"/>
          </p:nvPr>
        </p:nvSpPr>
        <p:spPr>
          <a:xfrm>
            <a:off x="2692431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114"/>
          <p:cNvSpPr txBox="1"/>
          <p:nvPr>
            <p:ph idx="14" type="body"/>
          </p:nvPr>
        </p:nvSpPr>
        <p:spPr>
          <a:xfrm>
            <a:off x="4984219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4" name="Google Shape;464;p114"/>
          <p:cNvSpPr txBox="1"/>
          <p:nvPr>
            <p:ph idx="15" type="body"/>
          </p:nvPr>
        </p:nvSpPr>
        <p:spPr>
          <a:xfrm>
            <a:off x="2692431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5" name="Google Shape;465;p114"/>
          <p:cNvSpPr txBox="1"/>
          <p:nvPr>
            <p:ph idx="16" type="body"/>
          </p:nvPr>
        </p:nvSpPr>
        <p:spPr>
          <a:xfrm>
            <a:off x="4984219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6" name="Google Shape;466;p114"/>
          <p:cNvSpPr txBox="1"/>
          <p:nvPr>
            <p:ph idx="17" type="body"/>
          </p:nvPr>
        </p:nvSpPr>
        <p:spPr>
          <a:xfrm>
            <a:off x="7276007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7" name="Google Shape;467;p114"/>
          <p:cNvSpPr txBox="1"/>
          <p:nvPr>
            <p:ph idx="18" type="body"/>
          </p:nvPr>
        </p:nvSpPr>
        <p:spPr>
          <a:xfrm>
            <a:off x="7276007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8" name="Google Shape;468;p114"/>
          <p:cNvSpPr txBox="1"/>
          <p:nvPr>
            <p:ph idx="19" type="body"/>
          </p:nvPr>
        </p:nvSpPr>
        <p:spPr>
          <a:xfrm>
            <a:off x="9567795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9" name="Google Shape;469;p114"/>
          <p:cNvSpPr txBox="1"/>
          <p:nvPr>
            <p:ph idx="20" type="body"/>
          </p:nvPr>
        </p:nvSpPr>
        <p:spPr>
          <a:xfrm>
            <a:off x="9567795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114"/>
          <p:cNvSpPr txBox="1"/>
          <p:nvPr>
            <p:ph idx="21" type="body"/>
          </p:nvPr>
        </p:nvSpPr>
        <p:spPr>
          <a:xfrm>
            <a:off x="2692431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114"/>
          <p:cNvSpPr txBox="1"/>
          <p:nvPr>
            <p:ph idx="22" type="body"/>
          </p:nvPr>
        </p:nvSpPr>
        <p:spPr>
          <a:xfrm>
            <a:off x="4984219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Google Shape;472;p114"/>
          <p:cNvSpPr txBox="1"/>
          <p:nvPr>
            <p:ph idx="23" type="body"/>
          </p:nvPr>
        </p:nvSpPr>
        <p:spPr>
          <a:xfrm>
            <a:off x="2692431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114"/>
          <p:cNvSpPr txBox="1"/>
          <p:nvPr>
            <p:ph idx="24" type="body"/>
          </p:nvPr>
        </p:nvSpPr>
        <p:spPr>
          <a:xfrm>
            <a:off x="4984219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114"/>
          <p:cNvSpPr txBox="1"/>
          <p:nvPr>
            <p:ph idx="25" type="body"/>
          </p:nvPr>
        </p:nvSpPr>
        <p:spPr>
          <a:xfrm>
            <a:off x="7276007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5" name="Google Shape;475;p114"/>
          <p:cNvSpPr txBox="1"/>
          <p:nvPr>
            <p:ph idx="26" type="body"/>
          </p:nvPr>
        </p:nvSpPr>
        <p:spPr>
          <a:xfrm>
            <a:off x="7276007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6" name="Google Shape;476;p114"/>
          <p:cNvSpPr txBox="1"/>
          <p:nvPr>
            <p:ph idx="27" type="body"/>
          </p:nvPr>
        </p:nvSpPr>
        <p:spPr>
          <a:xfrm>
            <a:off x="9567795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7" name="Google Shape;477;p114"/>
          <p:cNvSpPr txBox="1"/>
          <p:nvPr>
            <p:ph idx="28" type="body"/>
          </p:nvPr>
        </p:nvSpPr>
        <p:spPr>
          <a:xfrm>
            <a:off x="9567795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78" name="Google Shape;478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14"/>
          <p:cNvSpPr txBox="1"/>
          <p:nvPr>
            <p:ph idx="29" type="body"/>
          </p:nvPr>
        </p:nvSpPr>
        <p:spPr>
          <a:xfrm>
            <a:off x="417526" y="835144"/>
            <a:ext cx="2274906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5_로드맵3 ">
  <p:cSld name="02_05_로드맵3 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115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4" name="Google Shape;484;p115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p115"/>
          <p:cNvSpPr txBox="1"/>
          <p:nvPr>
            <p:ph idx="1" type="body"/>
          </p:nvPr>
        </p:nvSpPr>
        <p:spPr>
          <a:xfrm>
            <a:off x="417525" y="182918"/>
            <a:ext cx="53359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115"/>
          <p:cNvSpPr/>
          <p:nvPr>
            <p:ph idx="2" type="body"/>
          </p:nvPr>
        </p:nvSpPr>
        <p:spPr>
          <a:xfrm>
            <a:off x="512633" y="950309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115"/>
          <p:cNvSpPr txBox="1"/>
          <p:nvPr>
            <p:ph idx="3" type="body"/>
          </p:nvPr>
        </p:nvSpPr>
        <p:spPr>
          <a:xfrm>
            <a:off x="1544812" y="950312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115"/>
          <p:cNvSpPr txBox="1"/>
          <p:nvPr>
            <p:ph idx="4" type="body"/>
          </p:nvPr>
        </p:nvSpPr>
        <p:spPr>
          <a:xfrm>
            <a:off x="7195493" y="950310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115"/>
          <p:cNvSpPr/>
          <p:nvPr>
            <p:ph idx="5" type="body"/>
          </p:nvPr>
        </p:nvSpPr>
        <p:spPr>
          <a:xfrm>
            <a:off x="512633" y="1460057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115"/>
          <p:cNvSpPr txBox="1"/>
          <p:nvPr>
            <p:ph idx="6" type="body"/>
          </p:nvPr>
        </p:nvSpPr>
        <p:spPr>
          <a:xfrm>
            <a:off x="1544812" y="1460060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115"/>
          <p:cNvSpPr txBox="1"/>
          <p:nvPr>
            <p:ph idx="7" type="body"/>
          </p:nvPr>
        </p:nvSpPr>
        <p:spPr>
          <a:xfrm>
            <a:off x="7195493" y="1460058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115"/>
          <p:cNvSpPr/>
          <p:nvPr>
            <p:ph idx="8" type="body"/>
          </p:nvPr>
        </p:nvSpPr>
        <p:spPr>
          <a:xfrm>
            <a:off x="512633" y="1969805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115"/>
          <p:cNvSpPr txBox="1"/>
          <p:nvPr>
            <p:ph idx="9" type="body"/>
          </p:nvPr>
        </p:nvSpPr>
        <p:spPr>
          <a:xfrm>
            <a:off x="1544812" y="1969808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115"/>
          <p:cNvSpPr txBox="1"/>
          <p:nvPr>
            <p:ph idx="13" type="body"/>
          </p:nvPr>
        </p:nvSpPr>
        <p:spPr>
          <a:xfrm>
            <a:off x="7195493" y="1969806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115"/>
          <p:cNvSpPr/>
          <p:nvPr>
            <p:ph idx="14" type="body"/>
          </p:nvPr>
        </p:nvSpPr>
        <p:spPr>
          <a:xfrm>
            <a:off x="512633" y="247955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115"/>
          <p:cNvSpPr txBox="1"/>
          <p:nvPr>
            <p:ph idx="15" type="body"/>
          </p:nvPr>
        </p:nvSpPr>
        <p:spPr>
          <a:xfrm>
            <a:off x="1544812" y="2479556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7" name="Google Shape;497;p115"/>
          <p:cNvSpPr txBox="1"/>
          <p:nvPr>
            <p:ph idx="16" type="body"/>
          </p:nvPr>
        </p:nvSpPr>
        <p:spPr>
          <a:xfrm>
            <a:off x="7195493" y="2479554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8" name="Google Shape;498;p115"/>
          <p:cNvSpPr/>
          <p:nvPr>
            <p:ph idx="17" type="body"/>
          </p:nvPr>
        </p:nvSpPr>
        <p:spPr>
          <a:xfrm>
            <a:off x="512633" y="2989301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9" name="Google Shape;499;p115"/>
          <p:cNvSpPr txBox="1"/>
          <p:nvPr>
            <p:ph idx="18" type="body"/>
          </p:nvPr>
        </p:nvSpPr>
        <p:spPr>
          <a:xfrm>
            <a:off x="1544812" y="2989304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0" name="Google Shape;500;p115"/>
          <p:cNvSpPr txBox="1"/>
          <p:nvPr>
            <p:ph idx="19" type="body"/>
          </p:nvPr>
        </p:nvSpPr>
        <p:spPr>
          <a:xfrm>
            <a:off x="7195493" y="2989302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1" name="Google Shape;501;p115"/>
          <p:cNvSpPr/>
          <p:nvPr>
            <p:ph idx="20" type="body"/>
          </p:nvPr>
        </p:nvSpPr>
        <p:spPr>
          <a:xfrm>
            <a:off x="512633" y="3499049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2" name="Google Shape;502;p115"/>
          <p:cNvSpPr txBox="1"/>
          <p:nvPr>
            <p:ph idx="21" type="body"/>
          </p:nvPr>
        </p:nvSpPr>
        <p:spPr>
          <a:xfrm>
            <a:off x="1544812" y="3499052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3" name="Google Shape;503;p115"/>
          <p:cNvSpPr txBox="1"/>
          <p:nvPr>
            <p:ph idx="22" type="body"/>
          </p:nvPr>
        </p:nvSpPr>
        <p:spPr>
          <a:xfrm>
            <a:off x="7195493" y="3499050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4" name="Google Shape;504;p115"/>
          <p:cNvSpPr/>
          <p:nvPr>
            <p:ph idx="23" type="body"/>
          </p:nvPr>
        </p:nvSpPr>
        <p:spPr>
          <a:xfrm>
            <a:off x="512633" y="4008797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5" name="Google Shape;505;p115"/>
          <p:cNvSpPr txBox="1"/>
          <p:nvPr>
            <p:ph idx="24" type="body"/>
          </p:nvPr>
        </p:nvSpPr>
        <p:spPr>
          <a:xfrm>
            <a:off x="1544812" y="4008800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6" name="Google Shape;506;p115"/>
          <p:cNvSpPr txBox="1"/>
          <p:nvPr>
            <p:ph idx="25" type="body"/>
          </p:nvPr>
        </p:nvSpPr>
        <p:spPr>
          <a:xfrm>
            <a:off x="7195493" y="4008798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7" name="Google Shape;507;p115"/>
          <p:cNvSpPr/>
          <p:nvPr>
            <p:ph idx="26" type="body"/>
          </p:nvPr>
        </p:nvSpPr>
        <p:spPr>
          <a:xfrm>
            <a:off x="512633" y="4518545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115"/>
          <p:cNvSpPr txBox="1"/>
          <p:nvPr>
            <p:ph idx="27" type="body"/>
          </p:nvPr>
        </p:nvSpPr>
        <p:spPr>
          <a:xfrm>
            <a:off x="1544812" y="4518548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9" name="Google Shape;509;p115"/>
          <p:cNvSpPr txBox="1"/>
          <p:nvPr>
            <p:ph idx="28" type="body"/>
          </p:nvPr>
        </p:nvSpPr>
        <p:spPr>
          <a:xfrm>
            <a:off x="7195493" y="4518546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0" name="Google Shape;510;p115"/>
          <p:cNvSpPr/>
          <p:nvPr>
            <p:ph idx="29" type="body"/>
          </p:nvPr>
        </p:nvSpPr>
        <p:spPr>
          <a:xfrm>
            <a:off x="512633" y="502829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1" name="Google Shape;511;p115"/>
          <p:cNvSpPr txBox="1"/>
          <p:nvPr>
            <p:ph idx="30" type="body"/>
          </p:nvPr>
        </p:nvSpPr>
        <p:spPr>
          <a:xfrm>
            <a:off x="1544812" y="5028296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2" name="Google Shape;512;p115"/>
          <p:cNvSpPr txBox="1"/>
          <p:nvPr>
            <p:ph idx="31" type="body"/>
          </p:nvPr>
        </p:nvSpPr>
        <p:spPr>
          <a:xfrm>
            <a:off x="7195493" y="5028294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115"/>
          <p:cNvSpPr/>
          <p:nvPr>
            <p:ph idx="32" type="body"/>
          </p:nvPr>
        </p:nvSpPr>
        <p:spPr>
          <a:xfrm>
            <a:off x="512633" y="5538045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115"/>
          <p:cNvSpPr txBox="1"/>
          <p:nvPr>
            <p:ph idx="33" type="body"/>
          </p:nvPr>
        </p:nvSpPr>
        <p:spPr>
          <a:xfrm>
            <a:off x="1544812" y="5538048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115"/>
          <p:cNvSpPr txBox="1"/>
          <p:nvPr>
            <p:ph idx="34" type="body"/>
          </p:nvPr>
        </p:nvSpPr>
        <p:spPr>
          <a:xfrm>
            <a:off x="7195493" y="5538046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16" name="Google Shape;516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6_로드맵4 ">
  <p:cSld name="02_06_로드맵4 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116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116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2" name="Google Shape;522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16"/>
          <p:cNvSpPr txBox="1"/>
          <p:nvPr>
            <p:ph idx="1" type="body"/>
          </p:nvPr>
        </p:nvSpPr>
        <p:spPr>
          <a:xfrm>
            <a:off x="417525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24" name="Google Shape;524;p116"/>
          <p:cNvCxnSpPr/>
          <p:nvPr/>
        </p:nvCxnSpPr>
        <p:spPr>
          <a:xfrm>
            <a:off x="0" y="2325990"/>
            <a:ext cx="1052138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5" name="Google Shape;525;p116"/>
          <p:cNvSpPr txBox="1"/>
          <p:nvPr>
            <p:ph idx="2" type="body"/>
          </p:nvPr>
        </p:nvSpPr>
        <p:spPr>
          <a:xfrm>
            <a:off x="417525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6" name="Google Shape;526;p116"/>
          <p:cNvSpPr txBox="1"/>
          <p:nvPr>
            <p:ph idx="3" type="body"/>
          </p:nvPr>
        </p:nvSpPr>
        <p:spPr>
          <a:xfrm>
            <a:off x="417525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7" name="Google Shape;527;p116"/>
          <p:cNvSpPr txBox="1"/>
          <p:nvPr>
            <p:ph idx="4" type="body"/>
          </p:nvPr>
        </p:nvSpPr>
        <p:spPr>
          <a:xfrm>
            <a:off x="2990750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8" name="Google Shape;528;p116"/>
          <p:cNvSpPr txBox="1"/>
          <p:nvPr>
            <p:ph idx="5" type="body"/>
          </p:nvPr>
        </p:nvSpPr>
        <p:spPr>
          <a:xfrm>
            <a:off x="5556282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9" name="Google Shape;529;p116"/>
          <p:cNvSpPr txBox="1"/>
          <p:nvPr>
            <p:ph idx="6" type="body"/>
          </p:nvPr>
        </p:nvSpPr>
        <p:spPr>
          <a:xfrm>
            <a:off x="8119982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0" name="Google Shape;530;p116"/>
          <p:cNvSpPr/>
          <p:nvPr/>
        </p:nvSpPr>
        <p:spPr>
          <a:xfrm rot="5400000">
            <a:off x="511335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16"/>
          <p:cNvSpPr/>
          <p:nvPr/>
        </p:nvSpPr>
        <p:spPr>
          <a:xfrm rot="5400000">
            <a:off x="3073560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16"/>
          <p:cNvSpPr/>
          <p:nvPr/>
        </p:nvSpPr>
        <p:spPr>
          <a:xfrm rot="5400000">
            <a:off x="5635785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16"/>
          <p:cNvSpPr/>
          <p:nvPr/>
        </p:nvSpPr>
        <p:spPr>
          <a:xfrm rot="5400000">
            <a:off x="8204360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16"/>
          <p:cNvSpPr/>
          <p:nvPr/>
        </p:nvSpPr>
        <p:spPr>
          <a:xfrm rot="-5400000">
            <a:off x="10439560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16"/>
          <p:cNvSpPr txBox="1"/>
          <p:nvPr>
            <p:ph idx="7" type="body"/>
          </p:nvPr>
        </p:nvSpPr>
        <p:spPr>
          <a:xfrm>
            <a:off x="417525" y="835144"/>
            <a:ext cx="1126184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116"/>
          <p:cNvSpPr txBox="1"/>
          <p:nvPr>
            <p:ph idx="8" type="body"/>
          </p:nvPr>
        </p:nvSpPr>
        <p:spPr>
          <a:xfrm>
            <a:off x="2990750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7" name="Google Shape;537;p116"/>
          <p:cNvSpPr txBox="1"/>
          <p:nvPr>
            <p:ph idx="9" type="body"/>
          </p:nvPr>
        </p:nvSpPr>
        <p:spPr>
          <a:xfrm>
            <a:off x="2990750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8" name="Google Shape;538;p116"/>
          <p:cNvSpPr txBox="1"/>
          <p:nvPr>
            <p:ph idx="13" type="body"/>
          </p:nvPr>
        </p:nvSpPr>
        <p:spPr>
          <a:xfrm>
            <a:off x="5556282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9" name="Google Shape;539;p116"/>
          <p:cNvSpPr txBox="1"/>
          <p:nvPr>
            <p:ph idx="14" type="body"/>
          </p:nvPr>
        </p:nvSpPr>
        <p:spPr>
          <a:xfrm>
            <a:off x="5556282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Google Shape;540;p116"/>
          <p:cNvSpPr txBox="1"/>
          <p:nvPr>
            <p:ph idx="15" type="body"/>
          </p:nvPr>
        </p:nvSpPr>
        <p:spPr>
          <a:xfrm>
            <a:off x="8119982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116"/>
          <p:cNvSpPr txBox="1"/>
          <p:nvPr>
            <p:ph idx="16" type="body"/>
          </p:nvPr>
        </p:nvSpPr>
        <p:spPr>
          <a:xfrm>
            <a:off x="8119982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116"/>
          <p:cNvSpPr txBox="1"/>
          <p:nvPr>
            <p:ph idx="17" type="body"/>
          </p:nvPr>
        </p:nvSpPr>
        <p:spPr>
          <a:xfrm>
            <a:off x="417524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3" name="Google Shape;543;p116"/>
          <p:cNvSpPr txBox="1"/>
          <p:nvPr>
            <p:ph idx="18" type="body"/>
          </p:nvPr>
        </p:nvSpPr>
        <p:spPr>
          <a:xfrm>
            <a:off x="2990750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4" name="Google Shape;544;p116"/>
          <p:cNvSpPr txBox="1"/>
          <p:nvPr>
            <p:ph idx="19" type="body"/>
          </p:nvPr>
        </p:nvSpPr>
        <p:spPr>
          <a:xfrm>
            <a:off x="5556283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Google Shape;545;p116"/>
          <p:cNvSpPr txBox="1"/>
          <p:nvPr>
            <p:ph idx="20" type="body"/>
          </p:nvPr>
        </p:nvSpPr>
        <p:spPr>
          <a:xfrm>
            <a:off x="8119985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6" name="Google Shape;546;p116"/>
          <p:cNvSpPr txBox="1"/>
          <p:nvPr>
            <p:ph idx="21" type="body"/>
          </p:nvPr>
        </p:nvSpPr>
        <p:spPr>
          <a:xfrm>
            <a:off x="417525" y="182918"/>
            <a:ext cx="53359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7_로드맵5">
  <p:cSld name="02_07_로드맵5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117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117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2" name="Google Shape;552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117"/>
          <p:cNvCxnSpPr/>
          <p:nvPr/>
        </p:nvCxnSpPr>
        <p:spPr>
          <a:xfrm>
            <a:off x="5525097" y="951811"/>
            <a:ext cx="0" cy="539515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4" name="Google Shape;554;p117"/>
          <p:cNvSpPr txBox="1"/>
          <p:nvPr>
            <p:ph idx="1" type="body"/>
          </p:nvPr>
        </p:nvSpPr>
        <p:spPr>
          <a:xfrm>
            <a:off x="5742421" y="901327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117"/>
          <p:cNvSpPr/>
          <p:nvPr/>
        </p:nvSpPr>
        <p:spPr>
          <a:xfrm rot="10800000">
            <a:off x="5471390" y="949328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17"/>
          <p:cNvSpPr txBox="1"/>
          <p:nvPr>
            <p:ph idx="2" type="body"/>
          </p:nvPr>
        </p:nvSpPr>
        <p:spPr>
          <a:xfrm>
            <a:off x="718730" y="2421713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117"/>
          <p:cNvSpPr txBox="1"/>
          <p:nvPr>
            <p:ph idx="3" type="body"/>
          </p:nvPr>
        </p:nvSpPr>
        <p:spPr>
          <a:xfrm>
            <a:off x="718731" y="1958010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117"/>
          <p:cNvSpPr/>
          <p:nvPr/>
        </p:nvSpPr>
        <p:spPr>
          <a:xfrm rot="10800000">
            <a:off x="5471390" y="201747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17"/>
          <p:cNvSpPr/>
          <p:nvPr/>
        </p:nvSpPr>
        <p:spPr>
          <a:xfrm rot="10800000">
            <a:off x="5471390" y="307753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17"/>
          <p:cNvSpPr/>
          <p:nvPr/>
        </p:nvSpPr>
        <p:spPr>
          <a:xfrm rot="10800000">
            <a:off x="5471391" y="4129498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17"/>
          <p:cNvSpPr/>
          <p:nvPr/>
        </p:nvSpPr>
        <p:spPr>
          <a:xfrm rot="10800000">
            <a:off x="5471391" y="5189555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17"/>
          <p:cNvSpPr/>
          <p:nvPr/>
        </p:nvSpPr>
        <p:spPr>
          <a:xfrm>
            <a:off x="5471390" y="6257703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17"/>
          <p:cNvSpPr txBox="1"/>
          <p:nvPr>
            <p:ph idx="4" type="body"/>
          </p:nvPr>
        </p:nvSpPr>
        <p:spPr>
          <a:xfrm>
            <a:off x="5742419" y="1365030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117"/>
          <p:cNvSpPr txBox="1"/>
          <p:nvPr>
            <p:ph idx="5" type="body"/>
          </p:nvPr>
        </p:nvSpPr>
        <p:spPr>
          <a:xfrm>
            <a:off x="718730" y="4596742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117"/>
          <p:cNvSpPr txBox="1"/>
          <p:nvPr>
            <p:ph idx="6" type="body"/>
          </p:nvPr>
        </p:nvSpPr>
        <p:spPr>
          <a:xfrm>
            <a:off x="718731" y="4133039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6" name="Google Shape;566;p117"/>
          <p:cNvSpPr txBox="1"/>
          <p:nvPr>
            <p:ph idx="7" type="body"/>
          </p:nvPr>
        </p:nvSpPr>
        <p:spPr>
          <a:xfrm>
            <a:off x="5742421" y="3055561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7" name="Google Shape;567;p117"/>
          <p:cNvSpPr txBox="1"/>
          <p:nvPr>
            <p:ph idx="8" type="body"/>
          </p:nvPr>
        </p:nvSpPr>
        <p:spPr>
          <a:xfrm>
            <a:off x="5742419" y="3519264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8" name="Google Shape;568;p117"/>
          <p:cNvSpPr txBox="1"/>
          <p:nvPr>
            <p:ph idx="9" type="body"/>
          </p:nvPr>
        </p:nvSpPr>
        <p:spPr>
          <a:xfrm>
            <a:off x="5742421" y="5236334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9" name="Google Shape;569;p117"/>
          <p:cNvSpPr txBox="1"/>
          <p:nvPr>
            <p:ph idx="13" type="body"/>
          </p:nvPr>
        </p:nvSpPr>
        <p:spPr>
          <a:xfrm>
            <a:off x="5742419" y="5700037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0" name="Google Shape;570;p117"/>
          <p:cNvSpPr txBox="1"/>
          <p:nvPr>
            <p:ph idx="14" type="body"/>
          </p:nvPr>
        </p:nvSpPr>
        <p:spPr>
          <a:xfrm>
            <a:off x="417525" y="835144"/>
            <a:ext cx="4836539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1" name="Google Shape;571;p117"/>
          <p:cNvSpPr txBox="1"/>
          <p:nvPr>
            <p:ph idx="15" type="body"/>
          </p:nvPr>
        </p:nvSpPr>
        <p:spPr>
          <a:xfrm>
            <a:off x="417525" y="182918"/>
            <a:ext cx="53359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2_가이드">
  <p:cSld name="01_02_가이드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103"/>
          <p:cNvGrpSpPr/>
          <p:nvPr/>
        </p:nvGrpSpPr>
        <p:grpSpPr>
          <a:xfrm>
            <a:off x="-230484" y="-342900"/>
            <a:ext cx="12652968" cy="7543800"/>
            <a:chOff x="-230484" y="-342900"/>
            <a:chExt cx="12652968" cy="7543800"/>
          </a:xfrm>
        </p:grpSpPr>
        <p:sp>
          <p:nvSpPr>
            <p:cNvPr id="19" name="Google Shape;19;p103"/>
            <p:cNvSpPr/>
            <p:nvPr/>
          </p:nvSpPr>
          <p:spPr>
            <a:xfrm>
              <a:off x="512633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3"/>
            <p:cNvSpPr/>
            <p:nvPr/>
          </p:nvSpPr>
          <p:spPr>
            <a:xfrm>
              <a:off x="1655262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3"/>
            <p:cNvSpPr/>
            <p:nvPr/>
          </p:nvSpPr>
          <p:spPr>
            <a:xfrm>
              <a:off x="2797891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3"/>
            <p:cNvSpPr/>
            <p:nvPr/>
          </p:nvSpPr>
          <p:spPr>
            <a:xfrm>
              <a:off x="3940520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03"/>
            <p:cNvSpPr/>
            <p:nvPr/>
          </p:nvSpPr>
          <p:spPr>
            <a:xfrm>
              <a:off x="5083149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03"/>
            <p:cNvSpPr/>
            <p:nvPr/>
          </p:nvSpPr>
          <p:spPr>
            <a:xfrm>
              <a:off x="6225778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03"/>
            <p:cNvSpPr/>
            <p:nvPr/>
          </p:nvSpPr>
          <p:spPr>
            <a:xfrm>
              <a:off x="7368407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03"/>
            <p:cNvSpPr/>
            <p:nvPr/>
          </p:nvSpPr>
          <p:spPr>
            <a:xfrm>
              <a:off x="8511036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03"/>
            <p:cNvSpPr/>
            <p:nvPr/>
          </p:nvSpPr>
          <p:spPr>
            <a:xfrm>
              <a:off x="9653665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03"/>
            <p:cNvSpPr/>
            <p:nvPr/>
          </p:nvSpPr>
          <p:spPr>
            <a:xfrm>
              <a:off x="10796294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03"/>
            <p:cNvSpPr/>
            <p:nvPr/>
          </p:nvSpPr>
          <p:spPr>
            <a:xfrm>
              <a:off x="-230484" y="3298093"/>
              <a:ext cx="12652968" cy="257907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03"/>
            <p:cNvSpPr/>
            <p:nvPr/>
          </p:nvSpPr>
          <p:spPr>
            <a:xfrm>
              <a:off x="-230484" y="508950"/>
              <a:ext cx="12652968" cy="440375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03"/>
            <p:cNvSpPr/>
            <p:nvPr/>
          </p:nvSpPr>
          <p:spPr>
            <a:xfrm>
              <a:off x="-230484" y="5904768"/>
              <a:ext cx="12652968" cy="440375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03"/>
          <p:cNvSpPr/>
          <p:nvPr/>
        </p:nvSpPr>
        <p:spPr>
          <a:xfrm>
            <a:off x="-471638" y="-760396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03"/>
          <p:cNvSpPr/>
          <p:nvPr/>
        </p:nvSpPr>
        <p:spPr>
          <a:xfrm>
            <a:off x="-336884" y="6858000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3"/>
          <p:cNvSpPr/>
          <p:nvPr/>
        </p:nvSpPr>
        <p:spPr>
          <a:xfrm>
            <a:off x="-336884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3"/>
          <p:cNvSpPr/>
          <p:nvPr/>
        </p:nvSpPr>
        <p:spPr>
          <a:xfrm>
            <a:off x="12192000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01_파트 및 클립">
  <p:cSld name="03_01_파트 및 클립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118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5" name="Google Shape;575;p118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118"/>
          <p:cNvSpPr txBox="1"/>
          <p:nvPr>
            <p:ph idx="1" type="body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118"/>
          <p:cNvSpPr txBox="1"/>
          <p:nvPr>
            <p:ph idx="2" type="body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086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8" name="Google Shape;578;p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3218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02_파트 및 클립">
  <p:cSld name="03_02_파트 및 클립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119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19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119"/>
          <p:cNvSpPr txBox="1"/>
          <p:nvPr>
            <p:ph idx="1" type="body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119"/>
          <p:cNvSpPr txBox="1"/>
          <p:nvPr>
            <p:ph idx="2" type="body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086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5" name="Google Shape;585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3218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1_텍스트 1단">
  <p:cSld name="04_01_텍스트 1단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20"/>
          <p:cNvSpPr/>
          <p:nvPr/>
        </p:nvSpPr>
        <p:spPr>
          <a:xfrm>
            <a:off x="509732" y="762118"/>
            <a:ext cx="10029600" cy="5340875"/>
          </a:xfrm>
          <a:prstGeom prst="roundRect">
            <a:avLst>
              <a:gd fmla="val 16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2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9" name="Google Shape;589;p120"/>
          <p:cNvSpPr txBox="1"/>
          <p:nvPr>
            <p:ph idx="2" type="body"/>
          </p:nvPr>
        </p:nvSpPr>
        <p:spPr>
          <a:xfrm>
            <a:off x="801123" y="1732953"/>
            <a:ext cx="9351543" cy="153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0" name="Google Shape;590;p120"/>
          <p:cNvSpPr txBox="1"/>
          <p:nvPr>
            <p:ph idx="3" type="body"/>
          </p:nvPr>
        </p:nvSpPr>
        <p:spPr>
          <a:xfrm>
            <a:off x="795292" y="3491285"/>
            <a:ext cx="935154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120"/>
          <p:cNvSpPr txBox="1"/>
          <p:nvPr>
            <p:ph idx="4" type="body"/>
          </p:nvPr>
        </p:nvSpPr>
        <p:spPr>
          <a:xfrm>
            <a:off x="795292" y="4895879"/>
            <a:ext cx="9351543" cy="302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8333"/>
              </a:lnSpc>
              <a:spcBef>
                <a:spcPts val="1000"/>
              </a:spcBef>
              <a:spcAft>
                <a:spcPts val="0"/>
              </a:spcAft>
              <a:buClr>
                <a:srgbClr val="BDBDB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DB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2_텍스트 1단">
  <p:cSld name="04_02_텍스트 1단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2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121"/>
          <p:cNvSpPr/>
          <p:nvPr>
            <p:ph idx="2" type="body"/>
          </p:nvPr>
        </p:nvSpPr>
        <p:spPr>
          <a:xfrm>
            <a:off x="512633" y="1627224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121"/>
          <p:cNvSpPr/>
          <p:nvPr>
            <p:ph idx="3" type="body"/>
          </p:nvPr>
        </p:nvSpPr>
        <p:spPr>
          <a:xfrm>
            <a:off x="512633" y="2756496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121"/>
          <p:cNvSpPr/>
          <p:nvPr>
            <p:ph idx="4" type="body"/>
          </p:nvPr>
        </p:nvSpPr>
        <p:spPr>
          <a:xfrm>
            <a:off x="512633" y="3885768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121"/>
          <p:cNvSpPr/>
          <p:nvPr>
            <p:ph idx="5" type="body"/>
          </p:nvPr>
        </p:nvSpPr>
        <p:spPr>
          <a:xfrm>
            <a:off x="512633" y="5015038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121"/>
          <p:cNvSpPr/>
          <p:nvPr/>
        </p:nvSpPr>
        <p:spPr>
          <a:xfrm rot="10800000">
            <a:off x="5471390" y="25904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21"/>
          <p:cNvSpPr/>
          <p:nvPr/>
        </p:nvSpPr>
        <p:spPr>
          <a:xfrm rot="10800000">
            <a:off x="5471390" y="3719698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21"/>
          <p:cNvSpPr/>
          <p:nvPr/>
        </p:nvSpPr>
        <p:spPr>
          <a:xfrm rot="10800000">
            <a:off x="5471390" y="4848970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21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3_텍스트 1단">
  <p:cSld name="04_03_텍스트 1단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2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122"/>
          <p:cNvSpPr/>
          <p:nvPr>
            <p:ph idx="2" type="body"/>
          </p:nvPr>
        </p:nvSpPr>
        <p:spPr>
          <a:xfrm>
            <a:off x="512633" y="1639598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122"/>
          <p:cNvSpPr/>
          <p:nvPr>
            <p:ph idx="3" type="body"/>
          </p:nvPr>
        </p:nvSpPr>
        <p:spPr>
          <a:xfrm rot="-5400000">
            <a:off x="627171" y="1525060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6" name="Google Shape;606;p122"/>
          <p:cNvSpPr txBox="1"/>
          <p:nvPr/>
        </p:nvSpPr>
        <p:spPr>
          <a:xfrm>
            <a:off x="607508" y="173448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22"/>
          <p:cNvSpPr/>
          <p:nvPr>
            <p:ph idx="4" type="body"/>
          </p:nvPr>
        </p:nvSpPr>
        <p:spPr>
          <a:xfrm>
            <a:off x="512633" y="2541035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122"/>
          <p:cNvSpPr/>
          <p:nvPr>
            <p:ph idx="5" type="body"/>
          </p:nvPr>
        </p:nvSpPr>
        <p:spPr>
          <a:xfrm rot="-5400000">
            <a:off x="627172" y="242649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9" name="Google Shape;609;p122"/>
          <p:cNvSpPr txBox="1"/>
          <p:nvPr/>
        </p:nvSpPr>
        <p:spPr>
          <a:xfrm>
            <a:off x="607508" y="26359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22"/>
          <p:cNvSpPr/>
          <p:nvPr>
            <p:ph idx="6" type="body"/>
          </p:nvPr>
        </p:nvSpPr>
        <p:spPr>
          <a:xfrm>
            <a:off x="512633" y="3442472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122"/>
          <p:cNvSpPr/>
          <p:nvPr>
            <p:ph idx="7" type="body"/>
          </p:nvPr>
        </p:nvSpPr>
        <p:spPr>
          <a:xfrm rot="-5400000">
            <a:off x="627172" y="3327934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122"/>
          <p:cNvSpPr txBox="1"/>
          <p:nvPr/>
        </p:nvSpPr>
        <p:spPr>
          <a:xfrm>
            <a:off x="607508" y="353735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22"/>
          <p:cNvSpPr/>
          <p:nvPr>
            <p:ph idx="8" type="body"/>
          </p:nvPr>
        </p:nvSpPr>
        <p:spPr>
          <a:xfrm>
            <a:off x="512633" y="4343909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4" name="Google Shape;614;p122"/>
          <p:cNvSpPr/>
          <p:nvPr>
            <p:ph idx="9" type="body"/>
          </p:nvPr>
        </p:nvSpPr>
        <p:spPr>
          <a:xfrm rot="-5400000">
            <a:off x="627171" y="4229371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Google Shape;615;p122"/>
          <p:cNvSpPr txBox="1"/>
          <p:nvPr/>
        </p:nvSpPr>
        <p:spPr>
          <a:xfrm>
            <a:off x="607508" y="443878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22"/>
          <p:cNvSpPr/>
          <p:nvPr>
            <p:ph idx="13" type="body"/>
          </p:nvPr>
        </p:nvSpPr>
        <p:spPr>
          <a:xfrm>
            <a:off x="512633" y="5245347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7" name="Google Shape;617;p122"/>
          <p:cNvSpPr/>
          <p:nvPr>
            <p:ph idx="14" type="body"/>
          </p:nvPr>
        </p:nvSpPr>
        <p:spPr>
          <a:xfrm rot="-5400000">
            <a:off x="627171" y="5130809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8" name="Google Shape;618;p122"/>
          <p:cNvSpPr txBox="1"/>
          <p:nvPr/>
        </p:nvSpPr>
        <p:spPr>
          <a:xfrm>
            <a:off x="607508" y="53402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22"/>
          <p:cNvSpPr txBox="1"/>
          <p:nvPr>
            <p:ph idx="1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4_텍스트 1단">
  <p:cSld name="04_04_텍스트 1단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2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2" name="Google Shape;622;p123"/>
          <p:cNvSpPr/>
          <p:nvPr/>
        </p:nvSpPr>
        <p:spPr>
          <a:xfrm>
            <a:off x="513850" y="1639598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23"/>
          <p:cNvSpPr/>
          <p:nvPr/>
        </p:nvSpPr>
        <p:spPr>
          <a:xfrm>
            <a:off x="876969" y="1894339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23"/>
          <p:cNvSpPr/>
          <p:nvPr>
            <p:ph idx="2" type="body"/>
          </p:nvPr>
        </p:nvSpPr>
        <p:spPr>
          <a:xfrm>
            <a:off x="1664316" y="1639598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5" name="Google Shape;625;p123"/>
          <p:cNvSpPr/>
          <p:nvPr/>
        </p:nvSpPr>
        <p:spPr>
          <a:xfrm>
            <a:off x="513850" y="2543015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23"/>
          <p:cNvSpPr/>
          <p:nvPr/>
        </p:nvSpPr>
        <p:spPr>
          <a:xfrm>
            <a:off x="876969" y="2792001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23"/>
          <p:cNvSpPr/>
          <p:nvPr>
            <p:ph idx="3" type="body"/>
          </p:nvPr>
        </p:nvSpPr>
        <p:spPr>
          <a:xfrm>
            <a:off x="1664316" y="2541035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8" name="Google Shape;628;p123"/>
          <p:cNvSpPr/>
          <p:nvPr/>
        </p:nvSpPr>
        <p:spPr>
          <a:xfrm>
            <a:off x="513850" y="3446432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23"/>
          <p:cNvSpPr/>
          <p:nvPr/>
        </p:nvSpPr>
        <p:spPr>
          <a:xfrm>
            <a:off x="876969" y="3686753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23"/>
          <p:cNvSpPr/>
          <p:nvPr>
            <p:ph idx="4" type="body"/>
          </p:nvPr>
        </p:nvSpPr>
        <p:spPr>
          <a:xfrm>
            <a:off x="1664316" y="3442472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1" name="Google Shape;631;p123"/>
          <p:cNvSpPr/>
          <p:nvPr/>
        </p:nvSpPr>
        <p:spPr>
          <a:xfrm>
            <a:off x="513850" y="4349849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23"/>
          <p:cNvSpPr/>
          <p:nvPr/>
        </p:nvSpPr>
        <p:spPr>
          <a:xfrm>
            <a:off x="876969" y="4589508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23"/>
          <p:cNvSpPr/>
          <p:nvPr>
            <p:ph idx="5" type="body"/>
          </p:nvPr>
        </p:nvSpPr>
        <p:spPr>
          <a:xfrm>
            <a:off x="1664316" y="4343909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4" name="Google Shape;634;p123"/>
          <p:cNvSpPr/>
          <p:nvPr/>
        </p:nvSpPr>
        <p:spPr>
          <a:xfrm>
            <a:off x="513850" y="5253267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23"/>
          <p:cNvSpPr/>
          <p:nvPr/>
        </p:nvSpPr>
        <p:spPr>
          <a:xfrm>
            <a:off x="876969" y="5483210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23"/>
          <p:cNvSpPr/>
          <p:nvPr>
            <p:ph idx="6" type="body"/>
          </p:nvPr>
        </p:nvSpPr>
        <p:spPr>
          <a:xfrm>
            <a:off x="1664316" y="5245347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7" name="Google Shape;637;p123"/>
          <p:cNvSpPr txBox="1"/>
          <p:nvPr>
            <p:ph idx="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1_텍스트 2단">
  <p:cSld name="05_01_텍스트 2단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2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0" name="Google Shape;640;p124"/>
          <p:cNvSpPr txBox="1"/>
          <p:nvPr>
            <p:ph idx="2" type="body"/>
          </p:nvPr>
        </p:nvSpPr>
        <p:spPr>
          <a:xfrm>
            <a:off x="417525" y="1339477"/>
            <a:ext cx="8929454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124"/>
          <p:cNvSpPr txBox="1"/>
          <p:nvPr>
            <p:ph idx="3" type="body"/>
          </p:nvPr>
        </p:nvSpPr>
        <p:spPr>
          <a:xfrm>
            <a:off x="417525" y="1942150"/>
            <a:ext cx="8929454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2" name="Google Shape;642;p124"/>
          <p:cNvSpPr/>
          <p:nvPr/>
        </p:nvSpPr>
        <p:spPr>
          <a:xfrm>
            <a:off x="504818" y="2857501"/>
            <a:ext cx="4888042" cy="2549524"/>
          </a:xfrm>
          <a:prstGeom prst="roundRect">
            <a:avLst>
              <a:gd fmla="val 28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24"/>
          <p:cNvSpPr txBox="1"/>
          <p:nvPr>
            <p:ph idx="4" type="body"/>
          </p:nvPr>
        </p:nvSpPr>
        <p:spPr>
          <a:xfrm>
            <a:off x="615190" y="3263122"/>
            <a:ext cx="46176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4" name="Google Shape;644;p124"/>
          <p:cNvSpPr txBox="1"/>
          <p:nvPr>
            <p:ph idx="5" type="body"/>
          </p:nvPr>
        </p:nvSpPr>
        <p:spPr>
          <a:xfrm>
            <a:off x="615190" y="3962516"/>
            <a:ext cx="4617637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5" name="Google Shape;645;p124"/>
          <p:cNvSpPr/>
          <p:nvPr/>
        </p:nvSpPr>
        <p:spPr>
          <a:xfrm>
            <a:off x="5645437" y="2857501"/>
            <a:ext cx="4888042" cy="2549524"/>
          </a:xfrm>
          <a:prstGeom prst="roundRect">
            <a:avLst>
              <a:gd fmla="val 28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24"/>
          <p:cNvSpPr txBox="1"/>
          <p:nvPr>
            <p:ph idx="6" type="body"/>
          </p:nvPr>
        </p:nvSpPr>
        <p:spPr>
          <a:xfrm>
            <a:off x="5755809" y="3263122"/>
            <a:ext cx="46176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7" name="Google Shape;647;p124"/>
          <p:cNvSpPr txBox="1"/>
          <p:nvPr>
            <p:ph idx="7" type="body"/>
          </p:nvPr>
        </p:nvSpPr>
        <p:spPr>
          <a:xfrm>
            <a:off x="5755809" y="3962516"/>
            <a:ext cx="4617637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2_텍스트 2단">
  <p:cSld name="05_02_텍스트 2단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25"/>
          <p:cNvSpPr/>
          <p:nvPr/>
        </p:nvSpPr>
        <p:spPr>
          <a:xfrm>
            <a:off x="5645437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25"/>
          <p:cNvSpPr/>
          <p:nvPr/>
        </p:nvSpPr>
        <p:spPr>
          <a:xfrm>
            <a:off x="512633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2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2" name="Google Shape;652;p125"/>
          <p:cNvSpPr txBox="1"/>
          <p:nvPr>
            <p:ph idx="2" type="body"/>
          </p:nvPr>
        </p:nvSpPr>
        <p:spPr>
          <a:xfrm>
            <a:off x="794475" y="189701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3" name="Google Shape;653;p125"/>
          <p:cNvSpPr txBox="1"/>
          <p:nvPr>
            <p:ph idx="3" type="body"/>
          </p:nvPr>
        </p:nvSpPr>
        <p:spPr>
          <a:xfrm>
            <a:off x="1546821" y="197482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4" name="Google Shape;654;p125"/>
          <p:cNvSpPr txBox="1"/>
          <p:nvPr>
            <p:ph idx="4" type="body"/>
          </p:nvPr>
        </p:nvSpPr>
        <p:spPr>
          <a:xfrm>
            <a:off x="794475" y="2734411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5" name="Google Shape;655;p125"/>
          <p:cNvSpPr txBox="1"/>
          <p:nvPr>
            <p:ph idx="5" type="body"/>
          </p:nvPr>
        </p:nvSpPr>
        <p:spPr>
          <a:xfrm>
            <a:off x="1546821" y="281881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6" name="Google Shape;656;p125"/>
          <p:cNvSpPr txBox="1"/>
          <p:nvPr>
            <p:ph idx="6" type="body"/>
          </p:nvPr>
        </p:nvSpPr>
        <p:spPr>
          <a:xfrm>
            <a:off x="794473" y="3198546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7" name="Google Shape;657;p125"/>
          <p:cNvSpPr txBox="1"/>
          <p:nvPr>
            <p:ph idx="7" type="body"/>
          </p:nvPr>
        </p:nvSpPr>
        <p:spPr>
          <a:xfrm>
            <a:off x="794475" y="3758488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8" name="Google Shape;658;p125"/>
          <p:cNvSpPr txBox="1"/>
          <p:nvPr>
            <p:ph idx="8" type="body"/>
          </p:nvPr>
        </p:nvSpPr>
        <p:spPr>
          <a:xfrm>
            <a:off x="1546821" y="3842894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9" name="Google Shape;659;p125"/>
          <p:cNvSpPr txBox="1"/>
          <p:nvPr>
            <p:ph idx="9" type="body"/>
          </p:nvPr>
        </p:nvSpPr>
        <p:spPr>
          <a:xfrm>
            <a:off x="794473" y="4222623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0" name="Google Shape;660;p125"/>
          <p:cNvSpPr txBox="1"/>
          <p:nvPr>
            <p:ph idx="13" type="body"/>
          </p:nvPr>
        </p:nvSpPr>
        <p:spPr>
          <a:xfrm>
            <a:off x="794475" y="479298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1" name="Google Shape;661;p125"/>
          <p:cNvSpPr txBox="1"/>
          <p:nvPr>
            <p:ph idx="14" type="body"/>
          </p:nvPr>
        </p:nvSpPr>
        <p:spPr>
          <a:xfrm>
            <a:off x="1546821" y="4877389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2" name="Google Shape;662;p125"/>
          <p:cNvSpPr txBox="1"/>
          <p:nvPr>
            <p:ph idx="15" type="body"/>
          </p:nvPr>
        </p:nvSpPr>
        <p:spPr>
          <a:xfrm>
            <a:off x="794473" y="5257118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3" name="Google Shape;663;p125"/>
          <p:cNvSpPr txBox="1"/>
          <p:nvPr>
            <p:ph idx="16" type="body"/>
          </p:nvPr>
        </p:nvSpPr>
        <p:spPr>
          <a:xfrm>
            <a:off x="5934646" y="189701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4" name="Google Shape;664;p125"/>
          <p:cNvSpPr txBox="1"/>
          <p:nvPr>
            <p:ph idx="17" type="body"/>
          </p:nvPr>
        </p:nvSpPr>
        <p:spPr>
          <a:xfrm>
            <a:off x="6686992" y="197482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5" name="Google Shape;665;p125"/>
          <p:cNvSpPr txBox="1"/>
          <p:nvPr>
            <p:ph idx="18" type="body"/>
          </p:nvPr>
        </p:nvSpPr>
        <p:spPr>
          <a:xfrm>
            <a:off x="5934646" y="2734411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6" name="Google Shape;666;p125"/>
          <p:cNvSpPr txBox="1"/>
          <p:nvPr>
            <p:ph idx="19" type="body"/>
          </p:nvPr>
        </p:nvSpPr>
        <p:spPr>
          <a:xfrm>
            <a:off x="6686992" y="281881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7" name="Google Shape;667;p125"/>
          <p:cNvSpPr txBox="1"/>
          <p:nvPr>
            <p:ph idx="20" type="body"/>
          </p:nvPr>
        </p:nvSpPr>
        <p:spPr>
          <a:xfrm>
            <a:off x="5934644" y="3198546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8" name="Google Shape;668;p125"/>
          <p:cNvSpPr txBox="1"/>
          <p:nvPr>
            <p:ph idx="21" type="body"/>
          </p:nvPr>
        </p:nvSpPr>
        <p:spPr>
          <a:xfrm>
            <a:off x="5934646" y="3758488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9" name="Google Shape;669;p125"/>
          <p:cNvSpPr txBox="1"/>
          <p:nvPr>
            <p:ph idx="22" type="body"/>
          </p:nvPr>
        </p:nvSpPr>
        <p:spPr>
          <a:xfrm>
            <a:off x="6686992" y="3842894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0" name="Google Shape;670;p125"/>
          <p:cNvSpPr txBox="1"/>
          <p:nvPr>
            <p:ph idx="23" type="body"/>
          </p:nvPr>
        </p:nvSpPr>
        <p:spPr>
          <a:xfrm>
            <a:off x="5934644" y="4222623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1" name="Google Shape;671;p125"/>
          <p:cNvSpPr txBox="1"/>
          <p:nvPr>
            <p:ph idx="24" type="body"/>
          </p:nvPr>
        </p:nvSpPr>
        <p:spPr>
          <a:xfrm>
            <a:off x="5934646" y="479298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2" name="Google Shape;672;p125"/>
          <p:cNvSpPr txBox="1"/>
          <p:nvPr>
            <p:ph idx="25" type="body"/>
          </p:nvPr>
        </p:nvSpPr>
        <p:spPr>
          <a:xfrm>
            <a:off x="6686992" y="4877389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3" name="Google Shape;673;p125"/>
          <p:cNvSpPr txBox="1"/>
          <p:nvPr>
            <p:ph idx="26" type="body"/>
          </p:nvPr>
        </p:nvSpPr>
        <p:spPr>
          <a:xfrm>
            <a:off x="5934644" y="5257118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4" name="Google Shape;674;p125"/>
          <p:cNvSpPr txBox="1"/>
          <p:nvPr>
            <p:ph idx="2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3_텍스트 2단">
  <p:cSld name="05_03_텍스트 2단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6"/>
          <p:cNvSpPr/>
          <p:nvPr/>
        </p:nvSpPr>
        <p:spPr>
          <a:xfrm>
            <a:off x="512633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2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8" name="Google Shape;678;p126"/>
          <p:cNvSpPr/>
          <p:nvPr/>
        </p:nvSpPr>
        <p:spPr>
          <a:xfrm>
            <a:off x="5645437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26"/>
          <p:cNvSpPr txBox="1"/>
          <p:nvPr>
            <p:ph idx="2" type="body"/>
          </p:nvPr>
        </p:nvSpPr>
        <p:spPr>
          <a:xfrm>
            <a:off x="740684" y="3145110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0" name="Google Shape;680;p126"/>
          <p:cNvSpPr txBox="1"/>
          <p:nvPr>
            <p:ph idx="3" type="body"/>
          </p:nvPr>
        </p:nvSpPr>
        <p:spPr>
          <a:xfrm>
            <a:off x="740684" y="3656704"/>
            <a:ext cx="3499620" cy="1067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1" name="Google Shape;681;p126"/>
          <p:cNvSpPr txBox="1"/>
          <p:nvPr>
            <p:ph idx="4" type="body"/>
          </p:nvPr>
        </p:nvSpPr>
        <p:spPr>
          <a:xfrm>
            <a:off x="6820809" y="3145110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2" name="Google Shape;682;p126"/>
          <p:cNvSpPr txBox="1"/>
          <p:nvPr>
            <p:ph idx="5" type="body"/>
          </p:nvPr>
        </p:nvSpPr>
        <p:spPr>
          <a:xfrm>
            <a:off x="6820809" y="3656704"/>
            <a:ext cx="3499620" cy="1067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3" name="Google Shape;683;p126"/>
          <p:cNvSpPr/>
          <p:nvPr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126"/>
          <p:cNvSpPr txBox="1"/>
          <p:nvPr>
            <p:ph idx="6" type="body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5" name="Google Shape;685;p126"/>
          <p:cNvSpPr txBox="1"/>
          <p:nvPr>
            <p:ph idx="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1_텍스트 3단">
  <p:cSld name="06_01_텍스트 3단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27"/>
          <p:cNvSpPr/>
          <p:nvPr/>
        </p:nvSpPr>
        <p:spPr>
          <a:xfrm>
            <a:off x="504818" y="1627224"/>
            <a:ext cx="3179676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127"/>
          <p:cNvSpPr/>
          <p:nvPr/>
        </p:nvSpPr>
        <p:spPr>
          <a:xfrm>
            <a:off x="3929335" y="1627224"/>
            <a:ext cx="3179676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27"/>
          <p:cNvSpPr/>
          <p:nvPr/>
        </p:nvSpPr>
        <p:spPr>
          <a:xfrm>
            <a:off x="7353852" y="1627224"/>
            <a:ext cx="3179676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2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1" name="Google Shape;691;p127"/>
          <p:cNvSpPr txBox="1"/>
          <p:nvPr>
            <p:ph idx="2" type="body"/>
          </p:nvPr>
        </p:nvSpPr>
        <p:spPr>
          <a:xfrm>
            <a:off x="610890" y="3430483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2" name="Google Shape;692;p127"/>
          <p:cNvSpPr txBox="1"/>
          <p:nvPr>
            <p:ph idx="3" type="body"/>
          </p:nvPr>
        </p:nvSpPr>
        <p:spPr>
          <a:xfrm>
            <a:off x="610890" y="2611940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3" name="Google Shape;693;p127"/>
          <p:cNvSpPr txBox="1"/>
          <p:nvPr>
            <p:ph idx="4" type="body"/>
          </p:nvPr>
        </p:nvSpPr>
        <p:spPr>
          <a:xfrm>
            <a:off x="610890" y="2205315"/>
            <a:ext cx="2957064" cy="28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4" name="Google Shape;694;p127"/>
          <p:cNvSpPr txBox="1"/>
          <p:nvPr>
            <p:ph idx="5" type="body"/>
          </p:nvPr>
        </p:nvSpPr>
        <p:spPr>
          <a:xfrm>
            <a:off x="610890" y="4506245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5" name="Google Shape;695;p127"/>
          <p:cNvSpPr txBox="1"/>
          <p:nvPr>
            <p:ph idx="6" type="body"/>
          </p:nvPr>
        </p:nvSpPr>
        <p:spPr>
          <a:xfrm>
            <a:off x="4035406" y="2611940"/>
            <a:ext cx="2957063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6" name="Google Shape;696;p127"/>
          <p:cNvSpPr txBox="1"/>
          <p:nvPr>
            <p:ph idx="7" type="body"/>
          </p:nvPr>
        </p:nvSpPr>
        <p:spPr>
          <a:xfrm>
            <a:off x="4035406" y="2205315"/>
            <a:ext cx="2957063" cy="28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7" name="Google Shape;697;p127"/>
          <p:cNvSpPr txBox="1"/>
          <p:nvPr>
            <p:ph idx="8" type="body"/>
          </p:nvPr>
        </p:nvSpPr>
        <p:spPr>
          <a:xfrm>
            <a:off x="7459923" y="2611940"/>
            <a:ext cx="2957063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8" name="Google Shape;698;p127"/>
          <p:cNvSpPr txBox="1"/>
          <p:nvPr>
            <p:ph idx="9" type="body"/>
          </p:nvPr>
        </p:nvSpPr>
        <p:spPr>
          <a:xfrm>
            <a:off x="7459923" y="2205315"/>
            <a:ext cx="2957063" cy="28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99" name="Google Shape;699;p127"/>
          <p:cNvCxnSpPr/>
          <p:nvPr/>
        </p:nvCxnSpPr>
        <p:spPr>
          <a:xfrm>
            <a:off x="694736" y="4253006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0" name="Google Shape;700;p127"/>
          <p:cNvCxnSpPr/>
          <p:nvPr/>
        </p:nvCxnSpPr>
        <p:spPr>
          <a:xfrm>
            <a:off x="4125564" y="4253006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1" name="Google Shape;701;p127"/>
          <p:cNvCxnSpPr/>
          <p:nvPr/>
        </p:nvCxnSpPr>
        <p:spPr>
          <a:xfrm>
            <a:off x="7549078" y="4253006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2" name="Google Shape;702;p127"/>
          <p:cNvSpPr txBox="1"/>
          <p:nvPr>
            <p:ph idx="13" type="body"/>
          </p:nvPr>
        </p:nvSpPr>
        <p:spPr>
          <a:xfrm>
            <a:off x="4035405" y="3430483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3" name="Google Shape;703;p127"/>
          <p:cNvSpPr txBox="1"/>
          <p:nvPr>
            <p:ph idx="14" type="body"/>
          </p:nvPr>
        </p:nvSpPr>
        <p:spPr>
          <a:xfrm>
            <a:off x="4035405" y="4506245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4" name="Google Shape;704;p127"/>
          <p:cNvSpPr txBox="1"/>
          <p:nvPr>
            <p:ph idx="15" type="body"/>
          </p:nvPr>
        </p:nvSpPr>
        <p:spPr>
          <a:xfrm>
            <a:off x="7459922" y="3430483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5" name="Google Shape;705;p127"/>
          <p:cNvSpPr txBox="1"/>
          <p:nvPr>
            <p:ph idx="16" type="body"/>
          </p:nvPr>
        </p:nvSpPr>
        <p:spPr>
          <a:xfrm>
            <a:off x="7459922" y="4506245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6" name="Google Shape;706;p127"/>
          <p:cNvSpPr txBox="1"/>
          <p:nvPr>
            <p:ph idx="1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3_폰트">
  <p:cSld name="01_03_폰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4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104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104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04"/>
          <p:cNvCxnSpPr/>
          <p:nvPr/>
        </p:nvCxnSpPr>
        <p:spPr>
          <a:xfrm>
            <a:off x="7107641" y="935262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" name="Google Shape;43;p104"/>
          <p:cNvCxnSpPr/>
          <p:nvPr/>
        </p:nvCxnSpPr>
        <p:spPr>
          <a:xfrm>
            <a:off x="7107641" y="2158421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0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4"/>
          <p:cNvSpPr txBox="1"/>
          <p:nvPr>
            <p:ph idx="2" type="body"/>
          </p:nvPr>
        </p:nvSpPr>
        <p:spPr>
          <a:xfrm>
            <a:off x="398889" y="850353"/>
            <a:ext cx="5354547" cy="6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4"/>
          <p:cNvSpPr txBox="1"/>
          <p:nvPr>
            <p:ph idx="3" type="body"/>
          </p:nvPr>
        </p:nvSpPr>
        <p:spPr>
          <a:xfrm>
            <a:off x="433567" y="5555068"/>
            <a:ext cx="5318703" cy="462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6666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4"/>
          <p:cNvSpPr txBox="1"/>
          <p:nvPr>
            <p:ph idx="4" type="body"/>
          </p:nvPr>
        </p:nvSpPr>
        <p:spPr>
          <a:xfrm>
            <a:off x="397723" y="1659453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C1C49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C1C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4"/>
          <p:cNvSpPr txBox="1"/>
          <p:nvPr>
            <p:ph idx="5" type="body"/>
          </p:nvPr>
        </p:nvSpPr>
        <p:spPr>
          <a:xfrm>
            <a:off x="397723" y="1928095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4"/>
          <p:cNvSpPr txBox="1"/>
          <p:nvPr>
            <p:ph idx="6" type="body"/>
          </p:nvPr>
        </p:nvSpPr>
        <p:spPr>
          <a:xfrm>
            <a:off x="397723" y="2196737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4"/>
          <p:cNvSpPr txBox="1"/>
          <p:nvPr>
            <p:ph idx="7" type="body"/>
          </p:nvPr>
        </p:nvSpPr>
        <p:spPr>
          <a:xfrm>
            <a:off x="397723" y="2724928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C1C49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C1C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4"/>
          <p:cNvSpPr txBox="1"/>
          <p:nvPr>
            <p:ph idx="8" type="body"/>
          </p:nvPr>
        </p:nvSpPr>
        <p:spPr>
          <a:xfrm>
            <a:off x="397723" y="3009472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4"/>
          <p:cNvSpPr txBox="1"/>
          <p:nvPr>
            <p:ph idx="9" type="body"/>
          </p:nvPr>
        </p:nvSpPr>
        <p:spPr>
          <a:xfrm>
            <a:off x="397723" y="3294016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4"/>
          <p:cNvSpPr txBox="1"/>
          <p:nvPr>
            <p:ph idx="13" type="body"/>
          </p:nvPr>
        </p:nvSpPr>
        <p:spPr>
          <a:xfrm>
            <a:off x="6134874" y="869328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4"/>
          <p:cNvSpPr txBox="1"/>
          <p:nvPr>
            <p:ph idx="14" type="body"/>
          </p:nvPr>
        </p:nvSpPr>
        <p:spPr>
          <a:xfrm>
            <a:off x="7125473" y="869328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4"/>
          <p:cNvSpPr txBox="1"/>
          <p:nvPr>
            <p:ph idx="15" type="body"/>
          </p:nvPr>
        </p:nvSpPr>
        <p:spPr>
          <a:xfrm>
            <a:off x="6134873" y="1119735"/>
            <a:ext cx="5544488" cy="66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104"/>
          <p:cNvCxnSpPr/>
          <p:nvPr/>
        </p:nvCxnSpPr>
        <p:spPr>
          <a:xfrm>
            <a:off x="7107641" y="2159763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04"/>
          <p:cNvSpPr txBox="1"/>
          <p:nvPr>
            <p:ph idx="16" type="body"/>
          </p:nvPr>
        </p:nvSpPr>
        <p:spPr>
          <a:xfrm>
            <a:off x="6134874" y="2093829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4"/>
          <p:cNvSpPr txBox="1"/>
          <p:nvPr>
            <p:ph idx="17" type="body"/>
          </p:nvPr>
        </p:nvSpPr>
        <p:spPr>
          <a:xfrm>
            <a:off x="7125473" y="2093829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4"/>
          <p:cNvSpPr txBox="1"/>
          <p:nvPr>
            <p:ph idx="18" type="body"/>
          </p:nvPr>
        </p:nvSpPr>
        <p:spPr>
          <a:xfrm>
            <a:off x="6134873" y="2344236"/>
            <a:ext cx="5544488" cy="66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0" name="Google Shape;60;p104"/>
          <p:cNvCxnSpPr/>
          <p:nvPr/>
        </p:nvCxnSpPr>
        <p:spPr>
          <a:xfrm>
            <a:off x="7107641" y="3303409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04"/>
          <p:cNvCxnSpPr/>
          <p:nvPr/>
        </p:nvCxnSpPr>
        <p:spPr>
          <a:xfrm>
            <a:off x="7107641" y="3304751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04"/>
          <p:cNvSpPr txBox="1"/>
          <p:nvPr>
            <p:ph idx="19" type="body"/>
          </p:nvPr>
        </p:nvSpPr>
        <p:spPr>
          <a:xfrm>
            <a:off x="6134874" y="3238817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4"/>
          <p:cNvSpPr txBox="1"/>
          <p:nvPr>
            <p:ph idx="20" type="body"/>
          </p:nvPr>
        </p:nvSpPr>
        <p:spPr>
          <a:xfrm>
            <a:off x="7125473" y="3238817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4"/>
          <p:cNvSpPr txBox="1"/>
          <p:nvPr>
            <p:ph idx="21" type="body"/>
          </p:nvPr>
        </p:nvSpPr>
        <p:spPr>
          <a:xfrm>
            <a:off x="6134873" y="3521029"/>
            <a:ext cx="5544488" cy="440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04"/>
          <p:cNvCxnSpPr/>
          <p:nvPr/>
        </p:nvCxnSpPr>
        <p:spPr>
          <a:xfrm>
            <a:off x="7107641" y="4416592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104"/>
          <p:cNvCxnSpPr/>
          <p:nvPr/>
        </p:nvCxnSpPr>
        <p:spPr>
          <a:xfrm>
            <a:off x="7107641" y="4417934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4"/>
          <p:cNvSpPr txBox="1"/>
          <p:nvPr>
            <p:ph idx="22" type="body"/>
          </p:nvPr>
        </p:nvSpPr>
        <p:spPr>
          <a:xfrm>
            <a:off x="6134874" y="4352000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4"/>
          <p:cNvSpPr txBox="1"/>
          <p:nvPr>
            <p:ph idx="23" type="body"/>
          </p:nvPr>
        </p:nvSpPr>
        <p:spPr>
          <a:xfrm>
            <a:off x="7125473" y="4352000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4"/>
          <p:cNvSpPr txBox="1"/>
          <p:nvPr>
            <p:ph idx="24" type="body"/>
          </p:nvPr>
        </p:nvSpPr>
        <p:spPr>
          <a:xfrm>
            <a:off x="6134873" y="4666016"/>
            <a:ext cx="5544488" cy="440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0" name="Google Shape;70;p104"/>
          <p:cNvCxnSpPr/>
          <p:nvPr/>
        </p:nvCxnSpPr>
        <p:spPr>
          <a:xfrm>
            <a:off x="7107641" y="5458213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04"/>
          <p:cNvCxnSpPr/>
          <p:nvPr/>
        </p:nvCxnSpPr>
        <p:spPr>
          <a:xfrm>
            <a:off x="7107641" y="5459555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04"/>
          <p:cNvSpPr txBox="1"/>
          <p:nvPr>
            <p:ph idx="25" type="body"/>
          </p:nvPr>
        </p:nvSpPr>
        <p:spPr>
          <a:xfrm>
            <a:off x="6134874" y="5393621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4"/>
          <p:cNvSpPr txBox="1"/>
          <p:nvPr>
            <p:ph idx="26" type="body"/>
          </p:nvPr>
        </p:nvSpPr>
        <p:spPr>
          <a:xfrm>
            <a:off x="7125473" y="5393621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4"/>
          <p:cNvSpPr txBox="1"/>
          <p:nvPr>
            <p:ph idx="27" type="body"/>
          </p:nvPr>
        </p:nvSpPr>
        <p:spPr>
          <a:xfrm>
            <a:off x="6134873" y="5723539"/>
            <a:ext cx="5544488" cy="440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5" name="Google Shape;75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2_텍스트 3단">
  <p:cSld name="06_02_텍스트 3단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9" name="Google Shape;709;p128"/>
          <p:cNvSpPr txBox="1"/>
          <p:nvPr>
            <p:ph idx="2" type="body"/>
          </p:nvPr>
        </p:nvSpPr>
        <p:spPr>
          <a:xfrm>
            <a:off x="610890" y="2792804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0" name="Google Shape;710;p128"/>
          <p:cNvCxnSpPr/>
          <p:nvPr/>
        </p:nvCxnSpPr>
        <p:spPr>
          <a:xfrm>
            <a:off x="694736" y="4433870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1" name="Google Shape;711;p128"/>
          <p:cNvSpPr/>
          <p:nvPr>
            <p:ph idx="3" type="body"/>
          </p:nvPr>
        </p:nvSpPr>
        <p:spPr>
          <a:xfrm>
            <a:off x="3952863" y="2067953"/>
            <a:ext cx="3151321" cy="5411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2" name="Google Shape;712;p128"/>
          <p:cNvSpPr txBox="1"/>
          <p:nvPr>
            <p:ph idx="4" type="body"/>
          </p:nvPr>
        </p:nvSpPr>
        <p:spPr>
          <a:xfrm>
            <a:off x="4047426" y="2792804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3" name="Google Shape;713;p128"/>
          <p:cNvCxnSpPr/>
          <p:nvPr/>
        </p:nvCxnSpPr>
        <p:spPr>
          <a:xfrm>
            <a:off x="4131272" y="4433870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4" name="Google Shape;714;p128"/>
          <p:cNvSpPr/>
          <p:nvPr>
            <p:ph idx="5" type="body"/>
          </p:nvPr>
        </p:nvSpPr>
        <p:spPr>
          <a:xfrm>
            <a:off x="7389399" y="2067953"/>
            <a:ext cx="3151321" cy="5411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5" name="Google Shape;715;p128"/>
          <p:cNvSpPr txBox="1"/>
          <p:nvPr>
            <p:ph idx="6" type="body"/>
          </p:nvPr>
        </p:nvSpPr>
        <p:spPr>
          <a:xfrm>
            <a:off x="7483962" y="2792804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6" name="Google Shape;716;p128"/>
          <p:cNvCxnSpPr/>
          <p:nvPr/>
        </p:nvCxnSpPr>
        <p:spPr>
          <a:xfrm>
            <a:off x="7567808" y="4433870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128"/>
          <p:cNvSpPr/>
          <p:nvPr>
            <p:ph idx="7" type="body"/>
          </p:nvPr>
        </p:nvSpPr>
        <p:spPr>
          <a:xfrm>
            <a:off x="513761" y="2067953"/>
            <a:ext cx="3151321" cy="5411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8" name="Google Shape;718;p128"/>
          <p:cNvSpPr txBox="1"/>
          <p:nvPr>
            <p:ph idx="8" type="body"/>
          </p:nvPr>
        </p:nvSpPr>
        <p:spPr>
          <a:xfrm>
            <a:off x="610890" y="3554771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9" name="Google Shape;719;p128"/>
          <p:cNvSpPr txBox="1"/>
          <p:nvPr>
            <p:ph idx="9" type="body"/>
          </p:nvPr>
        </p:nvSpPr>
        <p:spPr>
          <a:xfrm>
            <a:off x="610890" y="4630533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0" name="Google Shape;720;p128"/>
          <p:cNvSpPr txBox="1"/>
          <p:nvPr>
            <p:ph idx="13" type="body"/>
          </p:nvPr>
        </p:nvSpPr>
        <p:spPr>
          <a:xfrm>
            <a:off x="4047426" y="3554771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1" name="Google Shape;721;p128"/>
          <p:cNvSpPr txBox="1"/>
          <p:nvPr>
            <p:ph idx="14" type="body"/>
          </p:nvPr>
        </p:nvSpPr>
        <p:spPr>
          <a:xfrm>
            <a:off x="4047426" y="4630533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2" name="Google Shape;722;p128"/>
          <p:cNvSpPr txBox="1"/>
          <p:nvPr>
            <p:ph idx="15" type="body"/>
          </p:nvPr>
        </p:nvSpPr>
        <p:spPr>
          <a:xfrm>
            <a:off x="7483962" y="3554771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3" name="Google Shape;723;p128"/>
          <p:cNvSpPr txBox="1"/>
          <p:nvPr>
            <p:ph idx="16" type="body"/>
          </p:nvPr>
        </p:nvSpPr>
        <p:spPr>
          <a:xfrm>
            <a:off x="7483962" y="4630533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4" name="Google Shape;724;p128"/>
          <p:cNvSpPr txBox="1"/>
          <p:nvPr>
            <p:ph idx="1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3_텍스트 3단">
  <p:cSld name="06_03_텍스트 3단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7" name="Google Shape;727;p129"/>
          <p:cNvSpPr txBox="1"/>
          <p:nvPr>
            <p:ph idx="2" type="body"/>
          </p:nvPr>
        </p:nvSpPr>
        <p:spPr>
          <a:xfrm>
            <a:off x="419562" y="3896805"/>
            <a:ext cx="3067492" cy="49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8" name="Google Shape;728;p129"/>
          <p:cNvSpPr txBox="1"/>
          <p:nvPr>
            <p:ph idx="3" type="body"/>
          </p:nvPr>
        </p:nvSpPr>
        <p:spPr>
          <a:xfrm>
            <a:off x="3854954" y="3896805"/>
            <a:ext cx="3067492" cy="49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9" name="Google Shape;729;p129"/>
          <p:cNvSpPr txBox="1"/>
          <p:nvPr>
            <p:ph idx="4" type="body"/>
          </p:nvPr>
        </p:nvSpPr>
        <p:spPr>
          <a:xfrm>
            <a:off x="7290346" y="3896805"/>
            <a:ext cx="3067492" cy="49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0" name="Google Shape;730;p129"/>
          <p:cNvSpPr txBox="1"/>
          <p:nvPr>
            <p:ph idx="5" type="body"/>
          </p:nvPr>
        </p:nvSpPr>
        <p:spPr>
          <a:xfrm>
            <a:off x="7284515" y="4579659"/>
            <a:ext cx="307332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1" name="Google Shape;731;p129"/>
          <p:cNvSpPr/>
          <p:nvPr/>
        </p:nvSpPr>
        <p:spPr>
          <a:xfrm>
            <a:off x="527838" y="2098652"/>
            <a:ext cx="1471784" cy="14717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29"/>
          <p:cNvSpPr/>
          <p:nvPr/>
        </p:nvSpPr>
        <p:spPr>
          <a:xfrm>
            <a:off x="3950104" y="2098652"/>
            <a:ext cx="1471784" cy="14717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29"/>
          <p:cNvSpPr/>
          <p:nvPr/>
        </p:nvSpPr>
        <p:spPr>
          <a:xfrm>
            <a:off x="7380035" y="2098652"/>
            <a:ext cx="1471784" cy="14717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29"/>
          <p:cNvSpPr txBox="1"/>
          <p:nvPr>
            <p:ph idx="6" type="body"/>
          </p:nvPr>
        </p:nvSpPr>
        <p:spPr>
          <a:xfrm>
            <a:off x="3849123" y="4579659"/>
            <a:ext cx="307332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5" name="Google Shape;735;p129"/>
          <p:cNvSpPr txBox="1"/>
          <p:nvPr>
            <p:ph idx="7" type="body"/>
          </p:nvPr>
        </p:nvSpPr>
        <p:spPr>
          <a:xfrm>
            <a:off x="423256" y="4579659"/>
            <a:ext cx="307332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6" name="Google Shape;736;p129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4_텍스트 3단">
  <p:cSld name="06_04_텍스트 3단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30"/>
          <p:cNvSpPr txBox="1"/>
          <p:nvPr>
            <p:ph idx="1" type="body"/>
          </p:nvPr>
        </p:nvSpPr>
        <p:spPr>
          <a:xfrm>
            <a:off x="1480311" y="4659270"/>
            <a:ext cx="9048869" cy="1235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9" name="Google Shape;739;p130"/>
          <p:cNvSpPr txBox="1"/>
          <p:nvPr>
            <p:ph idx="2" type="body"/>
          </p:nvPr>
        </p:nvSpPr>
        <p:spPr>
          <a:xfrm>
            <a:off x="3447963" y="3143247"/>
            <a:ext cx="7081217" cy="1235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30"/>
          <p:cNvSpPr txBox="1"/>
          <p:nvPr>
            <p:ph idx="3" type="body"/>
          </p:nvPr>
        </p:nvSpPr>
        <p:spPr>
          <a:xfrm>
            <a:off x="1456420" y="1627226"/>
            <a:ext cx="9072761" cy="1235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1" name="Google Shape;741;p130"/>
          <p:cNvSpPr txBox="1"/>
          <p:nvPr>
            <p:ph idx="4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2" name="Google Shape;742;p130"/>
          <p:cNvSpPr/>
          <p:nvPr/>
        </p:nvSpPr>
        <p:spPr>
          <a:xfrm>
            <a:off x="1449804" y="4659268"/>
            <a:ext cx="1897650" cy="1231028"/>
          </a:xfrm>
          <a:custGeom>
            <a:rect b="b" l="l" r="r" t="t"/>
            <a:pathLst>
              <a:path extrusionOk="0" h="1231028" w="1897650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30"/>
          <p:cNvSpPr/>
          <p:nvPr/>
        </p:nvSpPr>
        <p:spPr>
          <a:xfrm>
            <a:off x="1" y="1652254"/>
            <a:ext cx="3542955" cy="4240404"/>
          </a:xfrm>
          <a:custGeom>
            <a:rect b="b" l="l" r="r" t="t"/>
            <a:pathLst>
              <a:path extrusionOk="0" h="4240404" w="3542955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30"/>
          <p:cNvSpPr/>
          <p:nvPr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30"/>
          <p:cNvSpPr/>
          <p:nvPr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30"/>
          <p:cNvSpPr/>
          <p:nvPr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30"/>
          <p:cNvSpPr/>
          <p:nvPr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30"/>
          <p:cNvSpPr txBox="1"/>
          <p:nvPr>
            <p:ph idx="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1_텍스트 4단">
  <p:cSld name="07_01_텍스트 4단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31"/>
          <p:cNvSpPr/>
          <p:nvPr/>
        </p:nvSpPr>
        <p:spPr>
          <a:xfrm>
            <a:off x="504818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3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2" name="Google Shape;752;p131"/>
          <p:cNvSpPr txBox="1"/>
          <p:nvPr>
            <p:ph idx="2" type="body"/>
          </p:nvPr>
        </p:nvSpPr>
        <p:spPr>
          <a:xfrm>
            <a:off x="671178" y="2539149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3" name="Google Shape;753;p131"/>
          <p:cNvSpPr txBox="1"/>
          <p:nvPr>
            <p:ph idx="3" type="body"/>
          </p:nvPr>
        </p:nvSpPr>
        <p:spPr>
          <a:xfrm>
            <a:off x="671178" y="2152382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4" name="Google Shape;754;p131"/>
          <p:cNvSpPr txBox="1"/>
          <p:nvPr>
            <p:ph idx="4" type="body"/>
          </p:nvPr>
        </p:nvSpPr>
        <p:spPr>
          <a:xfrm>
            <a:off x="671178" y="1850933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5" name="Google Shape;755;p131"/>
          <p:cNvSpPr txBox="1"/>
          <p:nvPr>
            <p:ph idx="5" type="body"/>
          </p:nvPr>
        </p:nvSpPr>
        <p:spPr>
          <a:xfrm>
            <a:off x="671178" y="3175799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6" name="Google Shape;756;p131"/>
          <p:cNvSpPr/>
          <p:nvPr/>
        </p:nvSpPr>
        <p:spPr>
          <a:xfrm>
            <a:off x="5649574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31"/>
          <p:cNvSpPr txBox="1"/>
          <p:nvPr>
            <p:ph idx="6" type="body"/>
          </p:nvPr>
        </p:nvSpPr>
        <p:spPr>
          <a:xfrm>
            <a:off x="5815934" y="2539149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8" name="Google Shape;758;p131"/>
          <p:cNvSpPr txBox="1"/>
          <p:nvPr>
            <p:ph idx="7" type="body"/>
          </p:nvPr>
        </p:nvSpPr>
        <p:spPr>
          <a:xfrm>
            <a:off x="5815934" y="2152382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9" name="Google Shape;759;p131"/>
          <p:cNvSpPr txBox="1"/>
          <p:nvPr>
            <p:ph idx="8" type="body"/>
          </p:nvPr>
        </p:nvSpPr>
        <p:spPr>
          <a:xfrm>
            <a:off x="5815934" y="1850933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0" name="Google Shape;760;p131"/>
          <p:cNvSpPr txBox="1"/>
          <p:nvPr>
            <p:ph idx="9" type="body"/>
          </p:nvPr>
        </p:nvSpPr>
        <p:spPr>
          <a:xfrm>
            <a:off x="5815934" y="3175799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1" name="Google Shape;761;p131"/>
          <p:cNvSpPr/>
          <p:nvPr/>
        </p:nvSpPr>
        <p:spPr>
          <a:xfrm>
            <a:off x="504818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31"/>
          <p:cNvSpPr txBox="1"/>
          <p:nvPr>
            <p:ph idx="13" type="body"/>
          </p:nvPr>
        </p:nvSpPr>
        <p:spPr>
          <a:xfrm>
            <a:off x="671178" y="4817112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3" name="Google Shape;763;p131"/>
          <p:cNvSpPr txBox="1"/>
          <p:nvPr>
            <p:ph idx="14" type="body"/>
          </p:nvPr>
        </p:nvSpPr>
        <p:spPr>
          <a:xfrm>
            <a:off x="671178" y="4430345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4" name="Google Shape;764;p131"/>
          <p:cNvSpPr txBox="1"/>
          <p:nvPr>
            <p:ph idx="15" type="body"/>
          </p:nvPr>
        </p:nvSpPr>
        <p:spPr>
          <a:xfrm>
            <a:off x="671178" y="4128896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5" name="Google Shape;765;p131"/>
          <p:cNvSpPr txBox="1"/>
          <p:nvPr>
            <p:ph idx="16" type="body"/>
          </p:nvPr>
        </p:nvSpPr>
        <p:spPr>
          <a:xfrm>
            <a:off x="671178" y="5453762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6" name="Google Shape;766;p131"/>
          <p:cNvSpPr/>
          <p:nvPr/>
        </p:nvSpPr>
        <p:spPr>
          <a:xfrm>
            <a:off x="5649574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131"/>
          <p:cNvSpPr txBox="1"/>
          <p:nvPr>
            <p:ph idx="17" type="body"/>
          </p:nvPr>
        </p:nvSpPr>
        <p:spPr>
          <a:xfrm>
            <a:off x="5815934" y="4817112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8" name="Google Shape;768;p131"/>
          <p:cNvSpPr txBox="1"/>
          <p:nvPr>
            <p:ph idx="18" type="body"/>
          </p:nvPr>
        </p:nvSpPr>
        <p:spPr>
          <a:xfrm>
            <a:off x="5815934" y="4430345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9" name="Google Shape;769;p131"/>
          <p:cNvSpPr txBox="1"/>
          <p:nvPr>
            <p:ph idx="19" type="body"/>
          </p:nvPr>
        </p:nvSpPr>
        <p:spPr>
          <a:xfrm>
            <a:off x="5815934" y="4128896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0" name="Google Shape;770;p131"/>
          <p:cNvSpPr txBox="1"/>
          <p:nvPr>
            <p:ph idx="20" type="body"/>
          </p:nvPr>
        </p:nvSpPr>
        <p:spPr>
          <a:xfrm>
            <a:off x="5815934" y="5453762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1" name="Google Shape;771;p131"/>
          <p:cNvSpPr txBox="1"/>
          <p:nvPr>
            <p:ph idx="21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2_텍스트 4단">
  <p:cSld name="07_02_텍스트 4단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4" name="Google Shape;774;p132"/>
          <p:cNvSpPr/>
          <p:nvPr/>
        </p:nvSpPr>
        <p:spPr>
          <a:xfrm>
            <a:off x="504818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132"/>
          <p:cNvSpPr txBox="1"/>
          <p:nvPr>
            <p:ph idx="2" type="body"/>
          </p:nvPr>
        </p:nvSpPr>
        <p:spPr>
          <a:xfrm>
            <a:off x="608423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6" name="Google Shape;776;p132"/>
          <p:cNvSpPr txBox="1"/>
          <p:nvPr>
            <p:ph idx="3" type="body"/>
          </p:nvPr>
        </p:nvSpPr>
        <p:spPr>
          <a:xfrm>
            <a:off x="608423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7" name="Google Shape;777;p132"/>
          <p:cNvSpPr txBox="1"/>
          <p:nvPr>
            <p:ph idx="4" type="body"/>
          </p:nvPr>
        </p:nvSpPr>
        <p:spPr>
          <a:xfrm>
            <a:off x="608423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8" name="Google Shape;778;p132"/>
          <p:cNvSpPr/>
          <p:nvPr/>
        </p:nvSpPr>
        <p:spPr>
          <a:xfrm>
            <a:off x="3086654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132"/>
          <p:cNvSpPr txBox="1"/>
          <p:nvPr>
            <p:ph idx="5" type="body"/>
          </p:nvPr>
        </p:nvSpPr>
        <p:spPr>
          <a:xfrm>
            <a:off x="3190259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0" name="Google Shape;780;p132"/>
          <p:cNvSpPr/>
          <p:nvPr/>
        </p:nvSpPr>
        <p:spPr>
          <a:xfrm>
            <a:off x="5650560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32"/>
          <p:cNvSpPr txBox="1"/>
          <p:nvPr>
            <p:ph idx="6" type="body"/>
          </p:nvPr>
        </p:nvSpPr>
        <p:spPr>
          <a:xfrm>
            <a:off x="5754165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2" name="Google Shape;782;p132"/>
          <p:cNvSpPr/>
          <p:nvPr/>
        </p:nvSpPr>
        <p:spPr>
          <a:xfrm>
            <a:off x="8232396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32"/>
          <p:cNvSpPr txBox="1"/>
          <p:nvPr>
            <p:ph idx="7" type="body"/>
          </p:nvPr>
        </p:nvSpPr>
        <p:spPr>
          <a:xfrm>
            <a:off x="8336001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4" name="Google Shape;784;p132"/>
          <p:cNvSpPr txBox="1"/>
          <p:nvPr>
            <p:ph idx="8" type="body"/>
          </p:nvPr>
        </p:nvSpPr>
        <p:spPr>
          <a:xfrm>
            <a:off x="3190259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5" name="Google Shape;785;p132"/>
          <p:cNvSpPr txBox="1"/>
          <p:nvPr>
            <p:ph idx="9" type="body"/>
          </p:nvPr>
        </p:nvSpPr>
        <p:spPr>
          <a:xfrm>
            <a:off x="3190259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6" name="Google Shape;786;p132"/>
          <p:cNvSpPr txBox="1"/>
          <p:nvPr>
            <p:ph idx="13" type="body"/>
          </p:nvPr>
        </p:nvSpPr>
        <p:spPr>
          <a:xfrm>
            <a:off x="5753437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7" name="Google Shape;787;p132"/>
          <p:cNvSpPr txBox="1"/>
          <p:nvPr>
            <p:ph idx="14" type="body"/>
          </p:nvPr>
        </p:nvSpPr>
        <p:spPr>
          <a:xfrm>
            <a:off x="5753437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8" name="Google Shape;788;p132"/>
          <p:cNvSpPr txBox="1"/>
          <p:nvPr>
            <p:ph idx="15" type="body"/>
          </p:nvPr>
        </p:nvSpPr>
        <p:spPr>
          <a:xfrm>
            <a:off x="8336001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9" name="Google Shape;789;p132"/>
          <p:cNvSpPr txBox="1"/>
          <p:nvPr>
            <p:ph idx="16" type="body"/>
          </p:nvPr>
        </p:nvSpPr>
        <p:spPr>
          <a:xfrm>
            <a:off x="8336001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0" name="Google Shape;790;p132"/>
          <p:cNvSpPr txBox="1"/>
          <p:nvPr>
            <p:ph idx="17" type="body"/>
          </p:nvPr>
        </p:nvSpPr>
        <p:spPr>
          <a:xfrm>
            <a:off x="608423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1" name="Google Shape;791;p132"/>
          <p:cNvSpPr txBox="1"/>
          <p:nvPr>
            <p:ph idx="18" type="body"/>
          </p:nvPr>
        </p:nvSpPr>
        <p:spPr>
          <a:xfrm>
            <a:off x="3190259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2" name="Google Shape;792;p132"/>
          <p:cNvSpPr txBox="1"/>
          <p:nvPr>
            <p:ph idx="19" type="body"/>
          </p:nvPr>
        </p:nvSpPr>
        <p:spPr>
          <a:xfrm>
            <a:off x="5753437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3" name="Google Shape;793;p132"/>
          <p:cNvSpPr txBox="1"/>
          <p:nvPr>
            <p:ph idx="20" type="body"/>
          </p:nvPr>
        </p:nvSpPr>
        <p:spPr>
          <a:xfrm>
            <a:off x="8336001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4" name="Google Shape;794;p132"/>
          <p:cNvSpPr txBox="1"/>
          <p:nvPr>
            <p:ph idx="21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3_텍스트 4단">
  <p:cSld name="07_03_텍스트 4단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33"/>
          <p:cNvSpPr/>
          <p:nvPr/>
        </p:nvSpPr>
        <p:spPr>
          <a:xfrm>
            <a:off x="5653712" y="1627224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33"/>
          <p:cNvSpPr/>
          <p:nvPr/>
        </p:nvSpPr>
        <p:spPr>
          <a:xfrm>
            <a:off x="504818" y="3922320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33"/>
          <p:cNvSpPr/>
          <p:nvPr/>
        </p:nvSpPr>
        <p:spPr>
          <a:xfrm>
            <a:off x="5653712" y="3922320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33"/>
          <p:cNvSpPr/>
          <p:nvPr/>
        </p:nvSpPr>
        <p:spPr>
          <a:xfrm>
            <a:off x="504818" y="1627224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3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1" name="Google Shape;801;p133"/>
          <p:cNvSpPr txBox="1"/>
          <p:nvPr>
            <p:ph idx="2" type="body"/>
          </p:nvPr>
        </p:nvSpPr>
        <p:spPr>
          <a:xfrm>
            <a:off x="2999220" y="2544274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2" name="Google Shape;802;p133"/>
          <p:cNvSpPr txBox="1"/>
          <p:nvPr>
            <p:ph idx="3" type="body"/>
          </p:nvPr>
        </p:nvSpPr>
        <p:spPr>
          <a:xfrm>
            <a:off x="2999220" y="1686989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3" name="Google Shape;803;p133"/>
          <p:cNvSpPr txBox="1"/>
          <p:nvPr>
            <p:ph idx="4" type="body"/>
          </p:nvPr>
        </p:nvSpPr>
        <p:spPr>
          <a:xfrm>
            <a:off x="8158510" y="2544274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4" name="Google Shape;804;p133"/>
          <p:cNvSpPr txBox="1"/>
          <p:nvPr>
            <p:ph idx="5" type="body"/>
          </p:nvPr>
        </p:nvSpPr>
        <p:spPr>
          <a:xfrm>
            <a:off x="8158510" y="1686989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5" name="Google Shape;805;p133"/>
          <p:cNvSpPr txBox="1"/>
          <p:nvPr>
            <p:ph idx="6" type="body"/>
          </p:nvPr>
        </p:nvSpPr>
        <p:spPr>
          <a:xfrm>
            <a:off x="2999220" y="4788483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6" name="Google Shape;806;p133"/>
          <p:cNvSpPr txBox="1"/>
          <p:nvPr>
            <p:ph idx="7" type="body"/>
          </p:nvPr>
        </p:nvSpPr>
        <p:spPr>
          <a:xfrm>
            <a:off x="2999220" y="3931198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7" name="Google Shape;807;p133"/>
          <p:cNvSpPr txBox="1"/>
          <p:nvPr>
            <p:ph idx="8" type="body"/>
          </p:nvPr>
        </p:nvSpPr>
        <p:spPr>
          <a:xfrm>
            <a:off x="8158510" y="4788483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8" name="Google Shape;808;p133"/>
          <p:cNvSpPr txBox="1"/>
          <p:nvPr>
            <p:ph idx="9" type="body"/>
          </p:nvPr>
        </p:nvSpPr>
        <p:spPr>
          <a:xfrm>
            <a:off x="8158510" y="3931198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9" name="Google Shape;809;p133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4_텍스트 4단">
  <p:cSld name="07_04_텍스트 4단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2" name="Google Shape;812;p134"/>
          <p:cNvSpPr/>
          <p:nvPr>
            <p:ph idx="2" type="body"/>
          </p:nvPr>
        </p:nvSpPr>
        <p:spPr>
          <a:xfrm>
            <a:off x="516327" y="1656459"/>
            <a:ext cx="487146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3" name="Google Shape;813;p134"/>
          <p:cNvSpPr txBox="1"/>
          <p:nvPr>
            <p:ph idx="3" type="body"/>
          </p:nvPr>
        </p:nvSpPr>
        <p:spPr>
          <a:xfrm>
            <a:off x="1703955" y="3511003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4" name="Google Shape;814;p134"/>
          <p:cNvSpPr txBox="1"/>
          <p:nvPr>
            <p:ph idx="4" type="body"/>
          </p:nvPr>
        </p:nvSpPr>
        <p:spPr>
          <a:xfrm>
            <a:off x="1703955" y="2663776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5" name="Google Shape;815;p134"/>
          <p:cNvSpPr/>
          <p:nvPr>
            <p:ph idx="5" type="body"/>
          </p:nvPr>
        </p:nvSpPr>
        <p:spPr>
          <a:xfrm>
            <a:off x="516327" y="2555990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6" name="Google Shape;816;p134"/>
          <p:cNvSpPr txBox="1"/>
          <p:nvPr>
            <p:ph idx="6" type="body"/>
          </p:nvPr>
        </p:nvSpPr>
        <p:spPr>
          <a:xfrm>
            <a:off x="6848385" y="3511003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7" name="Google Shape;817;p134"/>
          <p:cNvSpPr txBox="1"/>
          <p:nvPr>
            <p:ph idx="7" type="body"/>
          </p:nvPr>
        </p:nvSpPr>
        <p:spPr>
          <a:xfrm>
            <a:off x="6848385" y="2663776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8" name="Google Shape;818;p134"/>
          <p:cNvSpPr/>
          <p:nvPr>
            <p:ph idx="8" type="body"/>
          </p:nvPr>
        </p:nvSpPr>
        <p:spPr>
          <a:xfrm>
            <a:off x="5660757" y="2555990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9" name="Google Shape;819;p134"/>
          <p:cNvSpPr txBox="1"/>
          <p:nvPr>
            <p:ph idx="9" type="body"/>
          </p:nvPr>
        </p:nvSpPr>
        <p:spPr>
          <a:xfrm>
            <a:off x="1703955" y="5324034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0" name="Google Shape;820;p134"/>
          <p:cNvSpPr txBox="1"/>
          <p:nvPr>
            <p:ph idx="13" type="body"/>
          </p:nvPr>
        </p:nvSpPr>
        <p:spPr>
          <a:xfrm>
            <a:off x="1703955" y="4476807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1" name="Google Shape;821;p134"/>
          <p:cNvSpPr/>
          <p:nvPr>
            <p:ph idx="14" type="body"/>
          </p:nvPr>
        </p:nvSpPr>
        <p:spPr>
          <a:xfrm>
            <a:off x="516327" y="4369021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2" name="Google Shape;822;p134"/>
          <p:cNvSpPr txBox="1"/>
          <p:nvPr>
            <p:ph idx="15" type="body"/>
          </p:nvPr>
        </p:nvSpPr>
        <p:spPr>
          <a:xfrm>
            <a:off x="6848385" y="5324034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3" name="Google Shape;823;p134"/>
          <p:cNvSpPr txBox="1"/>
          <p:nvPr>
            <p:ph idx="16" type="body"/>
          </p:nvPr>
        </p:nvSpPr>
        <p:spPr>
          <a:xfrm>
            <a:off x="6848385" y="4476807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4" name="Google Shape;824;p134"/>
          <p:cNvSpPr/>
          <p:nvPr>
            <p:ph idx="17" type="body"/>
          </p:nvPr>
        </p:nvSpPr>
        <p:spPr>
          <a:xfrm>
            <a:off x="5660757" y="4369021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5" name="Google Shape;825;p134"/>
          <p:cNvSpPr/>
          <p:nvPr>
            <p:ph idx="18" type="body"/>
          </p:nvPr>
        </p:nvSpPr>
        <p:spPr>
          <a:xfrm>
            <a:off x="5645101" y="1656459"/>
            <a:ext cx="487146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6" name="Google Shape;826;p134"/>
          <p:cNvSpPr txBox="1"/>
          <p:nvPr>
            <p:ph idx="19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5_텍스트 4단">
  <p:cSld name="07_05_텍스트 4단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3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29" name="Google Shape;829;p135"/>
          <p:cNvCxnSpPr/>
          <p:nvPr/>
        </p:nvCxnSpPr>
        <p:spPr>
          <a:xfrm>
            <a:off x="0" y="2667735"/>
            <a:ext cx="939338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0" name="Google Shape;830;p135"/>
          <p:cNvSpPr txBox="1"/>
          <p:nvPr>
            <p:ph idx="2" type="body"/>
          </p:nvPr>
        </p:nvSpPr>
        <p:spPr>
          <a:xfrm>
            <a:off x="445233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1" name="Google Shape;831;p135"/>
          <p:cNvSpPr txBox="1"/>
          <p:nvPr>
            <p:ph idx="3" type="body"/>
          </p:nvPr>
        </p:nvSpPr>
        <p:spPr>
          <a:xfrm>
            <a:off x="445233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2" name="Google Shape;832;p135"/>
          <p:cNvSpPr txBox="1"/>
          <p:nvPr>
            <p:ph idx="4" type="body"/>
          </p:nvPr>
        </p:nvSpPr>
        <p:spPr>
          <a:xfrm>
            <a:off x="3022179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3" name="Google Shape;833;p135"/>
          <p:cNvSpPr txBox="1"/>
          <p:nvPr>
            <p:ph idx="5" type="body"/>
          </p:nvPr>
        </p:nvSpPr>
        <p:spPr>
          <a:xfrm>
            <a:off x="3022179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4" name="Google Shape;834;p135"/>
          <p:cNvSpPr txBox="1"/>
          <p:nvPr>
            <p:ph idx="6" type="body"/>
          </p:nvPr>
        </p:nvSpPr>
        <p:spPr>
          <a:xfrm>
            <a:off x="5599125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5" name="Google Shape;835;p135"/>
          <p:cNvSpPr txBox="1"/>
          <p:nvPr>
            <p:ph idx="7" type="body"/>
          </p:nvPr>
        </p:nvSpPr>
        <p:spPr>
          <a:xfrm>
            <a:off x="5599125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6" name="Google Shape;836;p135"/>
          <p:cNvSpPr txBox="1"/>
          <p:nvPr>
            <p:ph idx="8" type="body"/>
          </p:nvPr>
        </p:nvSpPr>
        <p:spPr>
          <a:xfrm>
            <a:off x="8176071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7" name="Google Shape;837;p135"/>
          <p:cNvSpPr txBox="1"/>
          <p:nvPr>
            <p:ph idx="9" type="body"/>
          </p:nvPr>
        </p:nvSpPr>
        <p:spPr>
          <a:xfrm>
            <a:off x="8176071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8" name="Google Shape;838;p135"/>
          <p:cNvSpPr/>
          <p:nvPr/>
        </p:nvSpPr>
        <p:spPr>
          <a:xfrm>
            <a:off x="121514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35"/>
          <p:cNvSpPr/>
          <p:nvPr/>
        </p:nvSpPr>
        <p:spPr>
          <a:xfrm>
            <a:off x="378282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35"/>
          <p:cNvSpPr/>
          <p:nvPr/>
        </p:nvSpPr>
        <p:spPr>
          <a:xfrm>
            <a:off x="635050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35"/>
          <p:cNvSpPr/>
          <p:nvPr/>
        </p:nvSpPr>
        <p:spPr>
          <a:xfrm>
            <a:off x="891818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35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6_텍스트 4단">
  <p:cSld name="07_06_텍스트 4단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6"/>
          <p:cNvSpPr/>
          <p:nvPr/>
        </p:nvSpPr>
        <p:spPr>
          <a:xfrm>
            <a:off x="504818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36"/>
          <p:cNvSpPr/>
          <p:nvPr/>
        </p:nvSpPr>
        <p:spPr>
          <a:xfrm>
            <a:off x="5649574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36"/>
          <p:cNvSpPr/>
          <p:nvPr/>
        </p:nvSpPr>
        <p:spPr>
          <a:xfrm>
            <a:off x="504818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36"/>
          <p:cNvSpPr/>
          <p:nvPr/>
        </p:nvSpPr>
        <p:spPr>
          <a:xfrm>
            <a:off x="5649574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13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9" name="Google Shape;849;p136"/>
          <p:cNvSpPr txBox="1"/>
          <p:nvPr>
            <p:ph idx="2" type="body"/>
          </p:nvPr>
        </p:nvSpPr>
        <p:spPr>
          <a:xfrm>
            <a:off x="1206882" y="199288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0" name="Google Shape;850;p136"/>
          <p:cNvSpPr txBox="1"/>
          <p:nvPr>
            <p:ph idx="3" type="body"/>
          </p:nvPr>
        </p:nvSpPr>
        <p:spPr>
          <a:xfrm>
            <a:off x="1206882" y="2439823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2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1" name="Google Shape;851;p136"/>
          <p:cNvSpPr txBox="1"/>
          <p:nvPr>
            <p:ph idx="4" type="body"/>
          </p:nvPr>
        </p:nvSpPr>
        <p:spPr>
          <a:xfrm>
            <a:off x="6360773" y="199400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2" name="Google Shape;852;p136"/>
          <p:cNvSpPr txBox="1"/>
          <p:nvPr>
            <p:ph idx="5" type="body"/>
          </p:nvPr>
        </p:nvSpPr>
        <p:spPr>
          <a:xfrm>
            <a:off x="6360773" y="2440942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3" name="Google Shape;853;p136"/>
          <p:cNvSpPr txBox="1"/>
          <p:nvPr>
            <p:ph idx="6" type="body"/>
          </p:nvPr>
        </p:nvSpPr>
        <p:spPr>
          <a:xfrm>
            <a:off x="1206882" y="425358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4" name="Google Shape;854;p136"/>
          <p:cNvSpPr txBox="1"/>
          <p:nvPr>
            <p:ph idx="7" type="body"/>
          </p:nvPr>
        </p:nvSpPr>
        <p:spPr>
          <a:xfrm>
            <a:off x="1206882" y="4700522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5" name="Google Shape;855;p136"/>
          <p:cNvSpPr txBox="1"/>
          <p:nvPr>
            <p:ph idx="8" type="body"/>
          </p:nvPr>
        </p:nvSpPr>
        <p:spPr>
          <a:xfrm>
            <a:off x="6360773" y="425358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6" name="Google Shape;856;p136"/>
          <p:cNvSpPr txBox="1"/>
          <p:nvPr>
            <p:ph idx="9" type="body"/>
          </p:nvPr>
        </p:nvSpPr>
        <p:spPr>
          <a:xfrm>
            <a:off x="6360773" y="4700522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7" name="Google Shape;857;p136"/>
          <p:cNvSpPr/>
          <p:nvPr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136"/>
          <p:cNvSpPr txBox="1"/>
          <p:nvPr>
            <p:ph idx="13" type="body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9" name="Google Shape;859;p136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7_텍스트 4단">
  <p:cSld name="07_07_텍스트 4단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37"/>
          <p:cNvSpPr/>
          <p:nvPr/>
        </p:nvSpPr>
        <p:spPr>
          <a:xfrm>
            <a:off x="504817" y="1627224"/>
            <a:ext cx="3430800" cy="19944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137"/>
          <p:cNvSpPr/>
          <p:nvPr/>
        </p:nvSpPr>
        <p:spPr>
          <a:xfrm>
            <a:off x="504818" y="3904604"/>
            <a:ext cx="3425799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37"/>
          <p:cNvSpPr/>
          <p:nvPr/>
        </p:nvSpPr>
        <p:spPr>
          <a:xfrm>
            <a:off x="7106816" y="1627224"/>
            <a:ext cx="3430800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37"/>
          <p:cNvSpPr/>
          <p:nvPr/>
        </p:nvSpPr>
        <p:spPr>
          <a:xfrm>
            <a:off x="7106816" y="3904604"/>
            <a:ext cx="3430800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3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6" name="Google Shape;866;p137"/>
          <p:cNvSpPr/>
          <p:nvPr/>
        </p:nvSpPr>
        <p:spPr>
          <a:xfrm>
            <a:off x="3375394" y="1655169"/>
            <a:ext cx="4286646" cy="4286646"/>
          </a:xfrm>
          <a:prstGeom prst="donut">
            <a:avLst>
              <a:gd fmla="val 298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37"/>
          <p:cNvSpPr/>
          <p:nvPr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37"/>
          <p:cNvSpPr/>
          <p:nvPr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37"/>
          <p:cNvSpPr/>
          <p:nvPr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37"/>
          <p:cNvSpPr/>
          <p:nvPr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37"/>
          <p:cNvSpPr txBox="1"/>
          <p:nvPr>
            <p:ph idx="2" type="body"/>
          </p:nvPr>
        </p:nvSpPr>
        <p:spPr>
          <a:xfrm>
            <a:off x="804375" y="2094594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2" name="Google Shape;872;p137"/>
          <p:cNvSpPr txBox="1"/>
          <p:nvPr>
            <p:ph idx="3" type="body"/>
          </p:nvPr>
        </p:nvSpPr>
        <p:spPr>
          <a:xfrm>
            <a:off x="7389997" y="2092972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3" name="Google Shape;873;p137"/>
          <p:cNvSpPr txBox="1"/>
          <p:nvPr>
            <p:ph idx="4" type="body"/>
          </p:nvPr>
        </p:nvSpPr>
        <p:spPr>
          <a:xfrm>
            <a:off x="804375" y="4331480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4" name="Google Shape;874;p137"/>
          <p:cNvSpPr txBox="1"/>
          <p:nvPr>
            <p:ph idx="5" type="body"/>
          </p:nvPr>
        </p:nvSpPr>
        <p:spPr>
          <a:xfrm>
            <a:off x="7389997" y="4331480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5" name="Google Shape;875;p137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4_컬러">
  <p:cSld name="01_04_컬러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05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105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10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5"/>
          <p:cNvSpPr/>
          <p:nvPr>
            <p:ph idx="2" type="body"/>
          </p:nvPr>
        </p:nvSpPr>
        <p:spPr>
          <a:xfrm>
            <a:off x="2440266" y="2327175"/>
            <a:ext cx="2177445" cy="21774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5"/>
          <p:cNvSpPr/>
          <p:nvPr>
            <p:ph idx="3" type="body"/>
          </p:nvPr>
        </p:nvSpPr>
        <p:spPr>
          <a:xfrm>
            <a:off x="4961866" y="2294789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5"/>
          <p:cNvSpPr/>
          <p:nvPr>
            <p:ph idx="4" type="body"/>
          </p:nvPr>
        </p:nvSpPr>
        <p:spPr>
          <a:xfrm>
            <a:off x="4961866" y="3467220"/>
            <a:ext cx="1080000" cy="10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5"/>
          <p:cNvSpPr/>
          <p:nvPr>
            <p:ph idx="5" type="body"/>
          </p:nvPr>
        </p:nvSpPr>
        <p:spPr>
          <a:xfrm>
            <a:off x="6173055" y="2294789"/>
            <a:ext cx="1080000" cy="10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5"/>
          <p:cNvSpPr/>
          <p:nvPr>
            <p:ph idx="6" type="body"/>
          </p:nvPr>
        </p:nvSpPr>
        <p:spPr>
          <a:xfrm>
            <a:off x="6173055" y="3467220"/>
            <a:ext cx="1080000" cy="108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5"/>
          <p:cNvSpPr/>
          <p:nvPr>
            <p:ph idx="7" type="body"/>
          </p:nvPr>
        </p:nvSpPr>
        <p:spPr>
          <a:xfrm>
            <a:off x="7384244" y="2294789"/>
            <a:ext cx="1080000" cy="1080000"/>
          </a:xfrm>
          <a:prstGeom prst="ellipse">
            <a:avLst/>
          </a:prstGeom>
          <a:solidFill>
            <a:srgbClr val="F5F5F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5"/>
          <p:cNvSpPr/>
          <p:nvPr>
            <p:ph idx="8" type="body"/>
          </p:nvPr>
        </p:nvSpPr>
        <p:spPr>
          <a:xfrm>
            <a:off x="7384244" y="3467220"/>
            <a:ext cx="1080000" cy="1080000"/>
          </a:xfrm>
          <a:prstGeom prst="ellipse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05"/>
          <p:cNvSpPr/>
          <p:nvPr>
            <p:ph idx="9" type="body"/>
          </p:nvPr>
        </p:nvSpPr>
        <p:spPr>
          <a:xfrm>
            <a:off x="8595433" y="2294789"/>
            <a:ext cx="1080000" cy="108000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05"/>
          <p:cNvSpPr/>
          <p:nvPr>
            <p:ph idx="13" type="body"/>
          </p:nvPr>
        </p:nvSpPr>
        <p:spPr>
          <a:xfrm>
            <a:off x="8595433" y="3467220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0" name="Google Shape;90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01_텍스트 5단~">
  <p:cSld name="08_01_텍스트 5단~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8" name="Google Shape;878;p138"/>
          <p:cNvSpPr/>
          <p:nvPr/>
        </p:nvSpPr>
        <p:spPr>
          <a:xfrm>
            <a:off x="677625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38"/>
          <p:cNvSpPr txBox="1"/>
          <p:nvPr>
            <p:ph idx="2" type="body"/>
          </p:nvPr>
        </p:nvSpPr>
        <p:spPr>
          <a:xfrm>
            <a:off x="378343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0" name="Google Shape;880;p138"/>
          <p:cNvSpPr txBox="1"/>
          <p:nvPr>
            <p:ph idx="3" type="body"/>
          </p:nvPr>
        </p:nvSpPr>
        <p:spPr>
          <a:xfrm>
            <a:off x="378342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1" name="Google Shape;881;p138"/>
          <p:cNvSpPr/>
          <p:nvPr/>
        </p:nvSpPr>
        <p:spPr>
          <a:xfrm>
            <a:off x="2732307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38"/>
          <p:cNvSpPr/>
          <p:nvPr/>
        </p:nvSpPr>
        <p:spPr>
          <a:xfrm>
            <a:off x="4786989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138"/>
          <p:cNvSpPr/>
          <p:nvPr/>
        </p:nvSpPr>
        <p:spPr>
          <a:xfrm>
            <a:off x="6841671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38"/>
          <p:cNvSpPr/>
          <p:nvPr/>
        </p:nvSpPr>
        <p:spPr>
          <a:xfrm>
            <a:off x="8896353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38"/>
          <p:cNvSpPr txBox="1"/>
          <p:nvPr>
            <p:ph idx="4" type="body"/>
          </p:nvPr>
        </p:nvSpPr>
        <p:spPr>
          <a:xfrm>
            <a:off x="2446837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6" name="Google Shape;886;p138"/>
          <p:cNvSpPr txBox="1"/>
          <p:nvPr>
            <p:ph idx="5" type="body"/>
          </p:nvPr>
        </p:nvSpPr>
        <p:spPr>
          <a:xfrm>
            <a:off x="2446836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7" name="Google Shape;887;p138"/>
          <p:cNvSpPr txBox="1"/>
          <p:nvPr>
            <p:ph idx="6" type="body"/>
          </p:nvPr>
        </p:nvSpPr>
        <p:spPr>
          <a:xfrm>
            <a:off x="4515331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8" name="Google Shape;888;p138"/>
          <p:cNvSpPr txBox="1"/>
          <p:nvPr>
            <p:ph idx="7" type="body"/>
          </p:nvPr>
        </p:nvSpPr>
        <p:spPr>
          <a:xfrm>
            <a:off x="4515330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9" name="Google Shape;889;p138"/>
          <p:cNvSpPr txBox="1"/>
          <p:nvPr>
            <p:ph idx="8" type="body"/>
          </p:nvPr>
        </p:nvSpPr>
        <p:spPr>
          <a:xfrm>
            <a:off x="6583825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0" name="Google Shape;890;p138"/>
          <p:cNvSpPr txBox="1"/>
          <p:nvPr>
            <p:ph idx="9" type="body"/>
          </p:nvPr>
        </p:nvSpPr>
        <p:spPr>
          <a:xfrm>
            <a:off x="6583824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1" name="Google Shape;891;p138"/>
          <p:cNvSpPr txBox="1"/>
          <p:nvPr>
            <p:ph idx="13" type="body"/>
          </p:nvPr>
        </p:nvSpPr>
        <p:spPr>
          <a:xfrm>
            <a:off x="8652319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2" name="Google Shape;892;p138"/>
          <p:cNvSpPr txBox="1"/>
          <p:nvPr>
            <p:ph idx="14" type="body"/>
          </p:nvPr>
        </p:nvSpPr>
        <p:spPr>
          <a:xfrm>
            <a:off x="8652318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3" name="Google Shape;893;p138"/>
          <p:cNvSpPr txBox="1"/>
          <p:nvPr>
            <p:ph idx="1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02_텍스트 5단~">
  <p:cSld name="08_02_텍스트 5단~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6" name="Google Shape;896;p139"/>
          <p:cNvSpPr/>
          <p:nvPr/>
        </p:nvSpPr>
        <p:spPr>
          <a:xfrm>
            <a:off x="484707" y="1839181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39"/>
          <p:cNvSpPr/>
          <p:nvPr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139"/>
          <p:cNvSpPr/>
          <p:nvPr/>
        </p:nvSpPr>
        <p:spPr>
          <a:xfrm>
            <a:off x="484707" y="3345054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39"/>
          <p:cNvSpPr/>
          <p:nvPr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39"/>
          <p:cNvSpPr/>
          <p:nvPr/>
        </p:nvSpPr>
        <p:spPr>
          <a:xfrm>
            <a:off x="484707" y="4838207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39"/>
          <p:cNvSpPr/>
          <p:nvPr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39"/>
          <p:cNvSpPr txBox="1"/>
          <p:nvPr>
            <p:ph idx="2" type="body"/>
          </p:nvPr>
        </p:nvSpPr>
        <p:spPr>
          <a:xfrm>
            <a:off x="1562719" y="2115550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3" name="Google Shape;903;p139"/>
          <p:cNvSpPr txBox="1"/>
          <p:nvPr>
            <p:ph idx="3" type="body"/>
          </p:nvPr>
        </p:nvSpPr>
        <p:spPr>
          <a:xfrm>
            <a:off x="1562719" y="1802013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4" name="Google Shape;904;p139"/>
          <p:cNvSpPr txBox="1"/>
          <p:nvPr>
            <p:ph idx="4" type="body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5" name="Google Shape;905;p139"/>
          <p:cNvSpPr txBox="1"/>
          <p:nvPr>
            <p:ph idx="5" type="body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6" name="Google Shape;906;p139"/>
          <p:cNvSpPr txBox="1"/>
          <p:nvPr>
            <p:ph idx="6" type="body"/>
          </p:nvPr>
        </p:nvSpPr>
        <p:spPr>
          <a:xfrm>
            <a:off x="1562719" y="3630314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7" name="Google Shape;907;p139"/>
          <p:cNvSpPr txBox="1"/>
          <p:nvPr>
            <p:ph idx="7" type="body"/>
          </p:nvPr>
        </p:nvSpPr>
        <p:spPr>
          <a:xfrm>
            <a:off x="1562719" y="3316777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8" name="Google Shape;908;p139"/>
          <p:cNvSpPr txBox="1"/>
          <p:nvPr>
            <p:ph idx="8" type="body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9" name="Google Shape;909;p139"/>
          <p:cNvSpPr txBox="1"/>
          <p:nvPr>
            <p:ph idx="9" type="body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0" name="Google Shape;910;p139"/>
          <p:cNvSpPr txBox="1"/>
          <p:nvPr>
            <p:ph idx="13" type="body"/>
          </p:nvPr>
        </p:nvSpPr>
        <p:spPr>
          <a:xfrm>
            <a:off x="1562719" y="5145077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1" name="Google Shape;911;p139"/>
          <p:cNvSpPr txBox="1"/>
          <p:nvPr>
            <p:ph idx="14" type="body"/>
          </p:nvPr>
        </p:nvSpPr>
        <p:spPr>
          <a:xfrm>
            <a:off x="1562719" y="4831540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2" name="Google Shape;912;p139"/>
          <p:cNvSpPr txBox="1"/>
          <p:nvPr>
            <p:ph idx="15" type="body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3" name="Google Shape;913;p139"/>
          <p:cNvSpPr txBox="1"/>
          <p:nvPr>
            <p:ph idx="16" type="body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4" name="Google Shape;914;p139"/>
          <p:cNvSpPr txBox="1"/>
          <p:nvPr>
            <p:ph idx="1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1_텍스트연결유형">
  <p:cSld name="09_01_텍스트연결유형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4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7" name="Google Shape;917;p140"/>
          <p:cNvSpPr/>
          <p:nvPr>
            <p:ph idx="2" type="body"/>
          </p:nvPr>
        </p:nvSpPr>
        <p:spPr>
          <a:xfrm>
            <a:off x="516327" y="1627224"/>
            <a:ext cx="1000389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8" name="Google Shape;918;p140"/>
          <p:cNvSpPr/>
          <p:nvPr>
            <p:ph idx="3" type="body"/>
          </p:nvPr>
        </p:nvSpPr>
        <p:spPr>
          <a:xfrm>
            <a:off x="51263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9" name="Google Shape;919;p140"/>
          <p:cNvSpPr/>
          <p:nvPr>
            <p:ph idx="4" type="body"/>
          </p:nvPr>
        </p:nvSpPr>
        <p:spPr>
          <a:xfrm>
            <a:off x="3931934" y="2558295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0" name="Google Shape;920;p140"/>
          <p:cNvSpPr/>
          <p:nvPr/>
        </p:nvSpPr>
        <p:spPr>
          <a:xfrm rot="5400000">
            <a:off x="3763760" y="283599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40"/>
          <p:cNvSpPr/>
          <p:nvPr>
            <p:ph idx="5" type="body"/>
          </p:nvPr>
        </p:nvSpPr>
        <p:spPr>
          <a:xfrm>
            <a:off x="512634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2" name="Google Shape;922;p140"/>
          <p:cNvSpPr/>
          <p:nvPr>
            <p:ph idx="6" type="body"/>
          </p:nvPr>
        </p:nvSpPr>
        <p:spPr>
          <a:xfrm>
            <a:off x="3931934" y="3451956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3" name="Google Shape;923;p140"/>
          <p:cNvSpPr/>
          <p:nvPr/>
        </p:nvSpPr>
        <p:spPr>
          <a:xfrm rot="5400000">
            <a:off x="3763760" y="372965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140"/>
          <p:cNvSpPr/>
          <p:nvPr>
            <p:ph idx="7" type="body"/>
          </p:nvPr>
        </p:nvSpPr>
        <p:spPr>
          <a:xfrm>
            <a:off x="512634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5" name="Google Shape;925;p140"/>
          <p:cNvSpPr/>
          <p:nvPr>
            <p:ph idx="8" type="body"/>
          </p:nvPr>
        </p:nvSpPr>
        <p:spPr>
          <a:xfrm>
            <a:off x="3931934" y="4345103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6" name="Google Shape;926;p140"/>
          <p:cNvSpPr/>
          <p:nvPr/>
        </p:nvSpPr>
        <p:spPr>
          <a:xfrm rot="5400000">
            <a:off x="3763760" y="462280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40"/>
          <p:cNvSpPr/>
          <p:nvPr>
            <p:ph idx="9" type="body"/>
          </p:nvPr>
        </p:nvSpPr>
        <p:spPr>
          <a:xfrm>
            <a:off x="512634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8" name="Google Shape;928;p140"/>
          <p:cNvSpPr/>
          <p:nvPr>
            <p:ph idx="13" type="body"/>
          </p:nvPr>
        </p:nvSpPr>
        <p:spPr>
          <a:xfrm>
            <a:off x="3931934" y="5238250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9" name="Google Shape;929;p140"/>
          <p:cNvSpPr/>
          <p:nvPr/>
        </p:nvSpPr>
        <p:spPr>
          <a:xfrm rot="5400000">
            <a:off x="3763760" y="551595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40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2_텍스트연결유형">
  <p:cSld name="09_02_텍스트연결유형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3" name="Google Shape;933;p141"/>
          <p:cNvSpPr/>
          <p:nvPr>
            <p:ph idx="2" type="body"/>
          </p:nvPr>
        </p:nvSpPr>
        <p:spPr>
          <a:xfrm>
            <a:off x="516327" y="1627224"/>
            <a:ext cx="315132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4" name="Google Shape;934;p141"/>
          <p:cNvSpPr/>
          <p:nvPr>
            <p:ph idx="3" type="body"/>
          </p:nvPr>
        </p:nvSpPr>
        <p:spPr>
          <a:xfrm>
            <a:off x="3952863" y="1627224"/>
            <a:ext cx="315132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5" name="Google Shape;935;p141"/>
          <p:cNvSpPr/>
          <p:nvPr>
            <p:ph idx="4" type="body"/>
          </p:nvPr>
        </p:nvSpPr>
        <p:spPr>
          <a:xfrm>
            <a:off x="7389399" y="1627224"/>
            <a:ext cx="315132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6" name="Google Shape;936;p141"/>
          <p:cNvSpPr/>
          <p:nvPr>
            <p:ph idx="5" type="body"/>
          </p:nvPr>
        </p:nvSpPr>
        <p:spPr>
          <a:xfrm>
            <a:off x="51263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7" name="Google Shape;937;p141"/>
          <p:cNvSpPr/>
          <p:nvPr>
            <p:ph idx="6" type="body"/>
          </p:nvPr>
        </p:nvSpPr>
        <p:spPr>
          <a:xfrm>
            <a:off x="512634" y="3449427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8" name="Google Shape;938;p141"/>
          <p:cNvSpPr/>
          <p:nvPr>
            <p:ph idx="7" type="body"/>
          </p:nvPr>
        </p:nvSpPr>
        <p:spPr>
          <a:xfrm>
            <a:off x="512634" y="4340559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9" name="Google Shape;939;p141"/>
          <p:cNvSpPr/>
          <p:nvPr>
            <p:ph idx="8" type="body"/>
          </p:nvPr>
        </p:nvSpPr>
        <p:spPr>
          <a:xfrm>
            <a:off x="512634" y="5231694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0" name="Google Shape;940;p141"/>
          <p:cNvSpPr/>
          <p:nvPr/>
        </p:nvSpPr>
        <p:spPr>
          <a:xfrm rot="10800000">
            <a:off x="2045265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141"/>
          <p:cNvSpPr/>
          <p:nvPr/>
        </p:nvSpPr>
        <p:spPr>
          <a:xfrm rot="10800000">
            <a:off x="2045265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141"/>
          <p:cNvSpPr/>
          <p:nvPr/>
        </p:nvSpPr>
        <p:spPr>
          <a:xfrm rot="10800000">
            <a:off x="2045265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141"/>
          <p:cNvSpPr/>
          <p:nvPr>
            <p:ph idx="9" type="body"/>
          </p:nvPr>
        </p:nvSpPr>
        <p:spPr>
          <a:xfrm>
            <a:off x="3931508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4" name="Google Shape;944;p141"/>
          <p:cNvSpPr/>
          <p:nvPr>
            <p:ph idx="13" type="body"/>
          </p:nvPr>
        </p:nvSpPr>
        <p:spPr>
          <a:xfrm>
            <a:off x="3931508" y="3449427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5" name="Google Shape;945;p141"/>
          <p:cNvSpPr/>
          <p:nvPr/>
        </p:nvSpPr>
        <p:spPr>
          <a:xfrm rot="10800000">
            <a:off x="5464139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141"/>
          <p:cNvSpPr/>
          <p:nvPr>
            <p:ph idx="14" type="body"/>
          </p:nvPr>
        </p:nvSpPr>
        <p:spPr>
          <a:xfrm>
            <a:off x="736804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7" name="Google Shape;947;p141"/>
          <p:cNvSpPr/>
          <p:nvPr>
            <p:ph idx="15" type="body"/>
          </p:nvPr>
        </p:nvSpPr>
        <p:spPr>
          <a:xfrm>
            <a:off x="7368044" y="3449427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8" name="Google Shape;948;p141"/>
          <p:cNvSpPr/>
          <p:nvPr>
            <p:ph idx="16" type="body"/>
          </p:nvPr>
        </p:nvSpPr>
        <p:spPr>
          <a:xfrm>
            <a:off x="7368044" y="4340559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9" name="Google Shape;949;p141"/>
          <p:cNvSpPr/>
          <p:nvPr>
            <p:ph idx="17" type="body"/>
          </p:nvPr>
        </p:nvSpPr>
        <p:spPr>
          <a:xfrm>
            <a:off x="7368044" y="5231694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0" name="Google Shape;950;p141"/>
          <p:cNvSpPr/>
          <p:nvPr/>
        </p:nvSpPr>
        <p:spPr>
          <a:xfrm rot="10800000">
            <a:off x="8900675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41"/>
          <p:cNvSpPr/>
          <p:nvPr/>
        </p:nvSpPr>
        <p:spPr>
          <a:xfrm rot="10800000">
            <a:off x="8900675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141"/>
          <p:cNvSpPr/>
          <p:nvPr/>
        </p:nvSpPr>
        <p:spPr>
          <a:xfrm rot="10800000">
            <a:off x="8900675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141"/>
          <p:cNvSpPr/>
          <p:nvPr/>
        </p:nvSpPr>
        <p:spPr>
          <a:xfrm rot="5400000">
            <a:off x="3372192" y="1899754"/>
            <a:ext cx="142968" cy="12324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141"/>
          <p:cNvSpPr/>
          <p:nvPr/>
        </p:nvSpPr>
        <p:spPr>
          <a:xfrm rot="5400000">
            <a:off x="6811877" y="1899754"/>
            <a:ext cx="142968" cy="12324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141"/>
          <p:cNvSpPr/>
          <p:nvPr/>
        </p:nvSpPr>
        <p:spPr>
          <a:xfrm rot="5400000">
            <a:off x="10256413" y="1899754"/>
            <a:ext cx="142968" cy="12324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141"/>
          <p:cNvSpPr txBox="1"/>
          <p:nvPr>
            <p:ph idx="1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3_텍스트연결유형">
  <p:cSld name="09_03_텍스트연결유형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4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9" name="Google Shape;959;p142"/>
          <p:cNvSpPr/>
          <p:nvPr>
            <p:ph idx="2" type="body"/>
          </p:nvPr>
        </p:nvSpPr>
        <p:spPr>
          <a:xfrm>
            <a:off x="51743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0" name="Google Shape;960;p142"/>
          <p:cNvSpPr/>
          <p:nvPr>
            <p:ph idx="3" type="body"/>
          </p:nvPr>
        </p:nvSpPr>
        <p:spPr>
          <a:xfrm>
            <a:off x="51263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1" name="Google Shape;961;p142"/>
          <p:cNvSpPr/>
          <p:nvPr>
            <p:ph idx="4" type="body"/>
          </p:nvPr>
        </p:nvSpPr>
        <p:spPr>
          <a:xfrm>
            <a:off x="512634" y="3449427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2" name="Google Shape;962;p142"/>
          <p:cNvSpPr/>
          <p:nvPr>
            <p:ph idx="5" type="body"/>
          </p:nvPr>
        </p:nvSpPr>
        <p:spPr>
          <a:xfrm>
            <a:off x="512634" y="4340559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3" name="Google Shape;963;p142"/>
          <p:cNvSpPr/>
          <p:nvPr>
            <p:ph idx="6" type="body"/>
          </p:nvPr>
        </p:nvSpPr>
        <p:spPr>
          <a:xfrm>
            <a:off x="512634" y="5231694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4" name="Google Shape;964;p142"/>
          <p:cNvSpPr/>
          <p:nvPr/>
        </p:nvSpPr>
        <p:spPr>
          <a:xfrm rot="10800000">
            <a:off x="1609024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42"/>
          <p:cNvSpPr/>
          <p:nvPr/>
        </p:nvSpPr>
        <p:spPr>
          <a:xfrm rot="10800000">
            <a:off x="1609024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42"/>
          <p:cNvSpPr/>
          <p:nvPr/>
        </p:nvSpPr>
        <p:spPr>
          <a:xfrm rot="10800000">
            <a:off x="1609024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42"/>
          <p:cNvSpPr/>
          <p:nvPr>
            <p:ph idx="7" type="body"/>
          </p:nvPr>
        </p:nvSpPr>
        <p:spPr>
          <a:xfrm>
            <a:off x="309051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8" name="Google Shape;968;p142"/>
          <p:cNvSpPr/>
          <p:nvPr>
            <p:ph idx="8" type="body"/>
          </p:nvPr>
        </p:nvSpPr>
        <p:spPr>
          <a:xfrm>
            <a:off x="308571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9" name="Google Shape;969;p142"/>
          <p:cNvSpPr/>
          <p:nvPr>
            <p:ph idx="9" type="body"/>
          </p:nvPr>
        </p:nvSpPr>
        <p:spPr>
          <a:xfrm>
            <a:off x="3085714" y="3449427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0" name="Google Shape;970;p142"/>
          <p:cNvSpPr/>
          <p:nvPr/>
        </p:nvSpPr>
        <p:spPr>
          <a:xfrm rot="10800000">
            <a:off x="4182104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42"/>
          <p:cNvSpPr/>
          <p:nvPr>
            <p:ph idx="13" type="body"/>
          </p:nvPr>
        </p:nvSpPr>
        <p:spPr>
          <a:xfrm>
            <a:off x="566359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2" name="Google Shape;972;p142"/>
          <p:cNvSpPr/>
          <p:nvPr>
            <p:ph idx="14" type="body"/>
          </p:nvPr>
        </p:nvSpPr>
        <p:spPr>
          <a:xfrm>
            <a:off x="565879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3" name="Google Shape;973;p142"/>
          <p:cNvSpPr/>
          <p:nvPr>
            <p:ph idx="15" type="body"/>
          </p:nvPr>
        </p:nvSpPr>
        <p:spPr>
          <a:xfrm>
            <a:off x="5658794" y="3449427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4" name="Google Shape;974;p142"/>
          <p:cNvSpPr/>
          <p:nvPr>
            <p:ph idx="16" type="body"/>
          </p:nvPr>
        </p:nvSpPr>
        <p:spPr>
          <a:xfrm>
            <a:off x="5658794" y="4340559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5" name="Google Shape;975;p142"/>
          <p:cNvSpPr/>
          <p:nvPr>
            <p:ph idx="17" type="body"/>
          </p:nvPr>
        </p:nvSpPr>
        <p:spPr>
          <a:xfrm>
            <a:off x="5658794" y="5231694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6" name="Google Shape;976;p142"/>
          <p:cNvSpPr/>
          <p:nvPr/>
        </p:nvSpPr>
        <p:spPr>
          <a:xfrm rot="10800000">
            <a:off x="6755184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42"/>
          <p:cNvSpPr/>
          <p:nvPr/>
        </p:nvSpPr>
        <p:spPr>
          <a:xfrm rot="10800000">
            <a:off x="6755184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142"/>
          <p:cNvSpPr/>
          <p:nvPr/>
        </p:nvSpPr>
        <p:spPr>
          <a:xfrm rot="10800000">
            <a:off x="6755184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42"/>
          <p:cNvSpPr/>
          <p:nvPr>
            <p:ph idx="18" type="body"/>
          </p:nvPr>
        </p:nvSpPr>
        <p:spPr>
          <a:xfrm>
            <a:off x="823667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0" name="Google Shape;980;p142"/>
          <p:cNvSpPr/>
          <p:nvPr>
            <p:ph idx="19" type="body"/>
          </p:nvPr>
        </p:nvSpPr>
        <p:spPr>
          <a:xfrm>
            <a:off x="823187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1" name="Google Shape;981;p142"/>
          <p:cNvSpPr txBox="1"/>
          <p:nvPr>
            <p:ph idx="20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4_텍스트연결유형">
  <p:cSld name="09_04_텍스트연결유형"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4" name="Google Shape;984;p143"/>
          <p:cNvSpPr/>
          <p:nvPr>
            <p:ph idx="2" type="body"/>
          </p:nvPr>
        </p:nvSpPr>
        <p:spPr>
          <a:xfrm>
            <a:off x="1664501" y="162722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5" name="Google Shape;985;p143"/>
          <p:cNvSpPr/>
          <p:nvPr>
            <p:ph idx="3" type="body"/>
          </p:nvPr>
        </p:nvSpPr>
        <p:spPr>
          <a:xfrm rot="-5400000">
            <a:off x="1779039" y="151268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6" name="Google Shape;986;p143"/>
          <p:cNvSpPr txBox="1"/>
          <p:nvPr/>
        </p:nvSpPr>
        <p:spPr>
          <a:xfrm>
            <a:off x="1759383" y="17221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43"/>
          <p:cNvSpPr txBox="1"/>
          <p:nvPr>
            <p:ph idx="4" type="body"/>
          </p:nvPr>
        </p:nvSpPr>
        <p:spPr>
          <a:xfrm>
            <a:off x="4370033" y="1791380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8" name="Google Shape;988;p143"/>
          <p:cNvSpPr/>
          <p:nvPr>
            <p:ph idx="5" type="body"/>
          </p:nvPr>
        </p:nvSpPr>
        <p:spPr>
          <a:xfrm>
            <a:off x="1664501" y="253183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9" name="Google Shape;989;p143"/>
          <p:cNvSpPr/>
          <p:nvPr>
            <p:ph idx="6" type="body"/>
          </p:nvPr>
        </p:nvSpPr>
        <p:spPr>
          <a:xfrm rot="-5400000">
            <a:off x="1779039" y="241729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0" name="Google Shape;990;p143"/>
          <p:cNvSpPr txBox="1"/>
          <p:nvPr/>
        </p:nvSpPr>
        <p:spPr>
          <a:xfrm>
            <a:off x="1759383" y="26267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43"/>
          <p:cNvSpPr txBox="1"/>
          <p:nvPr>
            <p:ph idx="7" type="body"/>
          </p:nvPr>
        </p:nvSpPr>
        <p:spPr>
          <a:xfrm>
            <a:off x="4370033" y="2696387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2" name="Google Shape;992;p143"/>
          <p:cNvSpPr/>
          <p:nvPr>
            <p:ph idx="8" type="body"/>
          </p:nvPr>
        </p:nvSpPr>
        <p:spPr>
          <a:xfrm>
            <a:off x="1664501" y="343644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3" name="Google Shape;993;p143"/>
          <p:cNvSpPr/>
          <p:nvPr>
            <p:ph idx="9" type="body"/>
          </p:nvPr>
        </p:nvSpPr>
        <p:spPr>
          <a:xfrm rot="-5400000">
            <a:off x="1779039" y="332190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4" name="Google Shape;994;p143"/>
          <p:cNvSpPr txBox="1"/>
          <p:nvPr/>
        </p:nvSpPr>
        <p:spPr>
          <a:xfrm>
            <a:off x="1759383" y="35313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43"/>
          <p:cNvSpPr txBox="1"/>
          <p:nvPr>
            <p:ph idx="13" type="body"/>
          </p:nvPr>
        </p:nvSpPr>
        <p:spPr>
          <a:xfrm>
            <a:off x="4370033" y="3577650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6" name="Google Shape;996;p143"/>
          <p:cNvSpPr/>
          <p:nvPr>
            <p:ph idx="14" type="body"/>
          </p:nvPr>
        </p:nvSpPr>
        <p:spPr>
          <a:xfrm>
            <a:off x="1664501" y="434105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7" name="Google Shape;997;p143"/>
          <p:cNvSpPr/>
          <p:nvPr>
            <p:ph idx="15" type="body"/>
          </p:nvPr>
        </p:nvSpPr>
        <p:spPr>
          <a:xfrm rot="-5400000">
            <a:off x="1779039" y="422651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8" name="Google Shape;998;p143"/>
          <p:cNvSpPr txBox="1"/>
          <p:nvPr/>
        </p:nvSpPr>
        <p:spPr>
          <a:xfrm>
            <a:off x="1759383" y="44359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43"/>
          <p:cNvSpPr txBox="1"/>
          <p:nvPr>
            <p:ph idx="16" type="body"/>
          </p:nvPr>
        </p:nvSpPr>
        <p:spPr>
          <a:xfrm>
            <a:off x="4370033" y="4482657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0" name="Google Shape;1000;p143"/>
          <p:cNvSpPr/>
          <p:nvPr>
            <p:ph idx="17" type="body"/>
          </p:nvPr>
        </p:nvSpPr>
        <p:spPr>
          <a:xfrm>
            <a:off x="1664501" y="524566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1" name="Google Shape;1001;p143"/>
          <p:cNvSpPr/>
          <p:nvPr>
            <p:ph idx="18" type="body"/>
          </p:nvPr>
        </p:nvSpPr>
        <p:spPr>
          <a:xfrm rot="-5400000">
            <a:off x="1779039" y="513112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2" name="Google Shape;1002;p143"/>
          <p:cNvSpPr txBox="1"/>
          <p:nvPr/>
        </p:nvSpPr>
        <p:spPr>
          <a:xfrm>
            <a:off x="1759383" y="534055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43"/>
          <p:cNvSpPr txBox="1"/>
          <p:nvPr>
            <p:ph idx="19" type="body"/>
          </p:nvPr>
        </p:nvSpPr>
        <p:spPr>
          <a:xfrm>
            <a:off x="4370033" y="5365622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4" name="Google Shape;1004;p143"/>
          <p:cNvSpPr txBox="1"/>
          <p:nvPr>
            <p:ph idx="20" type="body"/>
          </p:nvPr>
        </p:nvSpPr>
        <p:spPr>
          <a:xfrm>
            <a:off x="414721" y="2227314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5" name="Google Shape;1005;p143"/>
          <p:cNvSpPr txBox="1"/>
          <p:nvPr>
            <p:ph idx="21" type="body"/>
          </p:nvPr>
        </p:nvSpPr>
        <p:spPr>
          <a:xfrm>
            <a:off x="414721" y="4024216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6" name="Google Shape;1006;p143"/>
          <p:cNvSpPr txBox="1"/>
          <p:nvPr>
            <p:ph idx="22" type="body"/>
          </p:nvPr>
        </p:nvSpPr>
        <p:spPr>
          <a:xfrm>
            <a:off x="414721" y="5363917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7" name="Google Shape;1007;p143"/>
          <p:cNvSpPr/>
          <p:nvPr/>
        </p:nvSpPr>
        <p:spPr>
          <a:xfrm>
            <a:off x="1525204" y="2006221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143"/>
          <p:cNvCxnSpPr/>
          <p:nvPr/>
        </p:nvCxnSpPr>
        <p:spPr>
          <a:xfrm flipH="1">
            <a:off x="1395706" y="2454322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9" name="Google Shape;1009;p143"/>
          <p:cNvSpPr/>
          <p:nvPr/>
        </p:nvSpPr>
        <p:spPr>
          <a:xfrm>
            <a:off x="1525204" y="3789529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" name="Google Shape;1010;p143"/>
          <p:cNvCxnSpPr/>
          <p:nvPr/>
        </p:nvCxnSpPr>
        <p:spPr>
          <a:xfrm flipH="1">
            <a:off x="1395706" y="4237630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1" name="Google Shape;1011;p143"/>
          <p:cNvCxnSpPr/>
          <p:nvPr/>
        </p:nvCxnSpPr>
        <p:spPr>
          <a:xfrm rot="10800000">
            <a:off x="1395706" y="5584210"/>
            <a:ext cx="26597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2" name="Google Shape;1012;p143"/>
          <p:cNvSpPr txBox="1"/>
          <p:nvPr>
            <p:ph idx="2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5_텍스트연결유형">
  <p:cSld name="09_05_텍스트연결유형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4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5" name="Google Shape;1015;p144"/>
          <p:cNvSpPr/>
          <p:nvPr>
            <p:ph idx="2" type="body"/>
          </p:nvPr>
        </p:nvSpPr>
        <p:spPr>
          <a:xfrm>
            <a:off x="1664501" y="162722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6" name="Google Shape;1016;p144"/>
          <p:cNvSpPr/>
          <p:nvPr>
            <p:ph idx="3" type="body"/>
          </p:nvPr>
        </p:nvSpPr>
        <p:spPr>
          <a:xfrm rot="-5400000">
            <a:off x="1779039" y="151268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7" name="Google Shape;1017;p144"/>
          <p:cNvSpPr txBox="1"/>
          <p:nvPr/>
        </p:nvSpPr>
        <p:spPr>
          <a:xfrm>
            <a:off x="1759383" y="17221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44"/>
          <p:cNvSpPr/>
          <p:nvPr>
            <p:ph idx="4" type="body"/>
          </p:nvPr>
        </p:nvSpPr>
        <p:spPr>
          <a:xfrm>
            <a:off x="1664501" y="253183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9" name="Google Shape;1019;p144"/>
          <p:cNvSpPr/>
          <p:nvPr>
            <p:ph idx="5" type="body"/>
          </p:nvPr>
        </p:nvSpPr>
        <p:spPr>
          <a:xfrm rot="-5400000">
            <a:off x="1779039" y="241729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0" name="Google Shape;1020;p144"/>
          <p:cNvSpPr txBox="1"/>
          <p:nvPr/>
        </p:nvSpPr>
        <p:spPr>
          <a:xfrm>
            <a:off x="1759383" y="26267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44"/>
          <p:cNvSpPr/>
          <p:nvPr>
            <p:ph idx="6" type="body"/>
          </p:nvPr>
        </p:nvSpPr>
        <p:spPr>
          <a:xfrm>
            <a:off x="1664501" y="343644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2" name="Google Shape;1022;p144"/>
          <p:cNvSpPr/>
          <p:nvPr>
            <p:ph idx="7" type="body"/>
          </p:nvPr>
        </p:nvSpPr>
        <p:spPr>
          <a:xfrm rot="-5400000">
            <a:off x="1779039" y="332190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3" name="Google Shape;1023;p144"/>
          <p:cNvSpPr txBox="1"/>
          <p:nvPr/>
        </p:nvSpPr>
        <p:spPr>
          <a:xfrm>
            <a:off x="1759383" y="35313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44"/>
          <p:cNvSpPr/>
          <p:nvPr>
            <p:ph idx="8" type="body"/>
          </p:nvPr>
        </p:nvSpPr>
        <p:spPr>
          <a:xfrm>
            <a:off x="1664501" y="434105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5" name="Google Shape;1025;p144"/>
          <p:cNvSpPr/>
          <p:nvPr>
            <p:ph idx="9" type="body"/>
          </p:nvPr>
        </p:nvSpPr>
        <p:spPr>
          <a:xfrm rot="-5400000">
            <a:off x="1779039" y="422651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6" name="Google Shape;1026;p144"/>
          <p:cNvSpPr txBox="1"/>
          <p:nvPr/>
        </p:nvSpPr>
        <p:spPr>
          <a:xfrm>
            <a:off x="1759383" y="44359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44"/>
          <p:cNvSpPr/>
          <p:nvPr>
            <p:ph idx="13" type="body"/>
          </p:nvPr>
        </p:nvSpPr>
        <p:spPr>
          <a:xfrm>
            <a:off x="1664501" y="524566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8" name="Google Shape;1028;p144"/>
          <p:cNvSpPr/>
          <p:nvPr>
            <p:ph idx="14" type="body"/>
          </p:nvPr>
        </p:nvSpPr>
        <p:spPr>
          <a:xfrm rot="-5400000">
            <a:off x="1779039" y="513112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9" name="Google Shape;1029;p144"/>
          <p:cNvSpPr txBox="1"/>
          <p:nvPr/>
        </p:nvSpPr>
        <p:spPr>
          <a:xfrm>
            <a:off x="1759383" y="534055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44"/>
          <p:cNvSpPr txBox="1"/>
          <p:nvPr>
            <p:ph idx="15" type="body"/>
          </p:nvPr>
        </p:nvSpPr>
        <p:spPr>
          <a:xfrm>
            <a:off x="414721" y="2227314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1" name="Google Shape;1031;p144"/>
          <p:cNvSpPr txBox="1"/>
          <p:nvPr>
            <p:ph idx="16" type="body"/>
          </p:nvPr>
        </p:nvSpPr>
        <p:spPr>
          <a:xfrm>
            <a:off x="414721" y="4024216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2" name="Google Shape;1032;p144"/>
          <p:cNvSpPr txBox="1"/>
          <p:nvPr>
            <p:ph idx="17" type="body"/>
          </p:nvPr>
        </p:nvSpPr>
        <p:spPr>
          <a:xfrm>
            <a:off x="414721" y="5363917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3" name="Google Shape;1033;p144"/>
          <p:cNvSpPr/>
          <p:nvPr/>
        </p:nvSpPr>
        <p:spPr>
          <a:xfrm>
            <a:off x="1525204" y="2006221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" name="Google Shape;1034;p144"/>
          <p:cNvCxnSpPr/>
          <p:nvPr/>
        </p:nvCxnSpPr>
        <p:spPr>
          <a:xfrm flipH="1">
            <a:off x="1395706" y="2454322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5" name="Google Shape;1035;p144"/>
          <p:cNvSpPr/>
          <p:nvPr/>
        </p:nvSpPr>
        <p:spPr>
          <a:xfrm>
            <a:off x="1525204" y="3789529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p144"/>
          <p:cNvCxnSpPr/>
          <p:nvPr/>
        </p:nvCxnSpPr>
        <p:spPr>
          <a:xfrm flipH="1">
            <a:off x="1395706" y="4237630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7" name="Google Shape;1037;p144"/>
          <p:cNvCxnSpPr/>
          <p:nvPr/>
        </p:nvCxnSpPr>
        <p:spPr>
          <a:xfrm rot="10800000">
            <a:off x="1395706" y="5584210"/>
            <a:ext cx="26597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8" name="Google Shape;1038;p144"/>
          <p:cNvSpPr txBox="1"/>
          <p:nvPr>
            <p:ph idx="1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6_텍스트연결유형">
  <p:cSld name="09_06_텍스트연결유형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4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1" name="Google Shape;1041;p145"/>
          <p:cNvSpPr/>
          <p:nvPr>
            <p:ph idx="2" type="body"/>
          </p:nvPr>
        </p:nvSpPr>
        <p:spPr>
          <a:xfrm>
            <a:off x="512634" y="1627224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2" name="Google Shape;1042;p145"/>
          <p:cNvSpPr/>
          <p:nvPr>
            <p:ph idx="3" type="body"/>
          </p:nvPr>
        </p:nvSpPr>
        <p:spPr>
          <a:xfrm>
            <a:off x="3944092" y="1627224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3" name="Google Shape;1043;p145"/>
          <p:cNvSpPr/>
          <p:nvPr/>
        </p:nvSpPr>
        <p:spPr>
          <a:xfrm rot="5400000">
            <a:off x="3763760" y="2053655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145"/>
          <p:cNvSpPr/>
          <p:nvPr/>
        </p:nvSpPr>
        <p:spPr>
          <a:xfrm rot="5400000">
            <a:off x="8335760" y="2053655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145"/>
          <p:cNvSpPr/>
          <p:nvPr>
            <p:ph idx="4" type="body"/>
          </p:nvPr>
        </p:nvSpPr>
        <p:spPr>
          <a:xfrm>
            <a:off x="8516091" y="1627224"/>
            <a:ext cx="2033921" cy="4282324"/>
          </a:xfrm>
          <a:prstGeom prst="roundRect">
            <a:avLst>
              <a:gd fmla="val 2196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6" name="Google Shape;1046;p145"/>
          <p:cNvSpPr/>
          <p:nvPr>
            <p:ph idx="5" type="body"/>
          </p:nvPr>
        </p:nvSpPr>
        <p:spPr>
          <a:xfrm>
            <a:off x="512634" y="2763490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7" name="Google Shape;1047;p145"/>
          <p:cNvSpPr/>
          <p:nvPr>
            <p:ph idx="6" type="body"/>
          </p:nvPr>
        </p:nvSpPr>
        <p:spPr>
          <a:xfrm>
            <a:off x="3944092" y="2763490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" name="Google Shape;1048;p145"/>
          <p:cNvSpPr/>
          <p:nvPr/>
        </p:nvSpPr>
        <p:spPr>
          <a:xfrm rot="5400000">
            <a:off x="3763760" y="319973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145"/>
          <p:cNvSpPr/>
          <p:nvPr/>
        </p:nvSpPr>
        <p:spPr>
          <a:xfrm rot="5400000">
            <a:off x="8335760" y="319973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145"/>
          <p:cNvSpPr/>
          <p:nvPr>
            <p:ph idx="7" type="body"/>
          </p:nvPr>
        </p:nvSpPr>
        <p:spPr>
          <a:xfrm>
            <a:off x="512634" y="3899756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1" name="Google Shape;1051;p145"/>
          <p:cNvSpPr/>
          <p:nvPr>
            <p:ph idx="8" type="body"/>
          </p:nvPr>
        </p:nvSpPr>
        <p:spPr>
          <a:xfrm>
            <a:off x="3944092" y="3899756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2" name="Google Shape;1052;p145"/>
          <p:cNvSpPr/>
          <p:nvPr/>
        </p:nvSpPr>
        <p:spPr>
          <a:xfrm rot="5400000">
            <a:off x="3763760" y="4316893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45"/>
          <p:cNvSpPr/>
          <p:nvPr/>
        </p:nvSpPr>
        <p:spPr>
          <a:xfrm rot="5400000">
            <a:off x="8335760" y="4316893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45"/>
          <p:cNvSpPr/>
          <p:nvPr>
            <p:ph idx="9" type="body"/>
          </p:nvPr>
        </p:nvSpPr>
        <p:spPr>
          <a:xfrm>
            <a:off x="512634" y="5036022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5" name="Google Shape;1055;p145"/>
          <p:cNvSpPr/>
          <p:nvPr>
            <p:ph idx="13" type="body"/>
          </p:nvPr>
        </p:nvSpPr>
        <p:spPr>
          <a:xfrm>
            <a:off x="3944092" y="5036022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6" name="Google Shape;1056;p145"/>
          <p:cNvSpPr/>
          <p:nvPr/>
        </p:nvSpPr>
        <p:spPr>
          <a:xfrm rot="5400000">
            <a:off x="3763760" y="542648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145"/>
          <p:cNvSpPr/>
          <p:nvPr/>
        </p:nvSpPr>
        <p:spPr>
          <a:xfrm rot="5400000">
            <a:off x="8335760" y="542648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145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7_텍스트연결유형">
  <p:cSld name="09_07_텍스트연결유형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4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1" name="Google Shape;1061;p146"/>
          <p:cNvSpPr/>
          <p:nvPr>
            <p:ph idx="2" type="body"/>
          </p:nvPr>
        </p:nvSpPr>
        <p:spPr>
          <a:xfrm>
            <a:off x="516327" y="1627224"/>
            <a:ext cx="1000389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2" name="Google Shape;1062;p146"/>
          <p:cNvSpPr/>
          <p:nvPr>
            <p:ph idx="3" type="body"/>
          </p:nvPr>
        </p:nvSpPr>
        <p:spPr>
          <a:xfrm>
            <a:off x="51263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3" name="Google Shape;1063;p146"/>
          <p:cNvSpPr/>
          <p:nvPr>
            <p:ph idx="4" type="body"/>
          </p:nvPr>
        </p:nvSpPr>
        <p:spPr>
          <a:xfrm>
            <a:off x="3930088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146"/>
          <p:cNvSpPr/>
          <p:nvPr/>
        </p:nvSpPr>
        <p:spPr>
          <a:xfrm rot="5400000">
            <a:off x="3753992" y="283599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46"/>
          <p:cNvSpPr/>
          <p:nvPr>
            <p:ph idx="5" type="body"/>
          </p:nvPr>
        </p:nvSpPr>
        <p:spPr>
          <a:xfrm>
            <a:off x="512634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6" name="Google Shape;1066;p146"/>
          <p:cNvSpPr/>
          <p:nvPr>
            <p:ph idx="6" type="body"/>
          </p:nvPr>
        </p:nvSpPr>
        <p:spPr>
          <a:xfrm>
            <a:off x="3930088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7" name="Google Shape;1067;p146"/>
          <p:cNvSpPr/>
          <p:nvPr/>
        </p:nvSpPr>
        <p:spPr>
          <a:xfrm rot="5400000">
            <a:off x="3753992" y="372965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146"/>
          <p:cNvSpPr/>
          <p:nvPr>
            <p:ph idx="7" type="body"/>
          </p:nvPr>
        </p:nvSpPr>
        <p:spPr>
          <a:xfrm>
            <a:off x="512634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9" name="Google Shape;1069;p146"/>
          <p:cNvSpPr/>
          <p:nvPr>
            <p:ph idx="8" type="body"/>
          </p:nvPr>
        </p:nvSpPr>
        <p:spPr>
          <a:xfrm>
            <a:off x="3930088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0" name="Google Shape;1070;p146"/>
          <p:cNvSpPr/>
          <p:nvPr/>
        </p:nvSpPr>
        <p:spPr>
          <a:xfrm rot="5400000">
            <a:off x="3753992" y="462280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146"/>
          <p:cNvSpPr/>
          <p:nvPr>
            <p:ph idx="9" type="body"/>
          </p:nvPr>
        </p:nvSpPr>
        <p:spPr>
          <a:xfrm>
            <a:off x="512634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2" name="Google Shape;1072;p146"/>
          <p:cNvSpPr/>
          <p:nvPr>
            <p:ph idx="13" type="body"/>
          </p:nvPr>
        </p:nvSpPr>
        <p:spPr>
          <a:xfrm>
            <a:off x="3930088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3" name="Google Shape;1073;p146"/>
          <p:cNvSpPr/>
          <p:nvPr/>
        </p:nvSpPr>
        <p:spPr>
          <a:xfrm rot="5400000">
            <a:off x="3753992" y="551595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146"/>
          <p:cNvSpPr/>
          <p:nvPr>
            <p:ph idx="14" type="body"/>
          </p:nvPr>
        </p:nvSpPr>
        <p:spPr>
          <a:xfrm>
            <a:off x="7347542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5" name="Google Shape;1075;p146"/>
          <p:cNvSpPr/>
          <p:nvPr/>
        </p:nvSpPr>
        <p:spPr>
          <a:xfrm rot="5400000">
            <a:off x="7171446" y="283599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46"/>
          <p:cNvSpPr/>
          <p:nvPr>
            <p:ph idx="15" type="body"/>
          </p:nvPr>
        </p:nvSpPr>
        <p:spPr>
          <a:xfrm>
            <a:off x="7347542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7" name="Google Shape;1077;p146"/>
          <p:cNvSpPr/>
          <p:nvPr/>
        </p:nvSpPr>
        <p:spPr>
          <a:xfrm rot="5400000">
            <a:off x="7171446" y="372965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46"/>
          <p:cNvSpPr/>
          <p:nvPr>
            <p:ph idx="16" type="body"/>
          </p:nvPr>
        </p:nvSpPr>
        <p:spPr>
          <a:xfrm>
            <a:off x="7347542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9" name="Google Shape;1079;p146"/>
          <p:cNvSpPr/>
          <p:nvPr/>
        </p:nvSpPr>
        <p:spPr>
          <a:xfrm rot="5400000">
            <a:off x="7171446" y="462280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146"/>
          <p:cNvSpPr/>
          <p:nvPr>
            <p:ph idx="17" type="body"/>
          </p:nvPr>
        </p:nvSpPr>
        <p:spPr>
          <a:xfrm>
            <a:off x="7347542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1" name="Google Shape;1081;p146"/>
          <p:cNvSpPr/>
          <p:nvPr/>
        </p:nvSpPr>
        <p:spPr>
          <a:xfrm rot="5400000">
            <a:off x="7171446" y="551595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146"/>
          <p:cNvSpPr txBox="1"/>
          <p:nvPr>
            <p:ph idx="1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8_텍스트연결유형">
  <p:cSld name="09_08_텍스트연결유형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4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5" name="Google Shape;1085;p147"/>
          <p:cNvSpPr/>
          <p:nvPr/>
        </p:nvSpPr>
        <p:spPr>
          <a:xfrm>
            <a:off x="0" y="2045112"/>
            <a:ext cx="10776155" cy="3489548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147"/>
          <p:cNvSpPr/>
          <p:nvPr/>
        </p:nvSpPr>
        <p:spPr>
          <a:xfrm>
            <a:off x="519800" y="2526890"/>
            <a:ext cx="3156615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147"/>
          <p:cNvSpPr txBox="1"/>
          <p:nvPr>
            <p:ph idx="2" type="body"/>
          </p:nvPr>
        </p:nvSpPr>
        <p:spPr>
          <a:xfrm>
            <a:off x="615190" y="2984782"/>
            <a:ext cx="2966909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8" name="Google Shape;1088;p147"/>
          <p:cNvSpPr txBox="1"/>
          <p:nvPr>
            <p:ph idx="3" type="body"/>
          </p:nvPr>
        </p:nvSpPr>
        <p:spPr>
          <a:xfrm>
            <a:off x="615190" y="3408383"/>
            <a:ext cx="2966909" cy="100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9" name="Google Shape;1089;p147"/>
          <p:cNvSpPr/>
          <p:nvPr/>
        </p:nvSpPr>
        <p:spPr>
          <a:xfrm>
            <a:off x="3942508" y="2526890"/>
            <a:ext cx="3156615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147"/>
          <p:cNvSpPr txBox="1"/>
          <p:nvPr>
            <p:ph idx="4" type="body"/>
          </p:nvPr>
        </p:nvSpPr>
        <p:spPr>
          <a:xfrm>
            <a:off x="4037898" y="2984782"/>
            <a:ext cx="2966909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1" name="Google Shape;1091;p147"/>
          <p:cNvSpPr/>
          <p:nvPr/>
        </p:nvSpPr>
        <p:spPr>
          <a:xfrm>
            <a:off x="7359331" y="2526890"/>
            <a:ext cx="3156615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147"/>
          <p:cNvSpPr txBox="1"/>
          <p:nvPr>
            <p:ph idx="5" type="body"/>
          </p:nvPr>
        </p:nvSpPr>
        <p:spPr>
          <a:xfrm>
            <a:off x="7454721" y="2984782"/>
            <a:ext cx="2966909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3" name="Google Shape;1093;p147"/>
          <p:cNvSpPr txBox="1"/>
          <p:nvPr>
            <p:ph idx="6" type="body"/>
          </p:nvPr>
        </p:nvSpPr>
        <p:spPr>
          <a:xfrm>
            <a:off x="4037360" y="3408383"/>
            <a:ext cx="2966909" cy="100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4" name="Google Shape;1094;p147"/>
          <p:cNvSpPr txBox="1"/>
          <p:nvPr>
            <p:ph idx="7" type="body"/>
          </p:nvPr>
        </p:nvSpPr>
        <p:spPr>
          <a:xfrm>
            <a:off x="7454183" y="3408383"/>
            <a:ext cx="2966909" cy="100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5" name="Google Shape;1095;p147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5_아이콘1">
  <p:cSld name="01_05_아이콘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6"/>
          <p:cNvSpPr/>
          <p:nvPr/>
        </p:nvSpPr>
        <p:spPr>
          <a:xfrm>
            <a:off x="635414" y="1714190"/>
            <a:ext cx="632906" cy="439456"/>
          </a:xfrm>
          <a:custGeom>
            <a:rect b="b" l="l" r="r" t="t"/>
            <a:pathLst>
              <a:path extrusionOk="0" h="439456" w="63290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6"/>
          <p:cNvSpPr/>
          <p:nvPr/>
        </p:nvSpPr>
        <p:spPr>
          <a:xfrm>
            <a:off x="760529" y="1846249"/>
            <a:ext cx="103053" cy="175337"/>
          </a:xfrm>
          <a:custGeom>
            <a:rect b="b" l="l" r="r" t="t"/>
            <a:pathLst>
              <a:path extrusionOk="0" h="175337" w="103053">
                <a:moveTo>
                  <a:pt x="99374" y="3862"/>
                </a:moveTo>
                <a:cubicBezTo>
                  <a:pt x="104361" y="8927"/>
                  <a:pt x="104266" y="17046"/>
                  <a:pt x="99161" y="21995"/>
                </a:cubicBezTo>
                <a:lnTo>
                  <a:pt x="31415" y="87669"/>
                </a:lnTo>
                <a:lnTo>
                  <a:pt x="99161" y="153342"/>
                </a:lnTo>
                <a:cubicBezTo>
                  <a:pt x="104266" y="158291"/>
                  <a:pt x="104361" y="166410"/>
                  <a:pt x="99374" y="171475"/>
                </a:cubicBezTo>
                <a:cubicBezTo>
                  <a:pt x="94386" y="176541"/>
                  <a:pt x="86205" y="176635"/>
                  <a:pt x="81100" y="171686"/>
                </a:cubicBezTo>
                <a:lnTo>
                  <a:pt x="3892" y="96841"/>
                </a:lnTo>
                <a:cubicBezTo>
                  <a:pt x="1403" y="94428"/>
                  <a:pt x="0" y="91121"/>
                  <a:pt x="0" y="87669"/>
                </a:cubicBezTo>
                <a:cubicBezTo>
                  <a:pt x="0" y="84216"/>
                  <a:pt x="1403" y="80910"/>
                  <a:pt x="3892" y="78496"/>
                </a:cubicBezTo>
                <a:lnTo>
                  <a:pt x="81100" y="3651"/>
                </a:lnTo>
                <a:cubicBezTo>
                  <a:pt x="86205" y="-1298"/>
                  <a:pt x="94386" y="-1204"/>
                  <a:pt x="99374" y="38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6"/>
          <p:cNvSpPr/>
          <p:nvPr/>
        </p:nvSpPr>
        <p:spPr>
          <a:xfrm>
            <a:off x="1040153" y="1846249"/>
            <a:ext cx="103053" cy="175337"/>
          </a:xfrm>
          <a:custGeom>
            <a:rect b="b" l="l" r="r" t="t"/>
            <a:pathLst>
              <a:path extrusionOk="0" h="175337" w="103053">
                <a:moveTo>
                  <a:pt x="3679" y="3862"/>
                </a:moveTo>
                <a:cubicBezTo>
                  <a:pt x="-1308" y="8927"/>
                  <a:pt x="-1213" y="17046"/>
                  <a:pt x="3892" y="21995"/>
                </a:cubicBezTo>
                <a:lnTo>
                  <a:pt x="71638" y="87669"/>
                </a:lnTo>
                <a:lnTo>
                  <a:pt x="3892" y="153342"/>
                </a:lnTo>
                <a:cubicBezTo>
                  <a:pt x="-1213" y="158291"/>
                  <a:pt x="-1308" y="166410"/>
                  <a:pt x="3679" y="171475"/>
                </a:cubicBezTo>
                <a:cubicBezTo>
                  <a:pt x="8667" y="176541"/>
                  <a:pt x="16848" y="176635"/>
                  <a:pt x="21954" y="171686"/>
                </a:cubicBezTo>
                <a:lnTo>
                  <a:pt x="99162" y="96841"/>
                </a:lnTo>
                <a:cubicBezTo>
                  <a:pt x="101650" y="94428"/>
                  <a:pt x="103053" y="91121"/>
                  <a:pt x="103053" y="87669"/>
                </a:cubicBezTo>
                <a:cubicBezTo>
                  <a:pt x="103053" y="84216"/>
                  <a:pt x="101650" y="80910"/>
                  <a:pt x="99162" y="78496"/>
                </a:cubicBezTo>
                <a:lnTo>
                  <a:pt x="21954" y="3651"/>
                </a:lnTo>
                <a:cubicBezTo>
                  <a:pt x="16848" y="-1298"/>
                  <a:pt x="8667" y="-1204"/>
                  <a:pt x="3679" y="38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6"/>
          <p:cNvSpPr/>
          <p:nvPr/>
        </p:nvSpPr>
        <p:spPr>
          <a:xfrm>
            <a:off x="898255" y="1846247"/>
            <a:ext cx="107220" cy="175341"/>
          </a:xfrm>
          <a:custGeom>
            <a:rect b="b" l="l" r="r" t="t"/>
            <a:pathLst>
              <a:path extrusionOk="0" h="175341" w="107220">
                <a:moveTo>
                  <a:pt x="100430" y="1539"/>
                </a:moveTo>
                <a:cubicBezTo>
                  <a:pt x="106712" y="4901"/>
                  <a:pt x="109057" y="12680"/>
                  <a:pt x="105670" y="18912"/>
                </a:cubicBezTo>
                <a:lnTo>
                  <a:pt x="24299" y="168604"/>
                </a:lnTo>
                <a:cubicBezTo>
                  <a:pt x="20911" y="174837"/>
                  <a:pt x="13072" y="177164"/>
                  <a:pt x="6791" y="173802"/>
                </a:cubicBezTo>
                <a:cubicBezTo>
                  <a:pt x="509" y="170441"/>
                  <a:pt x="-1837" y="162662"/>
                  <a:pt x="1552" y="156429"/>
                </a:cubicBezTo>
                <a:lnTo>
                  <a:pt x="82921" y="6738"/>
                </a:lnTo>
                <a:cubicBezTo>
                  <a:pt x="86310" y="505"/>
                  <a:pt x="94149" y="-1822"/>
                  <a:pt x="100430" y="1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6"/>
          <p:cNvSpPr/>
          <p:nvPr/>
        </p:nvSpPr>
        <p:spPr>
          <a:xfrm>
            <a:off x="1813474" y="1648411"/>
            <a:ext cx="567711" cy="573406"/>
          </a:xfrm>
          <a:custGeom>
            <a:rect b="b" l="l" r="r" t="t"/>
            <a:pathLst>
              <a:path extrusionOk="0" h="573406" w="567711">
                <a:moveTo>
                  <a:pt x="217559" y="0"/>
                </a:moveTo>
                <a:cubicBezTo>
                  <a:pt x="182300" y="0"/>
                  <a:pt x="155878" y="21382"/>
                  <a:pt x="146084" y="49014"/>
                </a:cubicBezTo>
                <a:cubicBezTo>
                  <a:pt x="135964" y="49638"/>
                  <a:pt x="123807" y="52228"/>
                  <a:pt x="111773" y="57347"/>
                </a:cubicBezTo>
                <a:cubicBezTo>
                  <a:pt x="94491" y="64700"/>
                  <a:pt x="76405" y="77728"/>
                  <a:pt x="64866" y="99072"/>
                </a:cubicBezTo>
                <a:cubicBezTo>
                  <a:pt x="45707" y="134514"/>
                  <a:pt x="50628" y="168938"/>
                  <a:pt x="58815" y="189949"/>
                </a:cubicBezTo>
                <a:cubicBezTo>
                  <a:pt x="33971" y="203266"/>
                  <a:pt x="0" y="233801"/>
                  <a:pt x="0" y="289015"/>
                </a:cubicBezTo>
                <a:cubicBezTo>
                  <a:pt x="0" y="343862"/>
                  <a:pt x="33587" y="375044"/>
                  <a:pt x="59012" y="387772"/>
                </a:cubicBezTo>
                <a:cubicBezTo>
                  <a:pt x="56058" y="397068"/>
                  <a:pt x="54396" y="408157"/>
                  <a:pt x="54248" y="419320"/>
                </a:cubicBezTo>
                <a:cubicBezTo>
                  <a:pt x="54008" y="437382"/>
                  <a:pt x="57673" y="458317"/>
                  <a:pt x="68852" y="475724"/>
                </a:cubicBezTo>
                <a:cubicBezTo>
                  <a:pt x="82379" y="496789"/>
                  <a:pt x="101333" y="507713"/>
                  <a:pt x="118271" y="513019"/>
                </a:cubicBezTo>
                <a:cubicBezTo>
                  <a:pt x="128285" y="516156"/>
                  <a:pt x="137847" y="517414"/>
                  <a:pt x="145605" y="517622"/>
                </a:cubicBezTo>
                <a:cubicBezTo>
                  <a:pt x="148568" y="527336"/>
                  <a:pt x="153935" y="538175"/>
                  <a:pt x="162002" y="547687"/>
                </a:cubicBezTo>
                <a:cubicBezTo>
                  <a:pt x="173983" y="561816"/>
                  <a:pt x="192320" y="573407"/>
                  <a:pt x="217559" y="573407"/>
                </a:cubicBezTo>
                <a:cubicBezTo>
                  <a:pt x="250550" y="573407"/>
                  <a:pt x="271635" y="565242"/>
                  <a:pt x="283856" y="550890"/>
                </a:cubicBezTo>
                <a:cubicBezTo>
                  <a:pt x="296077" y="565242"/>
                  <a:pt x="317162" y="573407"/>
                  <a:pt x="350153" y="573407"/>
                </a:cubicBezTo>
                <a:cubicBezTo>
                  <a:pt x="375392" y="573407"/>
                  <a:pt x="393729" y="561816"/>
                  <a:pt x="405710" y="547687"/>
                </a:cubicBezTo>
                <a:cubicBezTo>
                  <a:pt x="413777" y="538175"/>
                  <a:pt x="419144" y="527336"/>
                  <a:pt x="422106" y="517622"/>
                </a:cubicBezTo>
                <a:cubicBezTo>
                  <a:pt x="429864" y="517414"/>
                  <a:pt x="439427" y="516156"/>
                  <a:pt x="449441" y="513019"/>
                </a:cubicBezTo>
                <a:cubicBezTo>
                  <a:pt x="466378" y="507713"/>
                  <a:pt x="485333" y="496789"/>
                  <a:pt x="498860" y="475724"/>
                </a:cubicBezTo>
                <a:cubicBezTo>
                  <a:pt x="510038" y="458317"/>
                  <a:pt x="513704" y="437382"/>
                  <a:pt x="513464" y="419320"/>
                </a:cubicBezTo>
                <a:cubicBezTo>
                  <a:pt x="513316" y="408157"/>
                  <a:pt x="511654" y="397068"/>
                  <a:pt x="508700" y="387772"/>
                </a:cubicBezTo>
                <a:cubicBezTo>
                  <a:pt x="534125" y="375044"/>
                  <a:pt x="567712" y="343862"/>
                  <a:pt x="567712" y="289015"/>
                </a:cubicBezTo>
                <a:cubicBezTo>
                  <a:pt x="567712" y="233801"/>
                  <a:pt x="533740" y="203266"/>
                  <a:pt x="508896" y="189949"/>
                </a:cubicBezTo>
                <a:cubicBezTo>
                  <a:pt x="517083" y="168938"/>
                  <a:pt x="522005" y="134514"/>
                  <a:pt x="502845" y="99072"/>
                </a:cubicBezTo>
                <a:cubicBezTo>
                  <a:pt x="491306" y="77728"/>
                  <a:pt x="473221" y="64700"/>
                  <a:pt x="455938" y="57347"/>
                </a:cubicBezTo>
                <a:cubicBezTo>
                  <a:pt x="443905" y="52228"/>
                  <a:pt x="431748" y="49638"/>
                  <a:pt x="421628" y="49014"/>
                </a:cubicBezTo>
                <a:cubicBezTo>
                  <a:pt x="411834" y="21382"/>
                  <a:pt x="385412" y="0"/>
                  <a:pt x="350153" y="0"/>
                </a:cubicBezTo>
                <a:cubicBezTo>
                  <a:pt x="319855" y="0"/>
                  <a:pt x="299465" y="15091"/>
                  <a:pt x="287180" y="33578"/>
                </a:cubicBezTo>
                <a:cubicBezTo>
                  <a:pt x="286001" y="35353"/>
                  <a:pt x="284893" y="37161"/>
                  <a:pt x="283856" y="38992"/>
                </a:cubicBezTo>
                <a:cubicBezTo>
                  <a:pt x="282819" y="37161"/>
                  <a:pt x="281711" y="35353"/>
                  <a:pt x="280532" y="33578"/>
                </a:cubicBezTo>
                <a:cubicBezTo>
                  <a:pt x="268247" y="15091"/>
                  <a:pt x="247856" y="0"/>
                  <a:pt x="217559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6"/>
          <p:cNvSpPr/>
          <p:nvPr/>
        </p:nvSpPr>
        <p:spPr>
          <a:xfrm>
            <a:off x="2170014" y="1966996"/>
            <a:ext cx="102259" cy="73623"/>
          </a:xfrm>
          <a:custGeom>
            <a:rect b="b" l="l" r="r" t="t"/>
            <a:pathLst>
              <a:path extrusionOk="0" h="73623" w="102259">
                <a:moveTo>
                  <a:pt x="10931" y="168"/>
                </a:moveTo>
                <a:cubicBezTo>
                  <a:pt x="18024" y="-973"/>
                  <a:pt x="24707" y="3809"/>
                  <a:pt x="25857" y="10850"/>
                </a:cubicBezTo>
                <a:cubicBezTo>
                  <a:pt x="27904" y="23381"/>
                  <a:pt x="44975" y="51583"/>
                  <a:pt x="87965" y="47358"/>
                </a:cubicBezTo>
                <a:cubicBezTo>
                  <a:pt x="95115" y="46655"/>
                  <a:pt x="101486" y="51840"/>
                  <a:pt x="102195" y="58938"/>
                </a:cubicBezTo>
                <a:cubicBezTo>
                  <a:pt x="102903" y="66036"/>
                  <a:pt x="97680" y="72360"/>
                  <a:pt x="90529" y="73062"/>
                </a:cubicBezTo>
                <a:cubicBezTo>
                  <a:pt x="32208" y="78794"/>
                  <a:pt x="4141" y="39293"/>
                  <a:pt x="170" y="14985"/>
                </a:cubicBezTo>
                <a:cubicBezTo>
                  <a:pt x="-980" y="7944"/>
                  <a:pt x="3837" y="1311"/>
                  <a:pt x="10931" y="1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6"/>
          <p:cNvSpPr/>
          <p:nvPr/>
        </p:nvSpPr>
        <p:spPr>
          <a:xfrm>
            <a:off x="2003696" y="1779024"/>
            <a:ext cx="106527" cy="108338"/>
          </a:xfrm>
          <a:custGeom>
            <a:rect b="b" l="l" r="r" t="t"/>
            <a:pathLst>
              <a:path extrusionOk="0" h="108338" w="106527">
                <a:moveTo>
                  <a:pt x="93516" y="0"/>
                </a:moveTo>
                <a:cubicBezTo>
                  <a:pt x="100701" y="0"/>
                  <a:pt x="106527" y="5782"/>
                  <a:pt x="106527" y="12915"/>
                </a:cubicBezTo>
                <a:cubicBezTo>
                  <a:pt x="106527" y="27794"/>
                  <a:pt x="103633" y="51295"/>
                  <a:pt x="90255" y="71475"/>
                </a:cubicBezTo>
                <a:cubicBezTo>
                  <a:pt x="76292" y="92538"/>
                  <a:pt x="50700" y="108338"/>
                  <a:pt x="13011" y="108338"/>
                </a:cubicBezTo>
                <a:cubicBezTo>
                  <a:pt x="5825" y="108338"/>
                  <a:pt x="0" y="102556"/>
                  <a:pt x="0" y="95423"/>
                </a:cubicBezTo>
                <a:cubicBezTo>
                  <a:pt x="0" y="88290"/>
                  <a:pt x="5825" y="82508"/>
                  <a:pt x="13011" y="82508"/>
                </a:cubicBezTo>
                <a:cubicBezTo>
                  <a:pt x="43718" y="82508"/>
                  <a:pt x="59642" y="70664"/>
                  <a:pt x="68516" y="57277"/>
                </a:cubicBezTo>
                <a:cubicBezTo>
                  <a:pt x="77975" y="43008"/>
                  <a:pt x="80504" y="25255"/>
                  <a:pt x="80504" y="12915"/>
                </a:cubicBezTo>
                <a:cubicBezTo>
                  <a:pt x="80504" y="5782"/>
                  <a:pt x="86329" y="0"/>
                  <a:pt x="935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6"/>
          <p:cNvSpPr/>
          <p:nvPr/>
        </p:nvSpPr>
        <p:spPr>
          <a:xfrm>
            <a:off x="2084202" y="1779024"/>
            <a:ext cx="106527" cy="108338"/>
          </a:xfrm>
          <a:custGeom>
            <a:rect b="b" l="l" r="r" t="t"/>
            <a:pathLst>
              <a:path extrusionOk="0" h="108338" w="106527">
                <a:moveTo>
                  <a:pt x="13011" y="0"/>
                </a:moveTo>
                <a:cubicBezTo>
                  <a:pt x="5825" y="0"/>
                  <a:pt x="0" y="5782"/>
                  <a:pt x="0" y="12915"/>
                </a:cubicBezTo>
                <a:cubicBezTo>
                  <a:pt x="0" y="27794"/>
                  <a:pt x="2894" y="51295"/>
                  <a:pt x="16272" y="71475"/>
                </a:cubicBezTo>
                <a:cubicBezTo>
                  <a:pt x="30235" y="92538"/>
                  <a:pt x="55193" y="108338"/>
                  <a:pt x="93516" y="108338"/>
                </a:cubicBezTo>
                <a:cubicBezTo>
                  <a:pt x="100701" y="108338"/>
                  <a:pt x="106527" y="102556"/>
                  <a:pt x="106527" y="95423"/>
                </a:cubicBezTo>
                <a:cubicBezTo>
                  <a:pt x="106527" y="88290"/>
                  <a:pt x="100701" y="82508"/>
                  <a:pt x="93516" y="82508"/>
                </a:cubicBezTo>
                <a:cubicBezTo>
                  <a:pt x="62808" y="82508"/>
                  <a:pt x="46885" y="70664"/>
                  <a:pt x="38010" y="57277"/>
                </a:cubicBezTo>
                <a:cubicBezTo>
                  <a:pt x="28551" y="43008"/>
                  <a:pt x="26023" y="25255"/>
                  <a:pt x="26023" y="12915"/>
                </a:cubicBezTo>
                <a:cubicBezTo>
                  <a:pt x="26023" y="5782"/>
                  <a:pt x="20197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6"/>
          <p:cNvSpPr/>
          <p:nvPr/>
        </p:nvSpPr>
        <p:spPr>
          <a:xfrm>
            <a:off x="2022864" y="2007666"/>
            <a:ext cx="87350" cy="88684"/>
          </a:xfrm>
          <a:custGeom>
            <a:rect b="b" l="l" r="r" t="t"/>
            <a:pathLst>
              <a:path extrusionOk="0" h="88684" w="87350">
                <a:moveTo>
                  <a:pt x="74339" y="88684"/>
                </a:moveTo>
                <a:cubicBezTo>
                  <a:pt x="81525" y="88684"/>
                  <a:pt x="87350" y="82902"/>
                  <a:pt x="87350" y="75769"/>
                </a:cubicBezTo>
                <a:cubicBezTo>
                  <a:pt x="87350" y="64132"/>
                  <a:pt x="85102" y="45545"/>
                  <a:pt x="74444" y="29468"/>
                </a:cubicBezTo>
                <a:cubicBezTo>
                  <a:pt x="63202" y="12508"/>
                  <a:pt x="43666" y="0"/>
                  <a:pt x="13011" y="0"/>
                </a:cubicBezTo>
                <a:cubicBezTo>
                  <a:pt x="5826" y="0"/>
                  <a:pt x="0" y="5783"/>
                  <a:pt x="0" y="12915"/>
                </a:cubicBezTo>
                <a:cubicBezTo>
                  <a:pt x="0" y="20048"/>
                  <a:pt x="5826" y="25830"/>
                  <a:pt x="13011" y="25830"/>
                </a:cubicBezTo>
                <a:cubicBezTo>
                  <a:pt x="35422" y="25830"/>
                  <a:pt x="46551" y="34382"/>
                  <a:pt x="52705" y="43666"/>
                </a:cubicBezTo>
                <a:cubicBezTo>
                  <a:pt x="59445" y="53832"/>
                  <a:pt x="61327" y="66671"/>
                  <a:pt x="61327" y="75769"/>
                </a:cubicBezTo>
                <a:cubicBezTo>
                  <a:pt x="61327" y="82902"/>
                  <a:pt x="67153" y="88684"/>
                  <a:pt x="74339" y="886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6"/>
          <p:cNvSpPr/>
          <p:nvPr/>
        </p:nvSpPr>
        <p:spPr>
          <a:xfrm>
            <a:off x="2084421" y="1716365"/>
            <a:ext cx="26022" cy="466278"/>
          </a:xfrm>
          <a:custGeom>
            <a:rect b="b" l="l" r="r" t="t"/>
            <a:pathLst>
              <a:path extrusionOk="0" h="466278" w="26022">
                <a:moveTo>
                  <a:pt x="13011" y="0"/>
                </a:moveTo>
                <a:cubicBezTo>
                  <a:pt x="20197" y="0"/>
                  <a:pt x="26023" y="5783"/>
                  <a:pt x="26023" y="12915"/>
                </a:cubicBezTo>
                <a:lnTo>
                  <a:pt x="26023" y="453364"/>
                </a:lnTo>
                <a:cubicBezTo>
                  <a:pt x="26023" y="460497"/>
                  <a:pt x="20197" y="466279"/>
                  <a:pt x="13011" y="466279"/>
                </a:cubicBezTo>
                <a:cubicBezTo>
                  <a:pt x="5825" y="466279"/>
                  <a:pt x="0" y="460497"/>
                  <a:pt x="0" y="453364"/>
                </a:cubicBezTo>
                <a:lnTo>
                  <a:pt x="0" y="12915"/>
                </a:lnTo>
                <a:cubicBezTo>
                  <a:pt x="0" y="5783"/>
                  <a:pt x="5825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6"/>
          <p:cNvSpPr/>
          <p:nvPr/>
        </p:nvSpPr>
        <p:spPr>
          <a:xfrm>
            <a:off x="2980311" y="1639265"/>
            <a:ext cx="517537" cy="591721"/>
          </a:xfrm>
          <a:custGeom>
            <a:rect b="b" l="l" r="r" t="t"/>
            <a:pathLst>
              <a:path extrusionOk="0" h="591721" w="517537">
                <a:moveTo>
                  <a:pt x="286001" y="0"/>
                </a:moveTo>
                <a:cubicBezTo>
                  <a:pt x="157731" y="0"/>
                  <a:pt x="54464" y="108217"/>
                  <a:pt x="54464" y="240802"/>
                </a:cubicBezTo>
                <a:lnTo>
                  <a:pt x="54464" y="275975"/>
                </a:lnTo>
                <a:lnTo>
                  <a:pt x="3236" y="369815"/>
                </a:lnTo>
                <a:cubicBezTo>
                  <a:pt x="-6232" y="387158"/>
                  <a:pt x="6212" y="408385"/>
                  <a:pt x="25848" y="408385"/>
                </a:cubicBezTo>
                <a:lnTo>
                  <a:pt x="54464" y="408385"/>
                </a:lnTo>
                <a:lnTo>
                  <a:pt x="54464" y="488884"/>
                </a:lnTo>
                <a:cubicBezTo>
                  <a:pt x="54464" y="513925"/>
                  <a:pt x="74627" y="534671"/>
                  <a:pt x="99855" y="534224"/>
                </a:cubicBezTo>
                <a:cubicBezTo>
                  <a:pt x="135890" y="533586"/>
                  <a:pt x="177425" y="530947"/>
                  <a:pt x="212328" y="518679"/>
                </a:cubicBezTo>
                <a:lnTo>
                  <a:pt x="212328" y="578710"/>
                </a:lnTo>
                <a:cubicBezTo>
                  <a:pt x="212328" y="585896"/>
                  <a:pt x="218106" y="591721"/>
                  <a:pt x="225234" y="591721"/>
                </a:cubicBezTo>
                <a:lnTo>
                  <a:pt x="446595" y="591721"/>
                </a:lnTo>
                <a:cubicBezTo>
                  <a:pt x="453723" y="591721"/>
                  <a:pt x="459501" y="585896"/>
                  <a:pt x="459501" y="578710"/>
                </a:cubicBezTo>
                <a:lnTo>
                  <a:pt x="459501" y="482342"/>
                </a:lnTo>
                <a:cubicBezTo>
                  <a:pt x="459501" y="439343"/>
                  <a:pt x="475003" y="398789"/>
                  <a:pt x="491371" y="355966"/>
                </a:cubicBezTo>
                <a:lnTo>
                  <a:pt x="491372" y="355966"/>
                </a:lnTo>
                <a:cubicBezTo>
                  <a:pt x="495179" y="346005"/>
                  <a:pt x="499033" y="335922"/>
                  <a:pt x="502750" y="325657"/>
                </a:cubicBezTo>
                <a:cubicBezTo>
                  <a:pt x="512314" y="299244"/>
                  <a:pt x="517538" y="270641"/>
                  <a:pt x="517538" y="240802"/>
                </a:cubicBezTo>
                <a:cubicBezTo>
                  <a:pt x="517538" y="108217"/>
                  <a:pt x="414272" y="0"/>
                  <a:pt x="28600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6"/>
          <p:cNvSpPr/>
          <p:nvPr/>
        </p:nvSpPr>
        <p:spPr>
          <a:xfrm>
            <a:off x="3112096" y="1705466"/>
            <a:ext cx="315274" cy="211212"/>
          </a:xfrm>
          <a:custGeom>
            <a:rect b="b" l="l" r="r" t="t"/>
            <a:pathLst>
              <a:path extrusionOk="0" h="211212" w="315274">
                <a:moveTo>
                  <a:pt x="157637" y="0"/>
                </a:moveTo>
                <a:cubicBezTo>
                  <a:pt x="71043" y="0"/>
                  <a:pt x="0" y="68259"/>
                  <a:pt x="0" y="153490"/>
                </a:cubicBezTo>
                <a:cubicBezTo>
                  <a:pt x="0" y="174097"/>
                  <a:pt x="4197" y="190505"/>
                  <a:pt x="15746" y="200768"/>
                </a:cubicBezTo>
                <a:cubicBezTo>
                  <a:pt x="27197" y="210944"/>
                  <a:pt x="42444" y="211951"/>
                  <a:pt x="56291" y="210872"/>
                </a:cubicBezTo>
                <a:cubicBezTo>
                  <a:pt x="67144" y="210027"/>
                  <a:pt x="79683" y="207617"/>
                  <a:pt x="92499" y="205153"/>
                </a:cubicBezTo>
                <a:cubicBezTo>
                  <a:pt x="96194" y="204442"/>
                  <a:pt x="99913" y="203728"/>
                  <a:pt x="103621" y="203044"/>
                </a:cubicBezTo>
                <a:cubicBezTo>
                  <a:pt x="120727" y="199894"/>
                  <a:pt x="138845" y="197132"/>
                  <a:pt x="157637" y="197132"/>
                </a:cubicBezTo>
                <a:cubicBezTo>
                  <a:pt x="176430" y="197132"/>
                  <a:pt x="194548" y="199894"/>
                  <a:pt x="211654" y="203044"/>
                </a:cubicBezTo>
                <a:cubicBezTo>
                  <a:pt x="215361" y="203728"/>
                  <a:pt x="219080" y="204442"/>
                  <a:pt x="222776" y="205153"/>
                </a:cubicBezTo>
                <a:cubicBezTo>
                  <a:pt x="235592" y="207617"/>
                  <a:pt x="248131" y="210027"/>
                  <a:pt x="258984" y="210872"/>
                </a:cubicBezTo>
                <a:cubicBezTo>
                  <a:pt x="272831" y="211951"/>
                  <a:pt x="288078" y="210944"/>
                  <a:pt x="299529" y="200768"/>
                </a:cubicBezTo>
                <a:cubicBezTo>
                  <a:pt x="311078" y="190505"/>
                  <a:pt x="315275" y="174097"/>
                  <a:pt x="315275" y="153490"/>
                </a:cubicBezTo>
                <a:cubicBezTo>
                  <a:pt x="315275" y="68259"/>
                  <a:pt x="244231" y="0"/>
                  <a:pt x="1576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6"/>
          <p:cNvSpPr/>
          <p:nvPr/>
        </p:nvSpPr>
        <p:spPr>
          <a:xfrm>
            <a:off x="4225174" y="1618286"/>
            <a:ext cx="309085" cy="489789"/>
          </a:xfrm>
          <a:custGeom>
            <a:rect b="b" l="l" r="r" t="t"/>
            <a:pathLst>
              <a:path extrusionOk="0" h="489789" w="309085">
                <a:moveTo>
                  <a:pt x="171716" y="10903"/>
                </a:moveTo>
                <a:cubicBezTo>
                  <a:pt x="164725" y="-3634"/>
                  <a:pt x="144360" y="-3634"/>
                  <a:pt x="137369" y="10903"/>
                </a:cubicBezTo>
                <a:lnTo>
                  <a:pt x="14916" y="265532"/>
                </a:lnTo>
                <a:cubicBezTo>
                  <a:pt x="-9456" y="316210"/>
                  <a:pt x="-3630" y="376542"/>
                  <a:pt x="29969" y="421426"/>
                </a:cubicBezTo>
                <a:lnTo>
                  <a:pt x="77318" y="484679"/>
                </a:lnTo>
                <a:cubicBezTo>
                  <a:pt x="79729" y="487900"/>
                  <a:pt x="83480" y="489790"/>
                  <a:pt x="87458" y="489790"/>
                </a:cubicBezTo>
                <a:lnTo>
                  <a:pt x="221627" y="489790"/>
                </a:lnTo>
                <a:cubicBezTo>
                  <a:pt x="225606" y="489790"/>
                  <a:pt x="229356" y="487900"/>
                  <a:pt x="231767" y="484679"/>
                </a:cubicBezTo>
                <a:lnTo>
                  <a:pt x="279117" y="421426"/>
                </a:lnTo>
                <a:cubicBezTo>
                  <a:pt x="312716" y="376542"/>
                  <a:pt x="318541" y="316210"/>
                  <a:pt x="294170" y="265532"/>
                </a:cubicBezTo>
                <a:lnTo>
                  <a:pt x="171716" y="10903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6"/>
          <p:cNvSpPr/>
          <p:nvPr/>
        </p:nvSpPr>
        <p:spPr>
          <a:xfrm>
            <a:off x="4233418" y="2078141"/>
            <a:ext cx="292611" cy="173320"/>
          </a:xfrm>
          <a:custGeom>
            <a:rect b="b" l="l" r="r" t="t"/>
            <a:pathLst>
              <a:path extrusionOk="0" h="173320" w="292611">
                <a:moveTo>
                  <a:pt x="0" y="32420"/>
                </a:moveTo>
                <a:cubicBezTo>
                  <a:pt x="0" y="14515"/>
                  <a:pt x="14266" y="0"/>
                  <a:pt x="31865" y="0"/>
                </a:cubicBezTo>
                <a:lnTo>
                  <a:pt x="260747" y="0"/>
                </a:lnTo>
                <a:cubicBezTo>
                  <a:pt x="278346" y="0"/>
                  <a:pt x="292612" y="14515"/>
                  <a:pt x="292612" y="32419"/>
                </a:cubicBezTo>
                <a:lnTo>
                  <a:pt x="292612" y="140901"/>
                </a:lnTo>
                <a:cubicBezTo>
                  <a:pt x="292612" y="158806"/>
                  <a:pt x="278346" y="173320"/>
                  <a:pt x="260747" y="173320"/>
                </a:cubicBezTo>
                <a:lnTo>
                  <a:pt x="31865" y="173320"/>
                </a:lnTo>
                <a:cubicBezTo>
                  <a:pt x="14266" y="173320"/>
                  <a:pt x="0" y="158806"/>
                  <a:pt x="0" y="140901"/>
                </a:cubicBezTo>
                <a:lnTo>
                  <a:pt x="0" y="324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6"/>
          <p:cNvSpPr/>
          <p:nvPr/>
        </p:nvSpPr>
        <p:spPr>
          <a:xfrm>
            <a:off x="4233418" y="2078141"/>
            <a:ext cx="292611" cy="173320"/>
          </a:xfrm>
          <a:custGeom>
            <a:rect b="b" l="l" r="r" t="t"/>
            <a:pathLst>
              <a:path extrusionOk="0" h="173320" w="292611">
                <a:moveTo>
                  <a:pt x="260747" y="25935"/>
                </a:moveTo>
                <a:lnTo>
                  <a:pt x="31865" y="25935"/>
                </a:lnTo>
                <a:cubicBezTo>
                  <a:pt x="28345" y="25935"/>
                  <a:pt x="25492" y="28839"/>
                  <a:pt x="25492" y="32420"/>
                </a:cubicBezTo>
                <a:lnTo>
                  <a:pt x="25492" y="140901"/>
                </a:lnTo>
                <a:cubicBezTo>
                  <a:pt x="25492" y="144482"/>
                  <a:pt x="28345" y="147385"/>
                  <a:pt x="31865" y="147385"/>
                </a:cubicBezTo>
                <a:lnTo>
                  <a:pt x="260747" y="147385"/>
                </a:lnTo>
                <a:cubicBezTo>
                  <a:pt x="264267" y="147385"/>
                  <a:pt x="267120" y="144482"/>
                  <a:pt x="267120" y="140901"/>
                </a:cubicBezTo>
                <a:lnTo>
                  <a:pt x="267120" y="32419"/>
                </a:lnTo>
                <a:cubicBezTo>
                  <a:pt x="267120" y="28839"/>
                  <a:pt x="264267" y="25935"/>
                  <a:pt x="260747" y="25935"/>
                </a:cubicBezTo>
                <a:close/>
                <a:moveTo>
                  <a:pt x="31865" y="0"/>
                </a:moveTo>
                <a:cubicBezTo>
                  <a:pt x="14266" y="0"/>
                  <a:pt x="0" y="14515"/>
                  <a:pt x="0" y="32420"/>
                </a:cubicBezTo>
                <a:lnTo>
                  <a:pt x="0" y="140901"/>
                </a:lnTo>
                <a:cubicBezTo>
                  <a:pt x="0" y="158806"/>
                  <a:pt x="14266" y="173320"/>
                  <a:pt x="31865" y="173320"/>
                </a:cubicBezTo>
                <a:lnTo>
                  <a:pt x="260747" y="173320"/>
                </a:lnTo>
                <a:cubicBezTo>
                  <a:pt x="278346" y="173320"/>
                  <a:pt x="292612" y="158806"/>
                  <a:pt x="292612" y="140901"/>
                </a:cubicBezTo>
                <a:lnTo>
                  <a:pt x="292612" y="32419"/>
                </a:lnTo>
                <a:cubicBezTo>
                  <a:pt x="292612" y="14515"/>
                  <a:pt x="278346" y="0"/>
                  <a:pt x="260747" y="0"/>
                </a:cubicBezTo>
                <a:lnTo>
                  <a:pt x="31865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6"/>
          <p:cNvSpPr/>
          <p:nvPr/>
        </p:nvSpPr>
        <p:spPr>
          <a:xfrm>
            <a:off x="4366982" y="1850727"/>
            <a:ext cx="25491" cy="141062"/>
          </a:xfrm>
          <a:custGeom>
            <a:rect b="b" l="l" r="r" t="t"/>
            <a:pathLst>
              <a:path extrusionOk="0" h="141062" w="25491">
                <a:moveTo>
                  <a:pt x="12746" y="0"/>
                </a:moveTo>
                <a:cubicBezTo>
                  <a:pt x="19785" y="0"/>
                  <a:pt x="25492" y="5806"/>
                  <a:pt x="25492" y="12968"/>
                </a:cubicBezTo>
                <a:lnTo>
                  <a:pt x="25492" y="128095"/>
                </a:lnTo>
                <a:cubicBezTo>
                  <a:pt x="25492" y="135257"/>
                  <a:pt x="19785" y="141062"/>
                  <a:pt x="12746" y="141062"/>
                </a:cubicBezTo>
                <a:cubicBezTo>
                  <a:pt x="5706" y="141062"/>
                  <a:pt x="0" y="135257"/>
                  <a:pt x="0" y="128095"/>
                </a:cubicBezTo>
                <a:lnTo>
                  <a:pt x="0" y="12968"/>
                </a:lnTo>
                <a:cubicBezTo>
                  <a:pt x="0" y="5806"/>
                  <a:pt x="5706" y="0"/>
                  <a:pt x="127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6"/>
          <p:cNvSpPr/>
          <p:nvPr/>
        </p:nvSpPr>
        <p:spPr>
          <a:xfrm>
            <a:off x="5215251" y="1709858"/>
            <a:ext cx="452563" cy="448253"/>
          </a:xfrm>
          <a:custGeom>
            <a:rect b="b" l="l" r="r" t="t"/>
            <a:pathLst>
              <a:path extrusionOk="0" h="448253" w="452563">
                <a:moveTo>
                  <a:pt x="226282" y="448253"/>
                </a:moveTo>
                <a:cubicBezTo>
                  <a:pt x="351254" y="448253"/>
                  <a:pt x="452564" y="347908"/>
                  <a:pt x="452564" y="224127"/>
                </a:cubicBezTo>
                <a:cubicBezTo>
                  <a:pt x="452564" y="100345"/>
                  <a:pt x="351254" y="0"/>
                  <a:pt x="226282" y="0"/>
                </a:cubicBezTo>
                <a:cubicBezTo>
                  <a:pt x="101310" y="0"/>
                  <a:pt x="0" y="100345"/>
                  <a:pt x="0" y="224127"/>
                </a:cubicBezTo>
                <a:cubicBezTo>
                  <a:pt x="0" y="347908"/>
                  <a:pt x="101310" y="448253"/>
                  <a:pt x="226282" y="44825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6"/>
          <p:cNvSpPr/>
          <p:nvPr/>
        </p:nvSpPr>
        <p:spPr>
          <a:xfrm>
            <a:off x="5676940" y="1762641"/>
            <a:ext cx="73762" cy="342679"/>
          </a:xfrm>
          <a:custGeom>
            <a:rect b="b" l="l" r="r" t="t"/>
            <a:pathLst>
              <a:path extrusionOk="0" h="342679" w="73762">
                <a:moveTo>
                  <a:pt x="4445" y="3187"/>
                </a:moveTo>
                <a:cubicBezTo>
                  <a:pt x="9854" y="-1499"/>
                  <a:pt x="18074" y="-954"/>
                  <a:pt x="22805" y="4403"/>
                </a:cubicBezTo>
                <a:cubicBezTo>
                  <a:pt x="54200" y="39953"/>
                  <a:pt x="73762" y="102269"/>
                  <a:pt x="73762" y="171340"/>
                </a:cubicBezTo>
                <a:cubicBezTo>
                  <a:pt x="73762" y="240410"/>
                  <a:pt x="54200" y="302726"/>
                  <a:pt x="22805" y="338276"/>
                </a:cubicBezTo>
                <a:cubicBezTo>
                  <a:pt x="18074" y="343634"/>
                  <a:pt x="9854" y="344178"/>
                  <a:pt x="4445" y="339492"/>
                </a:cubicBezTo>
                <a:cubicBezTo>
                  <a:pt x="-964" y="334806"/>
                  <a:pt x="-1513" y="326664"/>
                  <a:pt x="3218" y="321307"/>
                </a:cubicBezTo>
                <a:cubicBezTo>
                  <a:pt x="29046" y="292060"/>
                  <a:pt x="47739" y="236694"/>
                  <a:pt x="47739" y="171340"/>
                </a:cubicBezTo>
                <a:cubicBezTo>
                  <a:pt x="47739" y="105985"/>
                  <a:pt x="29046" y="50619"/>
                  <a:pt x="3218" y="21372"/>
                </a:cubicBezTo>
                <a:cubicBezTo>
                  <a:pt x="-1513" y="16015"/>
                  <a:pt x="-964" y="7873"/>
                  <a:pt x="4445" y="3187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6"/>
          <p:cNvSpPr/>
          <p:nvPr/>
        </p:nvSpPr>
        <p:spPr>
          <a:xfrm>
            <a:off x="5782439" y="1787835"/>
            <a:ext cx="51844" cy="292297"/>
          </a:xfrm>
          <a:custGeom>
            <a:rect b="b" l="l" r="r" t="t"/>
            <a:pathLst>
              <a:path extrusionOk="0" h="292297" w="51844">
                <a:moveTo>
                  <a:pt x="6635" y="1657"/>
                </a:moveTo>
                <a:cubicBezTo>
                  <a:pt x="12898" y="-1832"/>
                  <a:pt x="20831" y="368"/>
                  <a:pt x="24354" y="6572"/>
                </a:cubicBezTo>
                <a:cubicBezTo>
                  <a:pt x="41408" y="36601"/>
                  <a:pt x="51844" y="88654"/>
                  <a:pt x="51844" y="146149"/>
                </a:cubicBezTo>
                <a:cubicBezTo>
                  <a:pt x="51844" y="203643"/>
                  <a:pt x="41408" y="255696"/>
                  <a:pt x="24354" y="285726"/>
                </a:cubicBezTo>
                <a:cubicBezTo>
                  <a:pt x="20831" y="291929"/>
                  <a:pt x="12898" y="294129"/>
                  <a:pt x="6635" y="290640"/>
                </a:cubicBezTo>
                <a:cubicBezTo>
                  <a:pt x="372" y="287151"/>
                  <a:pt x="-1850" y="279292"/>
                  <a:pt x="1674" y="273089"/>
                </a:cubicBezTo>
                <a:cubicBezTo>
                  <a:pt x="15567" y="248624"/>
                  <a:pt x="25821" y="201707"/>
                  <a:pt x="25821" y="146149"/>
                </a:cubicBezTo>
                <a:cubicBezTo>
                  <a:pt x="25821" y="90591"/>
                  <a:pt x="15567" y="43673"/>
                  <a:pt x="1674" y="19208"/>
                </a:cubicBezTo>
                <a:cubicBezTo>
                  <a:pt x="-1850" y="13005"/>
                  <a:pt x="372" y="5147"/>
                  <a:pt x="6635" y="1657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6"/>
          <p:cNvSpPr/>
          <p:nvPr/>
        </p:nvSpPr>
        <p:spPr>
          <a:xfrm>
            <a:off x="6513744" y="1756788"/>
            <a:ext cx="314563" cy="493761"/>
          </a:xfrm>
          <a:custGeom>
            <a:rect b="b" l="l" r="r" t="t"/>
            <a:pathLst>
              <a:path extrusionOk="0" h="493761" w="314563">
                <a:moveTo>
                  <a:pt x="97125" y="0"/>
                </a:moveTo>
                <a:cubicBezTo>
                  <a:pt x="94840" y="0"/>
                  <a:pt x="92596" y="617"/>
                  <a:pt x="90624" y="1786"/>
                </a:cubicBezTo>
                <a:cubicBezTo>
                  <a:pt x="67786" y="15334"/>
                  <a:pt x="36959" y="42157"/>
                  <a:pt x="17773" y="79399"/>
                </a:cubicBezTo>
                <a:cubicBezTo>
                  <a:pt x="-1696" y="117188"/>
                  <a:pt x="-9027" y="165575"/>
                  <a:pt x="15829" y="220192"/>
                </a:cubicBezTo>
                <a:cubicBezTo>
                  <a:pt x="44212" y="282557"/>
                  <a:pt x="56940" y="330818"/>
                  <a:pt x="57933" y="370865"/>
                </a:cubicBezTo>
                <a:cubicBezTo>
                  <a:pt x="58917" y="410502"/>
                  <a:pt x="48427" y="442889"/>
                  <a:pt x="28801" y="473792"/>
                </a:cubicBezTo>
                <a:cubicBezTo>
                  <a:pt x="26267" y="477783"/>
                  <a:pt x="26090" y="482853"/>
                  <a:pt x="28342" y="487013"/>
                </a:cubicBezTo>
                <a:cubicBezTo>
                  <a:pt x="30593" y="491174"/>
                  <a:pt x="34913" y="493761"/>
                  <a:pt x="39607" y="493761"/>
                </a:cubicBezTo>
                <a:cubicBezTo>
                  <a:pt x="63946" y="493761"/>
                  <a:pt x="90988" y="483820"/>
                  <a:pt x="117672" y="467837"/>
                </a:cubicBezTo>
                <a:cubicBezTo>
                  <a:pt x="144562" y="451731"/>
                  <a:pt x="172121" y="428876"/>
                  <a:pt x="197746" y="401548"/>
                </a:cubicBezTo>
                <a:cubicBezTo>
                  <a:pt x="248880" y="347015"/>
                  <a:pt x="293531" y="273346"/>
                  <a:pt x="309473" y="197069"/>
                </a:cubicBezTo>
                <a:cubicBezTo>
                  <a:pt x="322631" y="134110"/>
                  <a:pt x="308691" y="86585"/>
                  <a:pt x="285838" y="53836"/>
                </a:cubicBezTo>
                <a:cubicBezTo>
                  <a:pt x="263435" y="21733"/>
                  <a:pt x="232458" y="3922"/>
                  <a:pt x="211335" y="194"/>
                </a:cubicBezTo>
                <a:cubicBezTo>
                  <a:pt x="210606" y="65"/>
                  <a:pt x="209866" y="0"/>
                  <a:pt x="209125" y="0"/>
                </a:cubicBezTo>
                <a:lnTo>
                  <a:pt x="97125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6"/>
          <p:cNvSpPr/>
          <p:nvPr/>
        </p:nvSpPr>
        <p:spPr>
          <a:xfrm>
            <a:off x="6525182" y="1616368"/>
            <a:ext cx="292873" cy="172231"/>
          </a:xfrm>
          <a:custGeom>
            <a:rect b="b" l="l" r="r" t="t"/>
            <a:pathLst>
              <a:path extrusionOk="0" h="172231" w="292873">
                <a:moveTo>
                  <a:pt x="292874" y="139812"/>
                </a:moveTo>
                <a:cubicBezTo>
                  <a:pt x="292874" y="157716"/>
                  <a:pt x="278504" y="172231"/>
                  <a:pt x="260779" y="172231"/>
                </a:cubicBezTo>
                <a:lnTo>
                  <a:pt x="32095" y="172231"/>
                </a:lnTo>
                <a:cubicBezTo>
                  <a:pt x="14369" y="172231"/>
                  <a:pt x="0" y="157716"/>
                  <a:pt x="0" y="139812"/>
                </a:cubicBezTo>
                <a:lnTo>
                  <a:pt x="0" y="32419"/>
                </a:lnTo>
                <a:cubicBezTo>
                  <a:pt x="0" y="14515"/>
                  <a:pt x="14369" y="0"/>
                  <a:pt x="32095" y="0"/>
                </a:cubicBezTo>
                <a:lnTo>
                  <a:pt x="260779" y="0"/>
                </a:lnTo>
                <a:cubicBezTo>
                  <a:pt x="278504" y="0"/>
                  <a:pt x="292874" y="14515"/>
                  <a:pt x="292874" y="32419"/>
                </a:cubicBezTo>
                <a:lnTo>
                  <a:pt x="292874" y="139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6"/>
          <p:cNvSpPr/>
          <p:nvPr/>
        </p:nvSpPr>
        <p:spPr>
          <a:xfrm>
            <a:off x="6525182" y="1616368"/>
            <a:ext cx="292873" cy="172231"/>
          </a:xfrm>
          <a:custGeom>
            <a:rect b="b" l="l" r="r" t="t"/>
            <a:pathLst>
              <a:path extrusionOk="0" h="172231" w="292873">
                <a:moveTo>
                  <a:pt x="32095" y="146296"/>
                </a:moveTo>
                <a:lnTo>
                  <a:pt x="260779" y="146296"/>
                </a:lnTo>
                <a:cubicBezTo>
                  <a:pt x="264324" y="146296"/>
                  <a:pt x="267198" y="143393"/>
                  <a:pt x="267198" y="139812"/>
                </a:cubicBezTo>
                <a:lnTo>
                  <a:pt x="267198" y="32419"/>
                </a:lnTo>
                <a:cubicBezTo>
                  <a:pt x="267198" y="28838"/>
                  <a:pt x="264324" y="25935"/>
                  <a:pt x="260779" y="25935"/>
                </a:cubicBezTo>
                <a:lnTo>
                  <a:pt x="32095" y="25935"/>
                </a:lnTo>
                <a:cubicBezTo>
                  <a:pt x="28550" y="25935"/>
                  <a:pt x="25676" y="28838"/>
                  <a:pt x="25676" y="32419"/>
                </a:cubicBezTo>
                <a:lnTo>
                  <a:pt x="25676" y="139812"/>
                </a:lnTo>
                <a:cubicBezTo>
                  <a:pt x="25676" y="143393"/>
                  <a:pt x="28550" y="146296"/>
                  <a:pt x="32095" y="146296"/>
                </a:cubicBezTo>
                <a:close/>
                <a:moveTo>
                  <a:pt x="260779" y="172231"/>
                </a:moveTo>
                <a:cubicBezTo>
                  <a:pt x="278504" y="172231"/>
                  <a:pt x="292874" y="157716"/>
                  <a:pt x="292874" y="139812"/>
                </a:cubicBezTo>
                <a:lnTo>
                  <a:pt x="292874" y="32419"/>
                </a:lnTo>
                <a:cubicBezTo>
                  <a:pt x="292874" y="14515"/>
                  <a:pt x="278504" y="0"/>
                  <a:pt x="260779" y="0"/>
                </a:cubicBezTo>
                <a:lnTo>
                  <a:pt x="32095" y="0"/>
                </a:lnTo>
                <a:cubicBezTo>
                  <a:pt x="14369" y="0"/>
                  <a:pt x="0" y="14515"/>
                  <a:pt x="0" y="32419"/>
                </a:cubicBezTo>
                <a:lnTo>
                  <a:pt x="0" y="139812"/>
                </a:lnTo>
                <a:cubicBezTo>
                  <a:pt x="0" y="157716"/>
                  <a:pt x="14369" y="172231"/>
                  <a:pt x="32095" y="172231"/>
                </a:cubicBezTo>
                <a:lnTo>
                  <a:pt x="260779" y="172231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6"/>
          <p:cNvSpPr/>
          <p:nvPr/>
        </p:nvSpPr>
        <p:spPr>
          <a:xfrm>
            <a:off x="6576089" y="1891519"/>
            <a:ext cx="197905" cy="64469"/>
          </a:xfrm>
          <a:custGeom>
            <a:rect b="b" l="l" r="r" t="t"/>
            <a:pathLst>
              <a:path extrusionOk="0" h="64469" w="197905">
                <a:moveTo>
                  <a:pt x="192958" y="61730"/>
                </a:moveTo>
                <a:cubicBezTo>
                  <a:pt x="187365" y="66132"/>
                  <a:pt x="179298" y="65121"/>
                  <a:pt x="174940" y="59471"/>
                </a:cubicBezTo>
                <a:lnTo>
                  <a:pt x="153412" y="31562"/>
                </a:lnTo>
                <a:cubicBezTo>
                  <a:pt x="147625" y="24060"/>
                  <a:pt x="136395" y="24060"/>
                  <a:pt x="130609" y="31562"/>
                </a:cubicBezTo>
                <a:cubicBezTo>
                  <a:pt x="114542" y="52390"/>
                  <a:pt x="83364" y="52390"/>
                  <a:pt x="67298" y="31562"/>
                </a:cubicBezTo>
                <a:cubicBezTo>
                  <a:pt x="61510" y="24060"/>
                  <a:pt x="50281" y="24060"/>
                  <a:pt x="44494" y="31562"/>
                </a:cubicBezTo>
                <a:lnTo>
                  <a:pt x="22965" y="59471"/>
                </a:lnTo>
                <a:cubicBezTo>
                  <a:pt x="18607" y="65121"/>
                  <a:pt x="10541" y="66132"/>
                  <a:pt x="4948" y="61730"/>
                </a:cubicBezTo>
                <a:cubicBezTo>
                  <a:pt x="-645" y="57328"/>
                  <a:pt x="-1646" y="49180"/>
                  <a:pt x="2712" y="43531"/>
                </a:cubicBezTo>
                <a:lnTo>
                  <a:pt x="24241" y="15621"/>
                </a:lnTo>
                <a:cubicBezTo>
                  <a:pt x="40307" y="-5207"/>
                  <a:pt x="71485" y="-5207"/>
                  <a:pt x="87551" y="15621"/>
                </a:cubicBezTo>
                <a:cubicBezTo>
                  <a:pt x="93338" y="23124"/>
                  <a:pt x="104567" y="23124"/>
                  <a:pt x="110355" y="15621"/>
                </a:cubicBezTo>
                <a:cubicBezTo>
                  <a:pt x="126421" y="-5207"/>
                  <a:pt x="157599" y="-5207"/>
                  <a:pt x="173666" y="15621"/>
                </a:cubicBezTo>
                <a:lnTo>
                  <a:pt x="195194" y="43531"/>
                </a:lnTo>
                <a:cubicBezTo>
                  <a:pt x="199552" y="49180"/>
                  <a:pt x="198551" y="57328"/>
                  <a:pt x="192958" y="617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06"/>
          <p:cNvGrpSpPr/>
          <p:nvPr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117" name="Google Shape;117;p106"/>
            <p:cNvSpPr/>
            <p:nvPr/>
          </p:nvSpPr>
          <p:spPr>
            <a:xfrm>
              <a:off x="7530875" y="1664684"/>
              <a:ext cx="544865" cy="538455"/>
            </a:xfrm>
            <a:custGeom>
              <a:rect b="b" l="l" r="r" t="t"/>
              <a:pathLst>
                <a:path extrusionOk="0" h="538455" w="54486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6"/>
            <p:cNvSpPr/>
            <p:nvPr/>
          </p:nvSpPr>
          <p:spPr>
            <a:xfrm>
              <a:off x="7686525" y="1851553"/>
              <a:ext cx="238954" cy="181949"/>
            </a:xfrm>
            <a:custGeom>
              <a:rect b="b" l="l" r="r" t="t"/>
              <a:pathLst>
                <a:path extrusionOk="0" h="181949" w="238954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6"/>
            <p:cNvSpPr/>
            <p:nvPr/>
          </p:nvSpPr>
          <p:spPr>
            <a:xfrm>
              <a:off x="7670805" y="1927802"/>
              <a:ext cx="57462" cy="25716"/>
            </a:xfrm>
            <a:custGeom>
              <a:rect b="b" l="l" r="r" t="t"/>
              <a:pathLst>
                <a:path extrusionOk="0" h="25716" w="57462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6"/>
            <p:cNvSpPr/>
            <p:nvPr/>
          </p:nvSpPr>
          <p:spPr>
            <a:xfrm>
              <a:off x="7883739" y="1927802"/>
              <a:ext cx="57462" cy="25716"/>
            </a:xfrm>
            <a:custGeom>
              <a:rect b="b" l="l" r="r" t="t"/>
              <a:pathLst>
                <a:path extrusionOk="0" h="25716" w="57462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06"/>
          <p:cNvGrpSpPr/>
          <p:nvPr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122" name="Google Shape;122;p106"/>
            <p:cNvSpPr/>
            <p:nvPr/>
          </p:nvSpPr>
          <p:spPr>
            <a:xfrm>
              <a:off x="8666228" y="1812985"/>
              <a:ext cx="64097" cy="157041"/>
            </a:xfrm>
            <a:custGeom>
              <a:rect b="b" l="l" r="r" t="t"/>
              <a:pathLst>
                <a:path extrusionOk="0" h="157041" w="64097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6"/>
            <p:cNvSpPr/>
            <p:nvPr/>
          </p:nvSpPr>
          <p:spPr>
            <a:xfrm>
              <a:off x="9032973" y="1922262"/>
              <a:ext cx="115510" cy="243532"/>
            </a:xfrm>
            <a:custGeom>
              <a:rect b="b" l="l" r="r" t="t"/>
              <a:pathLst>
                <a:path extrusionOk="0" h="243532" w="115510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6"/>
            <p:cNvSpPr/>
            <p:nvPr/>
          </p:nvSpPr>
          <p:spPr>
            <a:xfrm>
              <a:off x="9032973" y="1922262"/>
              <a:ext cx="115510" cy="243532"/>
            </a:xfrm>
            <a:custGeom>
              <a:rect b="b" l="l" r="r" t="t"/>
              <a:pathLst>
                <a:path extrusionOk="0" h="243532" w="115510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6"/>
            <p:cNvSpPr/>
            <p:nvPr/>
          </p:nvSpPr>
          <p:spPr>
            <a:xfrm>
              <a:off x="8746023" y="1699960"/>
              <a:ext cx="317058" cy="383377"/>
            </a:xfrm>
            <a:custGeom>
              <a:rect b="b" l="l" r="r" t="t"/>
              <a:pathLst>
                <a:path extrusionOk="0" h="383377" w="317058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6"/>
            <p:cNvSpPr/>
            <p:nvPr/>
          </p:nvSpPr>
          <p:spPr>
            <a:xfrm>
              <a:off x="8746023" y="1699960"/>
              <a:ext cx="317058" cy="383377"/>
            </a:xfrm>
            <a:custGeom>
              <a:rect b="b" l="l" r="r" t="t"/>
              <a:pathLst>
                <a:path extrusionOk="0" h="383377" w="317058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6"/>
            <p:cNvSpPr/>
            <p:nvPr/>
          </p:nvSpPr>
          <p:spPr>
            <a:xfrm>
              <a:off x="9032972" y="1759697"/>
              <a:ext cx="199680" cy="263609"/>
            </a:xfrm>
            <a:custGeom>
              <a:rect b="b" l="l" r="r" t="t"/>
              <a:pathLst>
                <a:path extrusionOk="0" h="263609" w="199680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06"/>
          <p:cNvSpPr/>
          <p:nvPr/>
        </p:nvSpPr>
        <p:spPr>
          <a:xfrm>
            <a:off x="9812539" y="1772761"/>
            <a:ext cx="554021" cy="394728"/>
          </a:xfrm>
          <a:custGeom>
            <a:rect b="b" l="l" r="r" t="t"/>
            <a:pathLst>
              <a:path extrusionOk="0" h="394728" w="554021">
                <a:moveTo>
                  <a:pt x="32276" y="0"/>
                </a:moveTo>
                <a:cubicBezTo>
                  <a:pt x="14451" y="0"/>
                  <a:pt x="0" y="14375"/>
                  <a:pt x="0" y="32106"/>
                </a:cubicBezTo>
                <a:lnTo>
                  <a:pt x="0" y="362622"/>
                </a:lnTo>
                <a:cubicBezTo>
                  <a:pt x="0" y="380354"/>
                  <a:pt x="14451" y="394729"/>
                  <a:pt x="32276" y="394729"/>
                </a:cubicBezTo>
                <a:lnTo>
                  <a:pt x="521745" y="394729"/>
                </a:lnTo>
                <a:cubicBezTo>
                  <a:pt x="539571" y="394729"/>
                  <a:pt x="554022" y="380354"/>
                  <a:pt x="554022" y="362622"/>
                </a:cubicBezTo>
                <a:lnTo>
                  <a:pt x="554022" y="32106"/>
                </a:lnTo>
                <a:cubicBezTo>
                  <a:pt x="554022" y="14375"/>
                  <a:pt x="539571" y="0"/>
                  <a:pt x="521745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6"/>
          <p:cNvSpPr/>
          <p:nvPr/>
        </p:nvSpPr>
        <p:spPr>
          <a:xfrm>
            <a:off x="10000851" y="1682444"/>
            <a:ext cx="184003" cy="72285"/>
          </a:xfrm>
          <a:custGeom>
            <a:rect b="b" l="l" r="r" t="t"/>
            <a:pathLst>
              <a:path extrusionOk="0" h="72285" w="184003">
                <a:moveTo>
                  <a:pt x="177535" y="70570"/>
                </a:moveTo>
                <a:cubicBezTo>
                  <a:pt x="183714" y="67030"/>
                  <a:pt x="185838" y="59177"/>
                  <a:pt x="182279" y="53031"/>
                </a:cubicBezTo>
                <a:cubicBezTo>
                  <a:pt x="164004" y="21471"/>
                  <a:pt x="130558" y="0"/>
                  <a:pt x="92002" y="0"/>
                </a:cubicBezTo>
                <a:cubicBezTo>
                  <a:pt x="53447" y="0"/>
                  <a:pt x="19999" y="21471"/>
                  <a:pt x="1725" y="53031"/>
                </a:cubicBezTo>
                <a:cubicBezTo>
                  <a:pt x="-1834" y="59177"/>
                  <a:pt x="290" y="67030"/>
                  <a:pt x="6469" y="70570"/>
                </a:cubicBezTo>
                <a:cubicBezTo>
                  <a:pt x="12648" y="74110"/>
                  <a:pt x="20542" y="71997"/>
                  <a:pt x="24100" y="65851"/>
                </a:cubicBezTo>
                <a:cubicBezTo>
                  <a:pt x="38169" y="41555"/>
                  <a:pt x="63461" y="25685"/>
                  <a:pt x="92002" y="25685"/>
                </a:cubicBezTo>
                <a:cubicBezTo>
                  <a:pt x="120543" y="25685"/>
                  <a:pt x="145835" y="41555"/>
                  <a:pt x="159904" y="65851"/>
                </a:cubicBezTo>
                <a:cubicBezTo>
                  <a:pt x="163463" y="71997"/>
                  <a:pt x="171356" y="74110"/>
                  <a:pt x="177535" y="7057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6"/>
          <p:cNvSpPr/>
          <p:nvPr/>
        </p:nvSpPr>
        <p:spPr>
          <a:xfrm>
            <a:off x="9873650" y="1867673"/>
            <a:ext cx="431793" cy="57717"/>
          </a:xfrm>
          <a:custGeom>
            <a:rect b="b" l="l" r="r" t="t"/>
            <a:pathLst>
              <a:path extrusionOk="0" h="57717" w="431793">
                <a:moveTo>
                  <a:pt x="243467" y="10050"/>
                </a:moveTo>
                <a:cubicBezTo>
                  <a:pt x="244828" y="3979"/>
                  <a:pt x="250302" y="-122"/>
                  <a:pt x="256322" y="3"/>
                </a:cubicBezTo>
                <a:lnTo>
                  <a:pt x="418883" y="3"/>
                </a:lnTo>
                <a:cubicBezTo>
                  <a:pt x="426013" y="3"/>
                  <a:pt x="431794" y="5752"/>
                  <a:pt x="431794" y="12845"/>
                </a:cubicBezTo>
                <a:cubicBezTo>
                  <a:pt x="431794" y="19938"/>
                  <a:pt x="426013" y="25688"/>
                  <a:pt x="418883" y="25688"/>
                </a:cubicBezTo>
                <a:lnTo>
                  <a:pt x="265471" y="25688"/>
                </a:lnTo>
                <a:cubicBezTo>
                  <a:pt x="247433" y="68393"/>
                  <a:pt x="184358" y="68396"/>
                  <a:pt x="166322" y="25688"/>
                </a:cubicBezTo>
                <a:lnTo>
                  <a:pt x="12910" y="25688"/>
                </a:lnTo>
                <a:cubicBezTo>
                  <a:pt x="5780" y="25688"/>
                  <a:pt x="0" y="19938"/>
                  <a:pt x="0" y="12845"/>
                </a:cubicBezTo>
                <a:cubicBezTo>
                  <a:pt x="0" y="5752"/>
                  <a:pt x="5780" y="3"/>
                  <a:pt x="12910" y="3"/>
                </a:cubicBezTo>
                <a:lnTo>
                  <a:pt x="175471" y="3"/>
                </a:lnTo>
                <a:cubicBezTo>
                  <a:pt x="181492" y="-122"/>
                  <a:pt x="186966" y="3979"/>
                  <a:pt x="188327" y="10051"/>
                </a:cubicBezTo>
                <a:cubicBezTo>
                  <a:pt x="194896" y="39358"/>
                  <a:pt x="236895" y="39362"/>
                  <a:pt x="243467" y="100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6"/>
          <p:cNvSpPr/>
          <p:nvPr/>
        </p:nvSpPr>
        <p:spPr>
          <a:xfrm>
            <a:off x="11016419" y="1641104"/>
            <a:ext cx="441677" cy="581540"/>
          </a:xfrm>
          <a:custGeom>
            <a:rect b="b" l="l" r="r" t="t"/>
            <a:pathLst>
              <a:path extrusionOk="0" h="581540" w="441677">
                <a:moveTo>
                  <a:pt x="441678" y="32409"/>
                </a:moveTo>
                <a:cubicBezTo>
                  <a:pt x="441678" y="14510"/>
                  <a:pt x="427253" y="0"/>
                  <a:pt x="409459" y="0"/>
                </a:cubicBezTo>
                <a:lnTo>
                  <a:pt x="32219" y="0"/>
                </a:lnTo>
                <a:cubicBezTo>
                  <a:pt x="14425" y="0"/>
                  <a:pt x="0" y="14510"/>
                  <a:pt x="0" y="32409"/>
                </a:cubicBezTo>
                <a:lnTo>
                  <a:pt x="0" y="549131"/>
                </a:lnTo>
                <a:cubicBezTo>
                  <a:pt x="0" y="567031"/>
                  <a:pt x="14425" y="581540"/>
                  <a:pt x="32219" y="581540"/>
                </a:cubicBezTo>
                <a:lnTo>
                  <a:pt x="409459" y="581540"/>
                </a:lnTo>
                <a:cubicBezTo>
                  <a:pt x="427253" y="581540"/>
                  <a:pt x="441678" y="567031"/>
                  <a:pt x="441678" y="549131"/>
                </a:cubicBezTo>
                <a:lnTo>
                  <a:pt x="441678" y="32409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6"/>
          <p:cNvSpPr/>
          <p:nvPr/>
        </p:nvSpPr>
        <p:spPr>
          <a:xfrm>
            <a:off x="11108429" y="1760386"/>
            <a:ext cx="257638" cy="25927"/>
          </a:xfrm>
          <a:custGeom>
            <a:rect b="b" l="l" r="r" t="t"/>
            <a:pathLst>
              <a:path extrusionOk="0" h="25927" w="257638">
                <a:moveTo>
                  <a:pt x="0" y="12964"/>
                </a:moveTo>
                <a:cubicBezTo>
                  <a:pt x="0" y="5805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5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6"/>
          <p:cNvSpPr/>
          <p:nvPr/>
        </p:nvSpPr>
        <p:spPr>
          <a:xfrm>
            <a:off x="11108429" y="1868527"/>
            <a:ext cx="257638" cy="25927"/>
          </a:xfrm>
          <a:custGeom>
            <a:rect b="b" l="l" r="r" t="t"/>
            <a:pathLst>
              <a:path extrusionOk="0" h="25927" w="257638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4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6"/>
          <p:cNvSpPr/>
          <p:nvPr/>
        </p:nvSpPr>
        <p:spPr>
          <a:xfrm>
            <a:off x="11108429" y="1976693"/>
            <a:ext cx="141714" cy="25927"/>
          </a:xfrm>
          <a:custGeom>
            <a:rect b="b" l="l" r="r" t="t"/>
            <a:pathLst>
              <a:path extrusionOk="0" h="25927" w="141714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128827" y="0"/>
                </a:lnTo>
                <a:cubicBezTo>
                  <a:pt x="135944" y="0"/>
                  <a:pt x="141714" y="5804"/>
                  <a:pt x="141714" y="12964"/>
                </a:cubicBezTo>
                <a:cubicBezTo>
                  <a:pt x="141714" y="20124"/>
                  <a:pt x="135944" y="25927"/>
                  <a:pt x="128827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06"/>
          <p:cNvGrpSpPr/>
          <p:nvPr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136" name="Google Shape;136;p106"/>
            <p:cNvSpPr/>
            <p:nvPr/>
          </p:nvSpPr>
          <p:spPr>
            <a:xfrm>
              <a:off x="11133159" y="3061776"/>
              <a:ext cx="210937" cy="209134"/>
            </a:xfrm>
            <a:custGeom>
              <a:rect b="b" l="l" r="r" t="t"/>
              <a:pathLst>
                <a:path extrusionOk="0" h="209134" w="210937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06"/>
            <p:cNvSpPr/>
            <p:nvPr/>
          </p:nvSpPr>
          <p:spPr>
            <a:xfrm>
              <a:off x="11133159" y="3061776"/>
              <a:ext cx="210937" cy="209134"/>
            </a:xfrm>
            <a:custGeom>
              <a:rect b="b" l="l" r="r" t="t"/>
              <a:pathLst>
                <a:path extrusionOk="0" h="209134" w="210937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6"/>
            <p:cNvSpPr/>
            <p:nvPr/>
          </p:nvSpPr>
          <p:spPr>
            <a:xfrm>
              <a:off x="10936050" y="3122850"/>
              <a:ext cx="171200" cy="169737"/>
            </a:xfrm>
            <a:custGeom>
              <a:rect b="b" l="l" r="r" t="t"/>
              <a:pathLst>
                <a:path extrusionOk="0" h="169737" w="171200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6"/>
            <p:cNvSpPr/>
            <p:nvPr/>
          </p:nvSpPr>
          <p:spPr>
            <a:xfrm>
              <a:off x="10936050" y="3122850"/>
              <a:ext cx="171200" cy="169737"/>
            </a:xfrm>
            <a:custGeom>
              <a:rect b="b" l="l" r="r" t="t"/>
              <a:pathLst>
                <a:path extrusionOk="0" h="169737" w="171200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6"/>
            <p:cNvSpPr/>
            <p:nvPr/>
          </p:nvSpPr>
          <p:spPr>
            <a:xfrm>
              <a:off x="10861387" y="3305594"/>
              <a:ext cx="320499" cy="176041"/>
            </a:xfrm>
            <a:custGeom>
              <a:rect b="b" l="l" r="r" t="t"/>
              <a:pathLst>
                <a:path extrusionOk="0" h="176041" w="320499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6"/>
            <p:cNvSpPr/>
            <p:nvPr/>
          </p:nvSpPr>
          <p:spPr>
            <a:xfrm>
              <a:off x="10861387" y="3305594"/>
              <a:ext cx="320499" cy="176041"/>
            </a:xfrm>
            <a:custGeom>
              <a:rect b="b" l="l" r="r" t="t"/>
              <a:pathLst>
                <a:path extrusionOk="0" h="176041" w="320499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6"/>
            <p:cNvSpPr/>
            <p:nvPr/>
          </p:nvSpPr>
          <p:spPr>
            <a:xfrm>
              <a:off x="11367263" y="3122850"/>
              <a:ext cx="171201" cy="169737"/>
            </a:xfrm>
            <a:custGeom>
              <a:rect b="b" l="l" r="r" t="t"/>
              <a:pathLst>
                <a:path extrusionOk="0" h="169737" w="171201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06"/>
            <p:cNvSpPr/>
            <p:nvPr/>
          </p:nvSpPr>
          <p:spPr>
            <a:xfrm>
              <a:off x="11367263" y="3122850"/>
              <a:ext cx="171201" cy="169737"/>
            </a:xfrm>
            <a:custGeom>
              <a:rect b="b" l="l" r="r" t="t"/>
              <a:pathLst>
                <a:path extrusionOk="0" h="169737" w="171201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06"/>
            <p:cNvSpPr/>
            <p:nvPr/>
          </p:nvSpPr>
          <p:spPr>
            <a:xfrm>
              <a:off x="11292612" y="3318895"/>
              <a:ext cx="320498" cy="162739"/>
            </a:xfrm>
            <a:custGeom>
              <a:rect b="b" l="l" r="r" t="t"/>
              <a:pathLst>
                <a:path extrusionOk="0" h="162739" w="320498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6"/>
            <p:cNvSpPr/>
            <p:nvPr/>
          </p:nvSpPr>
          <p:spPr>
            <a:xfrm>
              <a:off x="11292612" y="3305594"/>
              <a:ext cx="320498" cy="176041"/>
            </a:xfrm>
            <a:custGeom>
              <a:rect b="b" l="l" r="r" t="t"/>
              <a:pathLst>
                <a:path extrusionOk="0" h="176041" w="320498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06"/>
            <p:cNvSpPr/>
            <p:nvPr/>
          </p:nvSpPr>
          <p:spPr>
            <a:xfrm>
              <a:off x="11015662" y="3302237"/>
              <a:ext cx="445918" cy="253845"/>
            </a:xfrm>
            <a:custGeom>
              <a:rect b="b" l="l" r="r" t="t"/>
              <a:pathLst>
                <a:path extrusionOk="0" h="253845" w="445918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6"/>
            <p:cNvSpPr/>
            <p:nvPr/>
          </p:nvSpPr>
          <p:spPr>
            <a:xfrm>
              <a:off x="11015662" y="3302237"/>
              <a:ext cx="445918" cy="253845"/>
            </a:xfrm>
            <a:custGeom>
              <a:rect b="b" l="l" r="r" t="t"/>
              <a:pathLst>
                <a:path extrusionOk="0" h="253845" w="445918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6"/>
            <p:cNvSpPr/>
            <p:nvPr/>
          </p:nvSpPr>
          <p:spPr>
            <a:xfrm>
              <a:off x="11225770" y="3368941"/>
              <a:ext cx="26022" cy="110522"/>
            </a:xfrm>
            <a:custGeom>
              <a:rect b="b" l="l" r="r" t="t"/>
              <a:pathLst>
                <a:path extrusionOk="0" h="110522" w="260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06"/>
          <p:cNvSpPr/>
          <p:nvPr/>
        </p:nvSpPr>
        <p:spPr>
          <a:xfrm>
            <a:off x="9984891" y="3061784"/>
            <a:ext cx="208929" cy="209134"/>
          </a:xfrm>
          <a:custGeom>
            <a:rect b="b" l="l" r="r" t="t"/>
            <a:pathLst>
              <a:path extrusionOk="0" h="209134" w="208929">
                <a:moveTo>
                  <a:pt x="208929" y="104568"/>
                </a:moveTo>
                <a:cubicBezTo>
                  <a:pt x="208929" y="162319"/>
                  <a:pt x="162159" y="209135"/>
                  <a:pt x="104465" y="209135"/>
                </a:cubicBezTo>
                <a:cubicBezTo>
                  <a:pt x="46771" y="209135"/>
                  <a:pt x="0" y="162319"/>
                  <a:pt x="0" y="104568"/>
                </a:cubicBezTo>
                <a:cubicBezTo>
                  <a:pt x="0" y="46816"/>
                  <a:pt x="46771" y="0"/>
                  <a:pt x="104465" y="0"/>
                </a:cubicBezTo>
                <a:cubicBezTo>
                  <a:pt x="162159" y="0"/>
                  <a:pt x="208929" y="46816"/>
                  <a:pt x="208929" y="104568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6"/>
          <p:cNvSpPr/>
          <p:nvPr/>
        </p:nvSpPr>
        <p:spPr>
          <a:xfrm>
            <a:off x="9984891" y="3061784"/>
            <a:ext cx="208929" cy="209134"/>
          </a:xfrm>
          <a:custGeom>
            <a:rect b="b" l="l" r="r" t="t"/>
            <a:pathLst>
              <a:path extrusionOk="0" h="209134" w="208929">
                <a:moveTo>
                  <a:pt x="104465" y="183334"/>
                </a:moveTo>
                <a:cubicBezTo>
                  <a:pt x="147924" y="183334"/>
                  <a:pt x="183154" y="148069"/>
                  <a:pt x="183154" y="104568"/>
                </a:cubicBezTo>
                <a:cubicBezTo>
                  <a:pt x="183154" y="61066"/>
                  <a:pt x="147924" y="25800"/>
                  <a:pt x="104465" y="25800"/>
                </a:cubicBezTo>
                <a:cubicBezTo>
                  <a:pt x="61005" y="25800"/>
                  <a:pt x="25775" y="61066"/>
                  <a:pt x="25775" y="104568"/>
                </a:cubicBezTo>
                <a:cubicBezTo>
                  <a:pt x="25775" y="148069"/>
                  <a:pt x="61005" y="183334"/>
                  <a:pt x="104465" y="183334"/>
                </a:cubicBezTo>
                <a:close/>
                <a:moveTo>
                  <a:pt x="104465" y="209135"/>
                </a:moveTo>
                <a:cubicBezTo>
                  <a:pt x="162159" y="209135"/>
                  <a:pt x="208929" y="162319"/>
                  <a:pt x="208929" y="104568"/>
                </a:cubicBezTo>
                <a:cubicBezTo>
                  <a:pt x="208929" y="46816"/>
                  <a:pt x="162159" y="0"/>
                  <a:pt x="104465" y="0"/>
                </a:cubicBezTo>
                <a:cubicBezTo>
                  <a:pt x="46771" y="0"/>
                  <a:pt x="0" y="46816"/>
                  <a:pt x="0" y="104568"/>
                </a:cubicBezTo>
                <a:cubicBezTo>
                  <a:pt x="0" y="162319"/>
                  <a:pt x="46771" y="209135"/>
                  <a:pt x="104465" y="209135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6"/>
          <p:cNvSpPr/>
          <p:nvPr/>
        </p:nvSpPr>
        <p:spPr>
          <a:xfrm>
            <a:off x="9868510" y="3302236"/>
            <a:ext cx="441673" cy="253845"/>
          </a:xfrm>
          <a:custGeom>
            <a:rect b="b" l="l" r="r" t="t"/>
            <a:pathLst>
              <a:path extrusionOk="0" h="253845" w="441673">
                <a:moveTo>
                  <a:pt x="220837" y="0"/>
                </a:moveTo>
                <a:cubicBezTo>
                  <a:pt x="98872" y="0"/>
                  <a:pt x="0" y="99897"/>
                  <a:pt x="0" y="221982"/>
                </a:cubicBezTo>
                <a:cubicBezTo>
                  <a:pt x="0" y="239507"/>
                  <a:pt x="14192" y="253846"/>
                  <a:pt x="31700" y="253846"/>
                </a:cubicBezTo>
                <a:lnTo>
                  <a:pt x="409974" y="253846"/>
                </a:lnTo>
                <a:cubicBezTo>
                  <a:pt x="427481" y="253846"/>
                  <a:pt x="441674" y="239507"/>
                  <a:pt x="441674" y="221982"/>
                </a:cubicBezTo>
                <a:cubicBezTo>
                  <a:pt x="441674" y="99897"/>
                  <a:pt x="342801" y="0"/>
                  <a:pt x="220837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6"/>
          <p:cNvSpPr/>
          <p:nvPr/>
        </p:nvSpPr>
        <p:spPr>
          <a:xfrm>
            <a:off x="10075100" y="3367135"/>
            <a:ext cx="25774" cy="108462"/>
          </a:xfrm>
          <a:custGeom>
            <a:rect b="b" l="l" r="r" t="t"/>
            <a:pathLst>
              <a:path extrusionOk="0" h="108462" w="25774">
                <a:moveTo>
                  <a:pt x="12887" y="0"/>
                </a:moveTo>
                <a:cubicBezTo>
                  <a:pt x="20005" y="0"/>
                  <a:pt x="25775" y="5775"/>
                  <a:pt x="25775" y="12900"/>
                </a:cubicBezTo>
                <a:lnTo>
                  <a:pt x="25775" y="95562"/>
                </a:lnTo>
                <a:cubicBezTo>
                  <a:pt x="25775" y="102687"/>
                  <a:pt x="20005" y="108462"/>
                  <a:pt x="12887" y="108462"/>
                </a:cubicBezTo>
                <a:cubicBezTo>
                  <a:pt x="5770" y="108462"/>
                  <a:pt x="0" y="102687"/>
                  <a:pt x="0" y="95562"/>
                </a:cubicBezTo>
                <a:lnTo>
                  <a:pt x="0" y="12900"/>
                </a:lnTo>
                <a:cubicBezTo>
                  <a:pt x="0" y="5775"/>
                  <a:pt x="5770" y="0"/>
                  <a:pt x="128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6"/>
          <p:cNvSpPr/>
          <p:nvPr/>
        </p:nvSpPr>
        <p:spPr>
          <a:xfrm>
            <a:off x="8729686" y="3036348"/>
            <a:ext cx="440641" cy="549218"/>
          </a:xfrm>
          <a:custGeom>
            <a:rect b="b" l="l" r="r" t="t"/>
            <a:pathLst>
              <a:path extrusionOk="0" h="549218" w="440641">
                <a:moveTo>
                  <a:pt x="220321" y="0"/>
                </a:moveTo>
                <a:cubicBezTo>
                  <a:pt x="162236" y="0"/>
                  <a:pt x="109189" y="6390"/>
                  <a:pt x="70266" y="16978"/>
                </a:cubicBezTo>
                <a:cubicBezTo>
                  <a:pt x="50898" y="22246"/>
                  <a:pt x="34292" y="28748"/>
                  <a:pt x="22226" y="36508"/>
                </a:cubicBezTo>
                <a:cubicBezTo>
                  <a:pt x="10750" y="43888"/>
                  <a:pt x="0" y="54681"/>
                  <a:pt x="0" y="69336"/>
                </a:cubicBezTo>
                <a:lnTo>
                  <a:pt x="0" y="167062"/>
                </a:lnTo>
                <a:cubicBezTo>
                  <a:pt x="15" y="180322"/>
                  <a:pt x="8830" y="190416"/>
                  <a:pt x="19015" y="197683"/>
                </a:cubicBezTo>
                <a:cubicBezTo>
                  <a:pt x="8823" y="204954"/>
                  <a:pt x="0" y="215060"/>
                  <a:pt x="0" y="228336"/>
                </a:cubicBezTo>
                <a:lnTo>
                  <a:pt x="0" y="326062"/>
                </a:lnTo>
                <a:cubicBezTo>
                  <a:pt x="13" y="337824"/>
                  <a:pt x="6949" y="347094"/>
                  <a:pt x="15624" y="354110"/>
                </a:cubicBezTo>
                <a:cubicBezTo>
                  <a:pt x="6942" y="361132"/>
                  <a:pt x="0" y="370413"/>
                  <a:pt x="0" y="382190"/>
                </a:cubicBezTo>
                <a:lnTo>
                  <a:pt x="0" y="479916"/>
                </a:lnTo>
                <a:cubicBezTo>
                  <a:pt x="17" y="494563"/>
                  <a:pt x="10770" y="505347"/>
                  <a:pt x="22248" y="512724"/>
                </a:cubicBezTo>
                <a:cubicBezTo>
                  <a:pt x="34316" y="520481"/>
                  <a:pt x="50921" y="526981"/>
                  <a:pt x="70289" y="532247"/>
                </a:cubicBezTo>
                <a:cubicBezTo>
                  <a:pt x="109209" y="542831"/>
                  <a:pt x="162247" y="549219"/>
                  <a:pt x="220321" y="549219"/>
                </a:cubicBezTo>
                <a:cubicBezTo>
                  <a:pt x="278394" y="549219"/>
                  <a:pt x="331432" y="542831"/>
                  <a:pt x="370352" y="532247"/>
                </a:cubicBezTo>
                <a:cubicBezTo>
                  <a:pt x="389720" y="526981"/>
                  <a:pt x="406325" y="520481"/>
                  <a:pt x="418394" y="512724"/>
                </a:cubicBezTo>
                <a:cubicBezTo>
                  <a:pt x="429871" y="505347"/>
                  <a:pt x="440625" y="494563"/>
                  <a:pt x="440641" y="479916"/>
                </a:cubicBezTo>
                <a:lnTo>
                  <a:pt x="440641" y="382190"/>
                </a:lnTo>
                <a:cubicBezTo>
                  <a:pt x="440641" y="370413"/>
                  <a:pt x="433700" y="361132"/>
                  <a:pt x="425018" y="354110"/>
                </a:cubicBezTo>
                <a:cubicBezTo>
                  <a:pt x="433692" y="347094"/>
                  <a:pt x="440628" y="337824"/>
                  <a:pt x="440641" y="326062"/>
                </a:cubicBezTo>
                <a:lnTo>
                  <a:pt x="440641" y="228336"/>
                </a:lnTo>
                <a:cubicBezTo>
                  <a:pt x="440641" y="215060"/>
                  <a:pt x="431819" y="204954"/>
                  <a:pt x="421627" y="197683"/>
                </a:cubicBezTo>
                <a:cubicBezTo>
                  <a:pt x="431812" y="190416"/>
                  <a:pt x="440626" y="180322"/>
                  <a:pt x="440641" y="167062"/>
                </a:cubicBezTo>
                <a:lnTo>
                  <a:pt x="440641" y="69336"/>
                </a:lnTo>
                <a:cubicBezTo>
                  <a:pt x="440641" y="54681"/>
                  <a:pt x="429891" y="43888"/>
                  <a:pt x="418415" y="36508"/>
                </a:cubicBezTo>
                <a:cubicBezTo>
                  <a:pt x="406349" y="28748"/>
                  <a:pt x="389744" y="22246"/>
                  <a:pt x="370375" y="16978"/>
                </a:cubicBezTo>
                <a:cubicBezTo>
                  <a:pt x="331452" y="6390"/>
                  <a:pt x="278405" y="0"/>
                  <a:pt x="22032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6"/>
          <p:cNvSpPr/>
          <p:nvPr/>
        </p:nvSpPr>
        <p:spPr>
          <a:xfrm>
            <a:off x="8872997" y="3129871"/>
            <a:ext cx="246194" cy="45149"/>
          </a:xfrm>
          <a:custGeom>
            <a:rect b="b" l="l" r="r" t="t"/>
            <a:pathLst>
              <a:path extrusionOk="0" h="45149" w="246194">
                <a:moveTo>
                  <a:pt x="245610" y="9081"/>
                </a:moveTo>
                <a:cubicBezTo>
                  <a:pt x="247724" y="15890"/>
                  <a:pt x="243926" y="23126"/>
                  <a:pt x="237130" y="25242"/>
                </a:cubicBezTo>
                <a:cubicBezTo>
                  <a:pt x="197481" y="37591"/>
                  <a:pt x="140178" y="45150"/>
                  <a:pt x="77011" y="45150"/>
                </a:cubicBezTo>
                <a:cubicBezTo>
                  <a:pt x="54267" y="45150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8"/>
                </a:cubicBezTo>
                <a:cubicBezTo>
                  <a:pt x="676" y="21255"/>
                  <a:pt x="6930" y="16004"/>
                  <a:pt x="14020" y="16630"/>
                </a:cubicBezTo>
                <a:cubicBezTo>
                  <a:pt x="33824" y="18380"/>
                  <a:pt x="54996" y="19329"/>
                  <a:pt x="77011" y="19329"/>
                </a:cubicBezTo>
                <a:cubicBezTo>
                  <a:pt x="138536" y="19329"/>
                  <a:pt x="193076" y="11923"/>
                  <a:pt x="229478" y="586"/>
                </a:cubicBezTo>
                <a:cubicBezTo>
                  <a:pt x="236274" y="-1532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6"/>
          <p:cNvSpPr/>
          <p:nvPr/>
        </p:nvSpPr>
        <p:spPr>
          <a:xfrm>
            <a:off x="8872997" y="3279649"/>
            <a:ext cx="246194" cy="45149"/>
          </a:xfrm>
          <a:custGeom>
            <a:rect b="b" l="l" r="r" t="t"/>
            <a:pathLst>
              <a:path extrusionOk="0" h="45149" w="246194">
                <a:moveTo>
                  <a:pt x="245610" y="9081"/>
                </a:moveTo>
                <a:cubicBezTo>
                  <a:pt x="247724" y="15890"/>
                  <a:pt x="243926" y="23125"/>
                  <a:pt x="237130" y="25242"/>
                </a:cubicBezTo>
                <a:cubicBezTo>
                  <a:pt x="197481" y="37591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6"/>
          <p:cNvSpPr/>
          <p:nvPr/>
        </p:nvSpPr>
        <p:spPr>
          <a:xfrm>
            <a:off x="8872997" y="3456868"/>
            <a:ext cx="246194" cy="45149"/>
          </a:xfrm>
          <a:custGeom>
            <a:rect b="b" l="l" r="r" t="t"/>
            <a:pathLst>
              <a:path extrusionOk="0" h="45149" w="246194">
                <a:moveTo>
                  <a:pt x="245610" y="9081"/>
                </a:moveTo>
                <a:cubicBezTo>
                  <a:pt x="247724" y="15890"/>
                  <a:pt x="243926" y="23126"/>
                  <a:pt x="237130" y="25243"/>
                </a:cubicBezTo>
                <a:cubicBezTo>
                  <a:pt x="197481" y="37592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6"/>
          <p:cNvSpPr/>
          <p:nvPr/>
        </p:nvSpPr>
        <p:spPr>
          <a:xfrm>
            <a:off x="7517667" y="3035520"/>
            <a:ext cx="571278" cy="506872"/>
          </a:xfrm>
          <a:custGeom>
            <a:rect b="b" l="l" r="r" t="t"/>
            <a:pathLst>
              <a:path extrusionOk="0" h="506872" w="571278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6"/>
          <p:cNvSpPr/>
          <p:nvPr/>
        </p:nvSpPr>
        <p:spPr>
          <a:xfrm>
            <a:off x="6420070" y="2990200"/>
            <a:ext cx="485429" cy="635075"/>
          </a:xfrm>
          <a:custGeom>
            <a:rect b="b" l="l" r="r" t="t"/>
            <a:pathLst>
              <a:path extrusionOk="0" h="635075" w="485429">
                <a:moveTo>
                  <a:pt x="32106" y="635075"/>
                </a:moveTo>
                <a:cubicBezTo>
                  <a:pt x="14374" y="635075"/>
                  <a:pt x="0" y="620561"/>
                  <a:pt x="0" y="602656"/>
                </a:cubicBezTo>
                <a:lnTo>
                  <a:pt x="0" y="32419"/>
                </a:lnTo>
                <a:cubicBezTo>
                  <a:pt x="0" y="14515"/>
                  <a:pt x="14374" y="0"/>
                  <a:pt x="32106" y="0"/>
                </a:cubicBezTo>
                <a:lnTo>
                  <a:pt x="453324" y="0"/>
                </a:lnTo>
                <a:cubicBezTo>
                  <a:pt x="471055" y="0"/>
                  <a:pt x="485430" y="14515"/>
                  <a:pt x="485430" y="32419"/>
                </a:cubicBezTo>
                <a:lnTo>
                  <a:pt x="485430" y="602656"/>
                </a:lnTo>
                <a:cubicBezTo>
                  <a:pt x="485430" y="620561"/>
                  <a:pt x="471055" y="635075"/>
                  <a:pt x="453324" y="635075"/>
                </a:cubicBezTo>
                <a:lnTo>
                  <a:pt x="32106" y="635075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6"/>
          <p:cNvSpPr/>
          <p:nvPr/>
        </p:nvSpPr>
        <p:spPr>
          <a:xfrm>
            <a:off x="6608787" y="3549067"/>
            <a:ext cx="107976" cy="25935"/>
          </a:xfrm>
          <a:custGeom>
            <a:rect b="b" l="l" r="r" t="t"/>
            <a:pathLst>
              <a:path extrusionOk="0" h="25935" w="107976">
                <a:moveTo>
                  <a:pt x="0" y="12968"/>
                </a:moveTo>
                <a:cubicBezTo>
                  <a:pt x="0" y="20130"/>
                  <a:pt x="5750" y="25935"/>
                  <a:pt x="12842" y="25935"/>
                </a:cubicBezTo>
                <a:lnTo>
                  <a:pt x="95134" y="25935"/>
                </a:lnTo>
                <a:cubicBezTo>
                  <a:pt x="102227" y="25935"/>
                  <a:pt x="107977" y="20130"/>
                  <a:pt x="107977" y="12968"/>
                </a:cubicBezTo>
                <a:cubicBezTo>
                  <a:pt x="107977" y="5806"/>
                  <a:pt x="102227" y="0"/>
                  <a:pt x="95134" y="0"/>
                </a:cubicBezTo>
                <a:lnTo>
                  <a:pt x="12842" y="0"/>
                </a:lnTo>
                <a:cubicBezTo>
                  <a:pt x="5750" y="0"/>
                  <a:pt x="0" y="5806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6"/>
          <p:cNvSpPr/>
          <p:nvPr/>
        </p:nvSpPr>
        <p:spPr>
          <a:xfrm>
            <a:off x="5339579" y="2990192"/>
            <a:ext cx="383570" cy="635075"/>
          </a:xfrm>
          <a:custGeom>
            <a:rect b="b" l="l" r="r" t="t"/>
            <a:pathLst>
              <a:path extrusionOk="0" h="635075" w="383570">
                <a:moveTo>
                  <a:pt x="32529" y="0"/>
                </a:moveTo>
                <a:cubicBezTo>
                  <a:pt x="14564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9" y="635075"/>
                </a:cubicBezTo>
                <a:lnTo>
                  <a:pt x="351042" y="635075"/>
                </a:lnTo>
                <a:cubicBezTo>
                  <a:pt x="369007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2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6"/>
          <p:cNvSpPr/>
          <p:nvPr/>
        </p:nvSpPr>
        <p:spPr>
          <a:xfrm>
            <a:off x="5510261" y="3061412"/>
            <a:ext cx="39034" cy="38902"/>
          </a:xfrm>
          <a:custGeom>
            <a:rect b="b" l="l" r="r" t="t"/>
            <a:pathLst>
              <a:path extrusionOk="0" h="38902" w="39034">
                <a:moveTo>
                  <a:pt x="39034" y="19451"/>
                </a:moveTo>
                <a:cubicBezTo>
                  <a:pt x="39034" y="30194"/>
                  <a:pt x="30296" y="38903"/>
                  <a:pt x="19517" y="38903"/>
                </a:cubicBezTo>
                <a:cubicBezTo>
                  <a:pt x="8738" y="38903"/>
                  <a:pt x="0" y="30194"/>
                  <a:pt x="0" y="19451"/>
                </a:cubicBezTo>
                <a:cubicBezTo>
                  <a:pt x="0" y="8709"/>
                  <a:pt x="8738" y="0"/>
                  <a:pt x="19517" y="0"/>
                </a:cubicBezTo>
                <a:cubicBezTo>
                  <a:pt x="30296" y="0"/>
                  <a:pt x="39034" y="8709"/>
                  <a:pt x="39034" y="19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6"/>
          <p:cNvSpPr/>
          <p:nvPr/>
        </p:nvSpPr>
        <p:spPr>
          <a:xfrm>
            <a:off x="4196406" y="2990192"/>
            <a:ext cx="383569" cy="635075"/>
          </a:xfrm>
          <a:custGeom>
            <a:rect b="b" l="l" r="r" t="t"/>
            <a:pathLst>
              <a:path extrusionOk="0" h="635075" w="383569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6"/>
          <p:cNvSpPr/>
          <p:nvPr/>
        </p:nvSpPr>
        <p:spPr>
          <a:xfrm>
            <a:off x="4333483" y="3067896"/>
            <a:ext cx="109397" cy="25935"/>
          </a:xfrm>
          <a:custGeom>
            <a:rect b="b" l="l" r="r" t="t"/>
            <a:pathLst>
              <a:path extrusionOk="0" h="25935" w="109397">
                <a:moveTo>
                  <a:pt x="0" y="12968"/>
                </a:moveTo>
                <a:cubicBezTo>
                  <a:pt x="0" y="5806"/>
                  <a:pt x="5825" y="0"/>
                  <a:pt x="13011" y="0"/>
                </a:cubicBezTo>
                <a:lnTo>
                  <a:pt x="96386" y="0"/>
                </a:lnTo>
                <a:cubicBezTo>
                  <a:pt x="103572" y="0"/>
                  <a:pt x="109397" y="5806"/>
                  <a:pt x="109397" y="12968"/>
                </a:cubicBezTo>
                <a:cubicBezTo>
                  <a:pt x="109397" y="20130"/>
                  <a:pt x="103572" y="25935"/>
                  <a:pt x="96386" y="25935"/>
                </a:cubicBezTo>
                <a:lnTo>
                  <a:pt x="13011" y="25935"/>
                </a:lnTo>
                <a:cubicBezTo>
                  <a:pt x="5825" y="25935"/>
                  <a:pt x="0" y="20130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6"/>
          <p:cNvSpPr/>
          <p:nvPr/>
        </p:nvSpPr>
        <p:spPr>
          <a:xfrm>
            <a:off x="2935589" y="3088034"/>
            <a:ext cx="630180" cy="439453"/>
          </a:xfrm>
          <a:custGeom>
            <a:rect b="b" l="l" r="r" t="t"/>
            <a:pathLst>
              <a:path extrusionOk="0" h="439453" w="630180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1"/>
                  <a:pt x="14464" y="439453"/>
                  <a:pt x="32307" y="439453"/>
                </a:cubicBezTo>
                <a:lnTo>
                  <a:pt x="597873" y="439453"/>
                </a:lnTo>
                <a:cubicBezTo>
                  <a:pt x="615716" y="439453"/>
                  <a:pt x="630181" y="425101"/>
                  <a:pt x="630181" y="407396"/>
                </a:cubicBezTo>
                <a:lnTo>
                  <a:pt x="630181" y="32057"/>
                </a:lnTo>
                <a:cubicBezTo>
                  <a:pt x="630181" y="14352"/>
                  <a:pt x="615716" y="0"/>
                  <a:pt x="597873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6"/>
          <p:cNvSpPr/>
          <p:nvPr/>
        </p:nvSpPr>
        <p:spPr>
          <a:xfrm>
            <a:off x="3010261" y="3165673"/>
            <a:ext cx="484986" cy="25645"/>
          </a:xfrm>
          <a:custGeom>
            <a:rect b="b" l="l" r="r" t="t"/>
            <a:pathLst>
              <a:path extrusionOk="0" h="25645" w="484986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472064" y="0"/>
                </a:lnTo>
                <a:cubicBezTo>
                  <a:pt x="479201" y="0"/>
                  <a:pt x="484987" y="5741"/>
                  <a:pt x="484987" y="12823"/>
                </a:cubicBezTo>
                <a:cubicBezTo>
                  <a:pt x="484987" y="19904"/>
                  <a:pt x="479201" y="25646"/>
                  <a:pt x="472064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6"/>
          <p:cNvSpPr/>
          <p:nvPr/>
        </p:nvSpPr>
        <p:spPr>
          <a:xfrm>
            <a:off x="1839292" y="3088034"/>
            <a:ext cx="542522" cy="367295"/>
          </a:xfrm>
          <a:custGeom>
            <a:rect b="b" l="l" r="r" t="t"/>
            <a:pathLst>
              <a:path extrusionOk="0" h="367295" w="542522">
                <a:moveTo>
                  <a:pt x="0" y="32057"/>
                </a:moveTo>
                <a:cubicBezTo>
                  <a:pt x="0" y="14352"/>
                  <a:pt x="14464" y="0"/>
                  <a:pt x="32307" y="0"/>
                </a:cubicBezTo>
                <a:lnTo>
                  <a:pt x="510216" y="0"/>
                </a:lnTo>
                <a:cubicBezTo>
                  <a:pt x="528059" y="0"/>
                  <a:pt x="542523" y="14352"/>
                  <a:pt x="542523" y="32057"/>
                </a:cubicBezTo>
                <a:lnTo>
                  <a:pt x="542523" y="335238"/>
                </a:lnTo>
                <a:cubicBezTo>
                  <a:pt x="542523" y="352943"/>
                  <a:pt x="528059" y="367295"/>
                  <a:pt x="510215" y="367295"/>
                </a:cubicBezTo>
                <a:lnTo>
                  <a:pt x="32307" y="367295"/>
                </a:lnTo>
                <a:cubicBezTo>
                  <a:pt x="14464" y="367295"/>
                  <a:pt x="0" y="352943"/>
                  <a:pt x="0" y="335238"/>
                </a:cubicBezTo>
                <a:lnTo>
                  <a:pt x="0" y="320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6"/>
          <p:cNvSpPr/>
          <p:nvPr/>
        </p:nvSpPr>
        <p:spPr>
          <a:xfrm>
            <a:off x="1795592" y="3088034"/>
            <a:ext cx="629924" cy="439456"/>
          </a:xfrm>
          <a:custGeom>
            <a:rect b="b" l="l" r="r" t="t"/>
            <a:pathLst>
              <a:path extrusionOk="0" h="439456" w="629924">
                <a:moveTo>
                  <a:pt x="76007" y="25646"/>
                </a:moveTo>
                <a:lnTo>
                  <a:pt x="553916" y="25646"/>
                </a:lnTo>
                <a:cubicBezTo>
                  <a:pt x="557484" y="25646"/>
                  <a:pt x="560377" y="28516"/>
                  <a:pt x="560377" y="32057"/>
                </a:cubicBezTo>
                <a:lnTo>
                  <a:pt x="560377" y="333708"/>
                </a:lnTo>
                <a:lnTo>
                  <a:pt x="69546" y="333708"/>
                </a:lnTo>
                <a:lnTo>
                  <a:pt x="69546" y="32057"/>
                </a:lnTo>
                <a:cubicBezTo>
                  <a:pt x="69546" y="28516"/>
                  <a:pt x="72439" y="25646"/>
                  <a:pt x="76007" y="25646"/>
                </a:cubicBezTo>
                <a:close/>
                <a:moveTo>
                  <a:pt x="43700" y="333708"/>
                </a:moveTo>
                <a:lnTo>
                  <a:pt x="43700" y="32057"/>
                </a:lnTo>
                <a:cubicBezTo>
                  <a:pt x="43700" y="14352"/>
                  <a:pt x="58164" y="0"/>
                  <a:pt x="76007" y="0"/>
                </a:cubicBezTo>
                <a:lnTo>
                  <a:pt x="553916" y="0"/>
                </a:lnTo>
                <a:cubicBezTo>
                  <a:pt x="571759" y="0"/>
                  <a:pt x="586223" y="14352"/>
                  <a:pt x="586223" y="32057"/>
                </a:cubicBezTo>
                <a:lnTo>
                  <a:pt x="586223" y="333708"/>
                </a:lnTo>
                <a:lnTo>
                  <a:pt x="604079" y="333708"/>
                </a:lnTo>
                <a:cubicBezTo>
                  <a:pt x="618353" y="333708"/>
                  <a:pt x="629925" y="345190"/>
                  <a:pt x="629925" y="359354"/>
                </a:cubicBezTo>
                <a:lnTo>
                  <a:pt x="629925" y="413811"/>
                </a:lnTo>
                <a:cubicBezTo>
                  <a:pt x="629925" y="427974"/>
                  <a:pt x="618353" y="439456"/>
                  <a:pt x="604079" y="439456"/>
                </a:cubicBezTo>
                <a:lnTo>
                  <a:pt x="25846" y="439456"/>
                </a:lnTo>
                <a:cubicBezTo>
                  <a:pt x="11572" y="439456"/>
                  <a:pt x="0" y="427974"/>
                  <a:pt x="0" y="413811"/>
                </a:cubicBezTo>
                <a:lnTo>
                  <a:pt x="0" y="359354"/>
                </a:lnTo>
                <a:cubicBezTo>
                  <a:pt x="0" y="345189"/>
                  <a:pt x="11572" y="333708"/>
                  <a:pt x="25846" y="333708"/>
                </a:cubicBezTo>
                <a:lnTo>
                  <a:pt x="43700" y="333708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6"/>
          <p:cNvSpPr/>
          <p:nvPr/>
        </p:nvSpPr>
        <p:spPr>
          <a:xfrm>
            <a:off x="1914218" y="3166048"/>
            <a:ext cx="83541" cy="25645"/>
          </a:xfrm>
          <a:custGeom>
            <a:rect b="b" l="l" r="r" t="t"/>
            <a:pathLst>
              <a:path extrusionOk="0" h="25645" w="83541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70618" y="0"/>
                </a:lnTo>
                <a:cubicBezTo>
                  <a:pt x="77756" y="0"/>
                  <a:pt x="83541" y="5741"/>
                  <a:pt x="83541" y="12823"/>
                </a:cubicBezTo>
                <a:cubicBezTo>
                  <a:pt x="83541" y="19904"/>
                  <a:pt x="77756" y="25646"/>
                  <a:pt x="70618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6"/>
          <p:cNvSpPr/>
          <p:nvPr/>
        </p:nvSpPr>
        <p:spPr>
          <a:xfrm>
            <a:off x="694407" y="3088034"/>
            <a:ext cx="514914" cy="380758"/>
          </a:xfrm>
          <a:custGeom>
            <a:rect b="b" l="l" r="r" t="t"/>
            <a:pathLst>
              <a:path extrusionOk="0" h="380758" w="514914">
                <a:moveTo>
                  <a:pt x="37389" y="0"/>
                </a:moveTo>
                <a:cubicBezTo>
                  <a:pt x="16740" y="0"/>
                  <a:pt x="0" y="16703"/>
                  <a:pt x="0" y="37308"/>
                </a:cubicBezTo>
                <a:lnTo>
                  <a:pt x="0" y="343451"/>
                </a:lnTo>
                <a:cubicBezTo>
                  <a:pt x="0" y="364055"/>
                  <a:pt x="16740" y="380758"/>
                  <a:pt x="37389" y="380758"/>
                </a:cubicBezTo>
                <a:lnTo>
                  <a:pt x="477526" y="380758"/>
                </a:lnTo>
                <a:cubicBezTo>
                  <a:pt x="498175" y="380758"/>
                  <a:pt x="514914" y="364055"/>
                  <a:pt x="514914" y="343451"/>
                </a:cubicBezTo>
                <a:lnTo>
                  <a:pt x="514914" y="37308"/>
                </a:lnTo>
                <a:cubicBezTo>
                  <a:pt x="514914" y="16703"/>
                  <a:pt x="498175" y="0"/>
                  <a:pt x="477526" y="0"/>
                </a:cubicBezTo>
                <a:lnTo>
                  <a:pt x="3738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6"/>
          <p:cNvSpPr/>
          <p:nvPr/>
        </p:nvSpPr>
        <p:spPr>
          <a:xfrm>
            <a:off x="835169" y="3529391"/>
            <a:ext cx="233399" cy="25645"/>
          </a:xfrm>
          <a:custGeom>
            <a:rect b="b" l="l" r="r" t="t"/>
            <a:pathLst>
              <a:path extrusionOk="0" h="25645" w="233399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220549" y="0"/>
                </a:lnTo>
                <a:cubicBezTo>
                  <a:pt x="227646" y="0"/>
                  <a:pt x="233399" y="5741"/>
                  <a:pt x="233399" y="12823"/>
                </a:cubicBezTo>
                <a:cubicBezTo>
                  <a:pt x="233399" y="19904"/>
                  <a:pt x="227646" y="25646"/>
                  <a:pt x="220549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6"/>
          <p:cNvSpPr/>
          <p:nvPr/>
        </p:nvSpPr>
        <p:spPr>
          <a:xfrm>
            <a:off x="757795" y="3166048"/>
            <a:ext cx="83075" cy="25645"/>
          </a:xfrm>
          <a:custGeom>
            <a:rect b="b" l="l" r="r" t="t"/>
            <a:pathLst>
              <a:path extrusionOk="0" h="25645" w="8307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70224" y="0"/>
                </a:lnTo>
                <a:cubicBezTo>
                  <a:pt x="77322" y="0"/>
                  <a:pt x="83075" y="5741"/>
                  <a:pt x="83075" y="12823"/>
                </a:cubicBezTo>
                <a:cubicBezTo>
                  <a:pt x="83075" y="19904"/>
                  <a:pt x="77322" y="25646"/>
                  <a:pt x="70224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06"/>
          <p:cNvGrpSpPr/>
          <p:nvPr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173" name="Google Shape;173;p106"/>
            <p:cNvSpPr/>
            <p:nvPr/>
          </p:nvSpPr>
          <p:spPr>
            <a:xfrm>
              <a:off x="682640" y="4412040"/>
              <a:ext cx="538448" cy="538449"/>
            </a:xfrm>
            <a:custGeom>
              <a:rect b="b" l="l" r="r" t="t"/>
              <a:pathLst>
                <a:path extrusionOk="0" h="538449" w="538448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6"/>
            <p:cNvSpPr/>
            <p:nvPr/>
          </p:nvSpPr>
          <p:spPr>
            <a:xfrm>
              <a:off x="879166" y="4748730"/>
              <a:ext cx="145389" cy="46758"/>
            </a:xfrm>
            <a:custGeom>
              <a:rect b="b" l="l" r="r" t="t"/>
              <a:pathLst>
                <a:path extrusionOk="0" h="46758" w="145389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6"/>
            <p:cNvSpPr/>
            <p:nvPr/>
          </p:nvSpPr>
          <p:spPr>
            <a:xfrm>
              <a:off x="862940" y="4628943"/>
              <a:ext cx="49576" cy="49576"/>
            </a:xfrm>
            <a:custGeom>
              <a:rect b="b" l="l" r="r" t="t"/>
              <a:pathLst>
                <a:path extrusionOk="0" h="49576" w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6"/>
            <p:cNvSpPr/>
            <p:nvPr/>
          </p:nvSpPr>
          <p:spPr>
            <a:xfrm>
              <a:off x="986902" y="4628943"/>
              <a:ext cx="49576" cy="49576"/>
            </a:xfrm>
            <a:custGeom>
              <a:rect b="b" l="l" r="r" t="t"/>
              <a:pathLst>
                <a:path extrusionOk="0" h="49576" w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06"/>
          <p:cNvSpPr/>
          <p:nvPr/>
        </p:nvSpPr>
        <p:spPr>
          <a:xfrm>
            <a:off x="1826467" y="4412040"/>
            <a:ext cx="538436" cy="538436"/>
          </a:xfrm>
          <a:custGeom>
            <a:rect b="b" l="l" r="r" t="t"/>
            <a:pathLst>
              <a:path extrusionOk="0" h="538436" w="538436">
                <a:moveTo>
                  <a:pt x="269218" y="538436"/>
                </a:moveTo>
                <a:cubicBezTo>
                  <a:pt x="120533" y="538436"/>
                  <a:pt x="0" y="417903"/>
                  <a:pt x="0" y="269218"/>
                </a:cubicBezTo>
                <a:cubicBezTo>
                  <a:pt x="0" y="120533"/>
                  <a:pt x="120533" y="0"/>
                  <a:pt x="269218" y="0"/>
                </a:cubicBezTo>
                <a:cubicBezTo>
                  <a:pt x="417904" y="0"/>
                  <a:pt x="538436" y="120533"/>
                  <a:pt x="538436" y="269218"/>
                </a:cubicBezTo>
                <a:cubicBezTo>
                  <a:pt x="538436" y="417903"/>
                  <a:pt x="417904" y="538436"/>
                  <a:pt x="269218" y="53843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6"/>
          <p:cNvSpPr/>
          <p:nvPr/>
        </p:nvSpPr>
        <p:spPr>
          <a:xfrm>
            <a:off x="2008898" y="4628902"/>
            <a:ext cx="49575" cy="49575"/>
          </a:xfrm>
          <a:custGeom>
            <a:rect b="b" l="l" r="r" t="t"/>
            <a:pathLst>
              <a:path extrusionOk="0" h="49575" w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6"/>
          <p:cNvSpPr/>
          <p:nvPr/>
        </p:nvSpPr>
        <p:spPr>
          <a:xfrm>
            <a:off x="2132872" y="4628902"/>
            <a:ext cx="49575" cy="49575"/>
          </a:xfrm>
          <a:custGeom>
            <a:rect b="b" l="l" r="r" t="t"/>
            <a:pathLst>
              <a:path extrusionOk="0" h="49575" w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6"/>
          <p:cNvSpPr/>
          <p:nvPr/>
        </p:nvSpPr>
        <p:spPr>
          <a:xfrm>
            <a:off x="2037113" y="4694655"/>
            <a:ext cx="117134" cy="102663"/>
          </a:xfrm>
          <a:custGeom>
            <a:rect b="b" l="l" r="r" t="t"/>
            <a:pathLst>
              <a:path extrusionOk="0" h="102663" w="117134">
                <a:moveTo>
                  <a:pt x="27480" y="31161"/>
                </a:moveTo>
                <a:cubicBezTo>
                  <a:pt x="26715" y="32436"/>
                  <a:pt x="25717" y="35076"/>
                  <a:pt x="25717" y="40367"/>
                </a:cubicBezTo>
                <a:cubicBezTo>
                  <a:pt x="25717" y="61538"/>
                  <a:pt x="41356" y="76947"/>
                  <a:pt x="58567" y="76947"/>
                </a:cubicBezTo>
                <a:cubicBezTo>
                  <a:pt x="75779" y="76947"/>
                  <a:pt x="91418" y="61538"/>
                  <a:pt x="91418" y="40367"/>
                </a:cubicBezTo>
                <a:cubicBezTo>
                  <a:pt x="91418" y="35076"/>
                  <a:pt x="90419" y="32436"/>
                  <a:pt x="89655" y="31161"/>
                </a:cubicBezTo>
                <a:cubicBezTo>
                  <a:pt x="88996" y="30063"/>
                  <a:pt x="88007" y="29108"/>
                  <a:pt x="85921" y="28234"/>
                </a:cubicBezTo>
                <a:cubicBezTo>
                  <a:pt x="83586" y="27256"/>
                  <a:pt x="80198" y="26531"/>
                  <a:pt x="75314" y="26133"/>
                </a:cubicBezTo>
                <a:cubicBezTo>
                  <a:pt x="70459" y="25737"/>
                  <a:pt x="64980" y="25717"/>
                  <a:pt x="58567" y="25717"/>
                </a:cubicBezTo>
                <a:cubicBezTo>
                  <a:pt x="52155" y="25717"/>
                  <a:pt x="46676" y="25737"/>
                  <a:pt x="41820" y="26133"/>
                </a:cubicBezTo>
                <a:cubicBezTo>
                  <a:pt x="36936" y="26531"/>
                  <a:pt x="33548" y="27256"/>
                  <a:pt x="31214" y="28234"/>
                </a:cubicBezTo>
                <a:cubicBezTo>
                  <a:pt x="29127" y="29108"/>
                  <a:pt x="28138" y="30063"/>
                  <a:pt x="27480" y="31161"/>
                </a:cubicBezTo>
                <a:close/>
                <a:moveTo>
                  <a:pt x="39730" y="501"/>
                </a:moveTo>
                <a:cubicBezTo>
                  <a:pt x="45812" y="6"/>
                  <a:pt x="52357" y="0"/>
                  <a:pt x="58567" y="0"/>
                </a:cubicBezTo>
                <a:cubicBezTo>
                  <a:pt x="64777" y="0"/>
                  <a:pt x="71323" y="6"/>
                  <a:pt x="77404" y="501"/>
                </a:cubicBezTo>
                <a:cubicBezTo>
                  <a:pt x="83456" y="995"/>
                  <a:pt x="89918" y="2027"/>
                  <a:pt x="95855" y="4514"/>
                </a:cubicBezTo>
                <a:cubicBezTo>
                  <a:pt x="102041" y="7104"/>
                  <a:pt x="107745" y="11320"/>
                  <a:pt x="111713" y="17939"/>
                </a:cubicBezTo>
                <a:cubicBezTo>
                  <a:pt x="115574" y="24382"/>
                  <a:pt x="117134" y="32007"/>
                  <a:pt x="117134" y="40367"/>
                </a:cubicBezTo>
                <a:cubicBezTo>
                  <a:pt x="117134" y="73804"/>
                  <a:pt x="91844" y="102663"/>
                  <a:pt x="58567" y="102663"/>
                </a:cubicBezTo>
                <a:cubicBezTo>
                  <a:pt x="25290" y="102663"/>
                  <a:pt x="0" y="73804"/>
                  <a:pt x="0" y="40367"/>
                </a:cubicBezTo>
                <a:cubicBezTo>
                  <a:pt x="0" y="32007"/>
                  <a:pt x="1560" y="24382"/>
                  <a:pt x="5422" y="17939"/>
                </a:cubicBezTo>
                <a:cubicBezTo>
                  <a:pt x="9389" y="11320"/>
                  <a:pt x="15094" y="7104"/>
                  <a:pt x="21279" y="4514"/>
                </a:cubicBezTo>
                <a:cubicBezTo>
                  <a:pt x="27216" y="2027"/>
                  <a:pt x="33678" y="995"/>
                  <a:pt x="39730" y="5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6"/>
          <p:cNvSpPr/>
          <p:nvPr/>
        </p:nvSpPr>
        <p:spPr>
          <a:xfrm>
            <a:off x="2969891" y="4412040"/>
            <a:ext cx="538398" cy="538398"/>
          </a:xfrm>
          <a:custGeom>
            <a:rect b="b" l="l" r="r" t="t"/>
            <a:pathLst>
              <a:path extrusionOk="0" h="538398" w="538398">
                <a:moveTo>
                  <a:pt x="269199" y="538398"/>
                </a:moveTo>
                <a:cubicBezTo>
                  <a:pt x="417874" y="538398"/>
                  <a:pt x="538399" y="417874"/>
                  <a:pt x="538399" y="269200"/>
                </a:cubicBezTo>
                <a:cubicBezTo>
                  <a:pt x="538399" y="120525"/>
                  <a:pt x="417874" y="0"/>
                  <a:pt x="269199" y="0"/>
                </a:cubicBezTo>
                <a:cubicBezTo>
                  <a:pt x="120525" y="0"/>
                  <a:pt x="0" y="120525"/>
                  <a:pt x="0" y="269200"/>
                </a:cubicBezTo>
                <a:cubicBezTo>
                  <a:pt x="0" y="417874"/>
                  <a:pt x="120525" y="538398"/>
                  <a:pt x="269199" y="538398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6"/>
          <p:cNvSpPr/>
          <p:nvPr/>
        </p:nvSpPr>
        <p:spPr>
          <a:xfrm>
            <a:off x="3151010" y="4624817"/>
            <a:ext cx="56487" cy="79119"/>
          </a:xfrm>
          <a:custGeom>
            <a:rect b="b" l="l" r="r" t="t"/>
            <a:pathLst>
              <a:path extrusionOk="0" h="79119" w="56487">
                <a:moveTo>
                  <a:pt x="3147" y="4431"/>
                </a:moveTo>
                <a:cubicBezTo>
                  <a:pt x="-1507" y="9795"/>
                  <a:pt x="-933" y="17916"/>
                  <a:pt x="4431" y="22570"/>
                </a:cubicBezTo>
                <a:lnTo>
                  <a:pt x="24010" y="39560"/>
                </a:lnTo>
                <a:lnTo>
                  <a:pt x="4431" y="56549"/>
                </a:lnTo>
                <a:cubicBezTo>
                  <a:pt x="-933" y="61204"/>
                  <a:pt x="-1507" y="69324"/>
                  <a:pt x="3147" y="74688"/>
                </a:cubicBezTo>
                <a:cubicBezTo>
                  <a:pt x="7801" y="80052"/>
                  <a:pt x="15922" y="80627"/>
                  <a:pt x="21286" y="75973"/>
                </a:cubicBezTo>
                <a:lnTo>
                  <a:pt x="52057" y="49271"/>
                </a:lnTo>
                <a:cubicBezTo>
                  <a:pt x="54871" y="46829"/>
                  <a:pt x="56488" y="43286"/>
                  <a:pt x="56488" y="39560"/>
                </a:cubicBezTo>
                <a:cubicBezTo>
                  <a:pt x="56488" y="35834"/>
                  <a:pt x="54871" y="32290"/>
                  <a:pt x="52057" y="29848"/>
                </a:cubicBezTo>
                <a:lnTo>
                  <a:pt x="21286" y="3147"/>
                </a:lnTo>
                <a:cubicBezTo>
                  <a:pt x="15922" y="-1508"/>
                  <a:pt x="7801" y="-932"/>
                  <a:pt x="3147" y="4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6"/>
          <p:cNvSpPr/>
          <p:nvPr/>
        </p:nvSpPr>
        <p:spPr>
          <a:xfrm>
            <a:off x="3270500" y="4624501"/>
            <a:ext cx="56837" cy="79726"/>
          </a:xfrm>
          <a:custGeom>
            <a:rect b="b" l="l" r="r" t="t"/>
            <a:pathLst>
              <a:path extrusionOk="0" h="79726" w="56837">
                <a:moveTo>
                  <a:pt x="53691" y="4431"/>
                </a:moveTo>
                <a:cubicBezTo>
                  <a:pt x="58345" y="9795"/>
                  <a:pt x="57770" y="17916"/>
                  <a:pt x="52407" y="22570"/>
                </a:cubicBezTo>
                <a:lnTo>
                  <a:pt x="32478" y="39863"/>
                </a:lnTo>
                <a:lnTo>
                  <a:pt x="52407" y="57156"/>
                </a:lnTo>
                <a:cubicBezTo>
                  <a:pt x="57770" y="61810"/>
                  <a:pt x="58345" y="69931"/>
                  <a:pt x="53691" y="75295"/>
                </a:cubicBezTo>
                <a:cubicBezTo>
                  <a:pt x="49037" y="80659"/>
                  <a:pt x="40916" y="81233"/>
                  <a:pt x="35552" y="76579"/>
                </a:cubicBezTo>
                <a:lnTo>
                  <a:pt x="4431" y="49575"/>
                </a:lnTo>
                <a:cubicBezTo>
                  <a:pt x="1617" y="47133"/>
                  <a:pt x="0" y="43589"/>
                  <a:pt x="0" y="39863"/>
                </a:cubicBezTo>
                <a:cubicBezTo>
                  <a:pt x="0" y="36137"/>
                  <a:pt x="1617" y="32594"/>
                  <a:pt x="4431" y="30151"/>
                </a:cubicBezTo>
                <a:lnTo>
                  <a:pt x="35552" y="3147"/>
                </a:lnTo>
                <a:cubicBezTo>
                  <a:pt x="40916" y="-1507"/>
                  <a:pt x="49037" y="-933"/>
                  <a:pt x="53691" y="4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6"/>
          <p:cNvSpPr/>
          <p:nvPr/>
        </p:nvSpPr>
        <p:spPr>
          <a:xfrm>
            <a:off x="3166395" y="4748730"/>
            <a:ext cx="145389" cy="46758"/>
          </a:xfrm>
          <a:custGeom>
            <a:rect b="b" l="l" r="r" t="t"/>
            <a:pathLst>
              <a:path extrusionOk="0" h="46758" w="145389">
                <a:moveTo>
                  <a:pt x="2831" y="4811"/>
                </a:moveTo>
                <a:cubicBezTo>
                  <a:pt x="7275" y="-728"/>
                  <a:pt x="15368" y="-1614"/>
                  <a:pt x="20907" y="2831"/>
                </a:cubicBezTo>
                <a:cubicBezTo>
                  <a:pt x="51163" y="27112"/>
                  <a:pt x="94226" y="27112"/>
                  <a:pt x="124483" y="2831"/>
                </a:cubicBezTo>
                <a:cubicBezTo>
                  <a:pt x="130022" y="-1614"/>
                  <a:pt x="138115" y="-728"/>
                  <a:pt x="142559" y="4811"/>
                </a:cubicBezTo>
                <a:cubicBezTo>
                  <a:pt x="147004" y="10350"/>
                  <a:pt x="146118" y="18443"/>
                  <a:pt x="140579" y="22887"/>
                </a:cubicBezTo>
                <a:cubicBezTo>
                  <a:pt x="100919" y="54715"/>
                  <a:pt x="44471" y="54715"/>
                  <a:pt x="4811" y="22887"/>
                </a:cubicBezTo>
                <a:cubicBezTo>
                  <a:pt x="-728" y="18443"/>
                  <a:pt x="-1614" y="10350"/>
                  <a:pt x="2831" y="48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6"/>
          <p:cNvSpPr/>
          <p:nvPr/>
        </p:nvSpPr>
        <p:spPr>
          <a:xfrm>
            <a:off x="4114123" y="4412040"/>
            <a:ext cx="538392" cy="538392"/>
          </a:xfrm>
          <a:custGeom>
            <a:rect b="b" l="l" r="r" t="t"/>
            <a:pathLst>
              <a:path extrusionOk="0" h="538392" w="538392">
                <a:moveTo>
                  <a:pt x="269196" y="538393"/>
                </a:moveTo>
                <a:cubicBezTo>
                  <a:pt x="417869" y="538393"/>
                  <a:pt x="538392" y="417869"/>
                  <a:pt x="538392" y="269196"/>
                </a:cubicBezTo>
                <a:cubicBezTo>
                  <a:pt x="538392" y="120523"/>
                  <a:pt x="417869" y="0"/>
                  <a:pt x="269196" y="0"/>
                </a:cubicBezTo>
                <a:cubicBezTo>
                  <a:pt x="120523" y="0"/>
                  <a:pt x="0" y="120523"/>
                  <a:pt x="0" y="269196"/>
                </a:cubicBezTo>
                <a:cubicBezTo>
                  <a:pt x="0" y="417869"/>
                  <a:pt x="120523" y="538393"/>
                  <a:pt x="269196" y="53839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6"/>
          <p:cNvSpPr/>
          <p:nvPr/>
        </p:nvSpPr>
        <p:spPr>
          <a:xfrm>
            <a:off x="4331173" y="4740107"/>
            <a:ext cx="104285" cy="25716"/>
          </a:xfrm>
          <a:custGeom>
            <a:rect b="b" l="l" r="r" t="t"/>
            <a:pathLst>
              <a:path extrusionOk="0" h="25716" w="104285">
                <a:moveTo>
                  <a:pt x="0" y="12858"/>
                </a:moveTo>
                <a:cubicBezTo>
                  <a:pt x="0" y="5757"/>
                  <a:pt x="5757" y="0"/>
                  <a:pt x="12858" y="0"/>
                </a:cubicBezTo>
                <a:lnTo>
                  <a:pt x="91427" y="0"/>
                </a:lnTo>
                <a:cubicBezTo>
                  <a:pt x="98529" y="0"/>
                  <a:pt x="104286" y="5757"/>
                  <a:pt x="104286" y="12858"/>
                </a:cubicBezTo>
                <a:cubicBezTo>
                  <a:pt x="104286" y="19960"/>
                  <a:pt x="98529" y="25717"/>
                  <a:pt x="91427" y="25717"/>
                </a:cubicBezTo>
                <a:lnTo>
                  <a:pt x="12858" y="25717"/>
                </a:lnTo>
                <a:cubicBezTo>
                  <a:pt x="5757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6"/>
          <p:cNvSpPr/>
          <p:nvPr/>
        </p:nvSpPr>
        <p:spPr>
          <a:xfrm>
            <a:off x="4298648" y="4628912"/>
            <a:ext cx="49571" cy="49571"/>
          </a:xfrm>
          <a:custGeom>
            <a:rect b="b" l="l" r="r" t="t"/>
            <a:pathLst>
              <a:path extrusionOk="0" h="49571" w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6"/>
          <p:cNvSpPr/>
          <p:nvPr/>
        </p:nvSpPr>
        <p:spPr>
          <a:xfrm>
            <a:off x="4422601" y="4628912"/>
            <a:ext cx="49571" cy="49571"/>
          </a:xfrm>
          <a:custGeom>
            <a:rect b="b" l="l" r="r" t="t"/>
            <a:pathLst>
              <a:path extrusionOk="0" h="49571" w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6"/>
          <p:cNvSpPr/>
          <p:nvPr/>
        </p:nvSpPr>
        <p:spPr>
          <a:xfrm>
            <a:off x="5254741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6"/>
          <p:cNvSpPr/>
          <p:nvPr/>
        </p:nvSpPr>
        <p:spPr>
          <a:xfrm>
            <a:off x="5460093" y="4711872"/>
            <a:ext cx="137255" cy="62547"/>
          </a:xfrm>
          <a:custGeom>
            <a:rect b="b" l="l" r="r" t="t"/>
            <a:pathLst>
              <a:path extrusionOk="0" h="62547" w="137255">
                <a:moveTo>
                  <a:pt x="2864" y="57736"/>
                </a:moveTo>
                <a:cubicBezTo>
                  <a:pt x="7362" y="63275"/>
                  <a:pt x="15551" y="64162"/>
                  <a:pt x="21156" y="59716"/>
                </a:cubicBezTo>
                <a:lnTo>
                  <a:pt x="30242" y="52511"/>
                </a:lnTo>
                <a:cubicBezTo>
                  <a:pt x="56231" y="31899"/>
                  <a:pt x="89561" y="22572"/>
                  <a:pt x="122628" y="26658"/>
                </a:cubicBezTo>
                <a:cubicBezTo>
                  <a:pt x="129758" y="27539"/>
                  <a:pt x="136261" y="22541"/>
                  <a:pt x="137153" y="15495"/>
                </a:cubicBezTo>
                <a:cubicBezTo>
                  <a:pt x="138045" y="8448"/>
                  <a:pt x="132987" y="2021"/>
                  <a:pt x="125857" y="1140"/>
                </a:cubicBezTo>
                <a:cubicBezTo>
                  <a:pt x="85805" y="-3810"/>
                  <a:pt x="45434" y="7488"/>
                  <a:pt x="13954" y="32454"/>
                </a:cubicBezTo>
                <a:lnTo>
                  <a:pt x="4868" y="39660"/>
                </a:lnTo>
                <a:cubicBezTo>
                  <a:pt x="-736" y="44104"/>
                  <a:pt x="-1634" y="52197"/>
                  <a:pt x="2864" y="57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6"/>
          <p:cNvSpPr/>
          <p:nvPr/>
        </p:nvSpPr>
        <p:spPr>
          <a:xfrm>
            <a:off x="5439335" y="4628930"/>
            <a:ext cx="50161" cy="49570"/>
          </a:xfrm>
          <a:custGeom>
            <a:rect b="b" l="l" r="r" t="t"/>
            <a:pathLst>
              <a:path extrusionOk="0" h="49570" w="50161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6"/>
          <p:cNvSpPr/>
          <p:nvPr/>
        </p:nvSpPr>
        <p:spPr>
          <a:xfrm>
            <a:off x="5558406" y="4640865"/>
            <a:ext cx="62899" cy="25716"/>
          </a:xfrm>
          <a:custGeom>
            <a:rect b="b" l="l" r="r" t="t"/>
            <a:pathLst>
              <a:path extrusionOk="0" h="25716" w="62899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49888" y="0"/>
                </a:lnTo>
                <a:cubicBezTo>
                  <a:pt x="57075" y="0"/>
                  <a:pt x="62900" y="5757"/>
                  <a:pt x="62900" y="12858"/>
                </a:cubicBezTo>
                <a:cubicBezTo>
                  <a:pt x="62900" y="19960"/>
                  <a:pt x="57075" y="25717"/>
                  <a:pt x="49888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106"/>
          <p:cNvGrpSpPr/>
          <p:nvPr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94" name="Google Shape;194;p106"/>
            <p:cNvSpPr/>
            <p:nvPr/>
          </p:nvSpPr>
          <p:spPr>
            <a:xfrm>
              <a:off x="6398558" y="4412053"/>
              <a:ext cx="544795" cy="538385"/>
            </a:xfrm>
            <a:custGeom>
              <a:rect b="b" l="l" r="r" t="t"/>
              <a:pathLst>
                <a:path extrusionOk="0" h="538385" w="54479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6"/>
            <p:cNvSpPr/>
            <p:nvPr/>
          </p:nvSpPr>
          <p:spPr>
            <a:xfrm>
              <a:off x="6603904" y="4729923"/>
              <a:ext cx="134099" cy="44495"/>
            </a:xfrm>
            <a:custGeom>
              <a:rect b="b" l="l" r="r" t="t"/>
              <a:pathLst>
                <a:path extrusionOk="0" h="44495" w="134099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6"/>
            <p:cNvSpPr/>
            <p:nvPr/>
          </p:nvSpPr>
          <p:spPr>
            <a:xfrm>
              <a:off x="6583161" y="4628930"/>
              <a:ext cx="50161" cy="49570"/>
            </a:xfrm>
            <a:custGeom>
              <a:rect b="b" l="l" r="r" t="t"/>
              <a:pathLst>
                <a:path extrusionOk="0" h="49570" w="50161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6"/>
            <p:cNvSpPr/>
            <p:nvPr/>
          </p:nvSpPr>
          <p:spPr>
            <a:xfrm>
              <a:off x="6708583" y="4628930"/>
              <a:ext cx="50161" cy="49570"/>
            </a:xfrm>
            <a:custGeom>
              <a:rect b="b" l="l" r="r" t="t"/>
              <a:pathLst>
                <a:path extrusionOk="0" h="49570" w="50161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06"/>
          <p:cNvSpPr/>
          <p:nvPr/>
        </p:nvSpPr>
        <p:spPr>
          <a:xfrm>
            <a:off x="7542375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6"/>
          <p:cNvSpPr/>
          <p:nvPr/>
        </p:nvSpPr>
        <p:spPr>
          <a:xfrm>
            <a:off x="7747076" y="4740122"/>
            <a:ext cx="105526" cy="25716"/>
          </a:xfrm>
          <a:custGeom>
            <a:rect b="b" l="l" r="r" t="t"/>
            <a:pathLst>
              <a:path extrusionOk="0" h="25716" w="10552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92515" y="0"/>
                </a:lnTo>
                <a:cubicBezTo>
                  <a:pt x="99701" y="0"/>
                  <a:pt x="105526" y="5757"/>
                  <a:pt x="105526" y="12858"/>
                </a:cubicBezTo>
                <a:cubicBezTo>
                  <a:pt x="105526" y="19960"/>
                  <a:pt x="99701" y="25717"/>
                  <a:pt x="92515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6"/>
          <p:cNvSpPr/>
          <p:nvPr/>
        </p:nvSpPr>
        <p:spPr>
          <a:xfrm>
            <a:off x="7726978" y="4628930"/>
            <a:ext cx="50161" cy="49570"/>
          </a:xfrm>
          <a:custGeom>
            <a:rect b="b" l="l" r="r" t="t"/>
            <a:pathLst>
              <a:path extrusionOk="0" h="49570" w="50161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6"/>
          <p:cNvSpPr/>
          <p:nvPr/>
        </p:nvSpPr>
        <p:spPr>
          <a:xfrm>
            <a:off x="7852416" y="4628930"/>
            <a:ext cx="50161" cy="49570"/>
          </a:xfrm>
          <a:custGeom>
            <a:rect b="b" l="l" r="r" t="t"/>
            <a:pathLst>
              <a:path extrusionOk="0" h="49570" w="50161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6"/>
          <p:cNvSpPr/>
          <p:nvPr/>
        </p:nvSpPr>
        <p:spPr>
          <a:xfrm>
            <a:off x="7879757" y="4688709"/>
            <a:ext cx="49588" cy="98466"/>
          </a:xfrm>
          <a:custGeom>
            <a:rect b="b" l="l" r="r" t="t"/>
            <a:pathLst>
              <a:path extrusionOk="0" h="98466" w="49588">
                <a:moveTo>
                  <a:pt x="802" y="67716"/>
                </a:moveTo>
                <a:lnTo>
                  <a:pt x="17093" y="6012"/>
                </a:lnTo>
                <a:cubicBezTo>
                  <a:pt x="19216" y="-2028"/>
                  <a:pt x="30779" y="-1995"/>
                  <a:pt x="32855" y="6057"/>
                </a:cubicBezTo>
                <a:lnTo>
                  <a:pt x="48822" y="67982"/>
                </a:lnTo>
                <a:cubicBezTo>
                  <a:pt x="50669" y="75147"/>
                  <a:pt x="49139" y="82754"/>
                  <a:pt x="44659" y="88675"/>
                </a:cubicBezTo>
                <a:cubicBezTo>
                  <a:pt x="34827" y="101673"/>
                  <a:pt x="15109" y="101732"/>
                  <a:pt x="5126" y="88846"/>
                </a:cubicBezTo>
                <a:cubicBezTo>
                  <a:pt x="475" y="82842"/>
                  <a:pt x="-1130" y="75033"/>
                  <a:pt x="802" y="677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6"/>
          <p:cNvSpPr/>
          <p:nvPr/>
        </p:nvSpPr>
        <p:spPr>
          <a:xfrm>
            <a:off x="8686192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6"/>
          <p:cNvSpPr/>
          <p:nvPr/>
        </p:nvSpPr>
        <p:spPr>
          <a:xfrm>
            <a:off x="8865611" y="4628931"/>
            <a:ext cx="50160" cy="49570"/>
          </a:xfrm>
          <a:custGeom>
            <a:rect b="b" l="l" r="r" t="t"/>
            <a:pathLst>
              <a:path extrusionOk="0" h="49570" w="5016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6"/>
          <p:cNvSpPr/>
          <p:nvPr/>
        </p:nvSpPr>
        <p:spPr>
          <a:xfrm>
            <a:off x="8991049" y="4628931"/>
            <a:ext cx="50161" cy="49570"/>
          </a:xfrm>
          <a:custGeom>
            <a:rect b="b" l="l" r="r" t="t"/>
            <a:pathLst>
              <a:path extrusionOk="0" h="49570" w="50161">
                <a:moveTo>
                  <a:pt x="50162" y="24785"/>
                </a:moveTo>
                <a:cubicBezTo>
                  <a:pt x="50162" y="38474"/>
                  <a:pt x="38933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3" y="0"/>
                  <a:pt x="50162" y="11097"/>
                  <a:pt x="50162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6"/>
          <p:cNvSpPr/>
          <p:nvPr/>
        </p:nvSpPr>
        <p:spPr>
          <a:xfrm>
            <a:off x="8906681" y="4690938"/>
            <a:ext cx="103797" cy="129543"/>
          </a:xfrm>
          <a:custGeom>
            <a:rect b="b" l="l" r="r" t="t"/>
            <a:pathLst>
              <a:path extrusionOk="0" h="129543" w="103797">
                <a:moveTo>
                  <a:pt x="34859" y="35714"/>
                </a:moveTo>
                <a:cubicBezTo>
                  <a:pt x="29641" y="42679"/>
                  <a:pt x="26023" y="52910"/>
                  <a:pt x="26023" y="64771"/>
                </a:cubicBezTo>
                <a:cubicBezTo>
                  <a:pt x="26023" y="76632"/>
                  <a:pt x="29641" y="86864"/>
                  <a:pt x="34859" y="93829"/>
                </a:cubicBezTo>
                <a:cubicBezTo>
                  <a:pt x="40078" y="100796"/>
                  <a:pt x="46248" y="103827"/>
                  <a:pt x="51899" y="103827"/>
                </a:cubicBezTo>
                <a:cubicBezTo>
                  <a:pt x="57550" y="103827"/>
                  <a:pt x="63719" y="100796"/>
                  <a:pt x="68939" y="93829"/>
                </a:cubicBezTo>
                <a:cubicBezTo>
                  <a:pt x="74157" y="86864"/>
                  <a:pt x="77775" y="76632"/>
                  <a:pt x="77775" y="64771"/>
                </a:cubicBezTo>
                <a:cubicBezTo>
                  <a:pt x="77775" y="52910"/>
                  <a:pt x="74157" y="42679"/>
                  <a:pt x="68939" y="35714"/>
                </a:cubicBezTo>
                <a:cubicBezTo>
                  <a:pt x="63719" y="28746"/>
                  <a:pt x="57550" y="25717"/>
                  <a:pt x="51899" y="25717"/>
                </a:cubicBezTo>
                <a:cubicBezTo>
                  <a:pt x="46248" y="25717"/>
                  <a:pt x="40078" y="28746"/>
                  <a:pt x="34859" y="35714"/>
                </a:cubicBezTo>
                <a:close/>
                <a:moveTo>
                  <a:pt x="13944" y="20413"/>
                </a:moveTo>
                <a:cubicBezTo>
                  <a:pt x="22799" y="8591"/>
                  <a:pt x="36073" y="0"/>
                  <a:pt x="51899" y="0"/>
                </a:cubicBezTo>
                <a:cubicBezTo>
                  <a:pt x="67724" y="0"/>
                  <a:pt x="80999" y="8591"/>
                  <a:pt x="89854" y="20413"/>
                </a:cubicBezTo>
                <a:cubicBezTo>
                  <a:pt x="98711" y="32236"/>
                  <a:pt x="103798" y="47962"/>
                  <a:pt x="103798" y="64771"/>
                </a:cubicBezTo>
                <a:cubicBezTo>
                  <a:pt x="103798" y="81581"/>
                  <a:pt x="98711" y="97307"/>
                  <a:pt x="89854" y="109130"/>
                </a:cubicBezTo>
                <a:cubicBezTo>
                  <a:pt x="80999" y="120951"/>
                  <a:pt x="67724" y="129543"/>
                  <a:pt x="51899" y="129543"/>
                </a:cubicBezTo>
                <a:cubicBezTo>
                  <a:pt x="36073" y="129543"/>
                  <a:pt x="22799" y="120951"/>
                  <a:pt x="13944" y="109130"/>
                </a:cubicBezTo>
                <a:cubicBezTo>
                  <a:pt x="5086" y="97307"/>
                  <a:pt x="0" y="81581"/>
                  <a:pt x="0" y="64771"/>
                </a:cubicBezTo>
                <a:cubicBezTo>
                  <a:pt x="0" y="47962"/>
                  <a:pt x="5086" y="32236"/>
                  <a:pt x="13944" y="204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6"/>
          <p:cNvSpPr/>
          <p:nvPr/>
        </p:nvSpPr>
        <p:spPr>
          <a:xfrm>
            <a:off x="9830009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6"/>
          <p:cNvSpPr/>
          <p:nvPr/>
        </p:nvSpPr>
        <p:spPr>
          <a:xfrm>
            <a:off x="10028859" y="4758629"/>
            <a:ext cx="147106" cy="46755"/>
          </a:xfrm>
          <a:custGeom>
            <a:rect b="b" l="l" r="r" t="t"/>
            <a:pathLst>
              <a:path extrusionOk="0" h="46755" w="147106">
                <a:moveTo>
                  <a:pt x="2864" y="4811"/>
                </a:moveTo>
                <a:cubicBezTo>
                  <a:pt x="7362" y="-728"/>
                  <a:pt x="15551" y="-1614"/>
                  <a:pt x="21156" y="2831"/>
                </a:cubicBezTo>
                <a:cubicBezTo>
                  <a:pt x="51768" y="27109"/>
                  <a:pt x="95338" y="27109"/>
                  <a:pt x="125951" y="2831"/>
                </a:cubicBezTo>
                <a:cubicBezTo>
                  <a:pt x="131555" y="-1614"/>
                  <a:pt x="139744" y="-728"/>
                  <a:pt x="144243" y="4811"/>
                </a:cubicBezTo>
                <a:cubicBezTo>
                  <a:pt x="148740" y="10349"/>
                  <a:pt x="147843" y="18442"/>
                  <a:pt x="142238" y="22887"/>
                </a:cubicBezTo>
                <a:cubicBezTo>
                  <a:pt x="102110" y="54712"/>
                  <a:pt x="44996" y="54712"/>
                  <a:pt x="4868" y="22887"/>
                </a:cubicBezTo>
                <a:cubicBezTo>
                  <a:pt x="-736" y="18442"/>
                  <a:pt x="-1634" y="10349"/>
                  <a:pt x="2864" y="48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6"/>
          <p:cNvSpPr/>
          <p:nvPr/>
        </p:nvSpPr>
        <p:spPr>
          <a:xfrm>
            <a:off x="10085915" y="4555199"/>
            <a:ext cx="32997" cy="119293"/>
          </a:xfrm>
          <a:custGeom>
            <a:rect b="b" l="l" r="r" t="t"/>
            <a:pathLst>
              <a:path extrusionOk="0" h="119293" w="32997">
                <a:moveTo>
                  <a:pt x="16498" y="0"/>
                </a:moveTo>
                <a:cubicBezTo>
                  <a:pt x="25611" y="0"/>
                  <a:pt x="32998" y="7300"/>
                  <a:pt x="32998" y="16304"/>
                </a:cubicBezTo>
                <a:lnTo>
                  <a:pt x="32998" y="102989"/>
                </a:lnTo>
                <a:cubicBezTo>
                  <a:pt x="32998" y="111993"/>
                  <a:pt x="25611" y="119293"/>
                  <a:pt x="16498" y="119293"/>
                </a:cubicBezTo>
                <a:cubicBezTo>
                  <a:pt x="7387" y="119293"/>
                  <a:pt x="0" y="111993"/>
                  <a:pt x="0" y="102989"/>
                </a:cubicBezTo>
                <a:lnTo>
                  <a:pt x="0" y="16304"/>
                </a:lnTo>
                <a:cubicBezTo>
                  <a:pt x="0" y="7300"/>
                  <a:pt x="7387" y="0"/>
                  <a:pt x="164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6"/>
          <p:cNvSpPr/>
          <p:nvPr/>
        </p:nvSpPr>
        <p:spPr>
          <a:xfrm>
            <a:off x="10081203" y="4694003"/>
            <a:ext cx="42416" cy="41916"/>
          </a:xfrm>
          <a:custGeom>
            <a:rect b="b" l="l" r="r" t="t"/>
            <a:pathLst>
              <a:path extrusionOk="0" h="41916" w="42416">
                <a:moveTo>
                  <a:pt x="42417" y="20958"/>
                </a:moveTo>
                <a:cubicBezTo>
                  <a:pt x="42417" y="32533"/>
                  <a:pt x="32921" y="41917"/>
                  <a:pt x="21208" y="41917"/>
                </a:cubicBezTo>
                <a:cubicBezTo>
                  <a:pt x="9495" y="41917"/>
                  <a:pt x="0" y="32533"/>
                  <a:pt x="0" y="20958"/>
                </a:cubicBezTo>
                <a:cubicBezTo>
                  <a:pt x="0" y="9383"/>
                  <a:pt x="9495" y="0"/>
                  <a:pt x="21208" y="0"/>
                </a:cubicBezTo>
                <a:cubicBezTo>
                  <a:pt x="32921" y="0"/>
                  <a:pt x="42417" y="9383"/>
                  <a:pt x="42417" y="209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6"/>
          <p:cNvSpPr/>
          <p:nvPr/>
        </p:nvSpPr>
        <p:spPr>
          <a:xfrm>
            <a:off x="10973827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6"/>
          <p:cNvSpPr/>
          <p:nvPr/>
        </p:nvSpPr>
        <p:spPr>
          <a:xfrm>
            <a:off x="11161569" y="4769133"/>
            <a:ext cx="169311" cy="25716"/>
          </a:xfrm>
          <a:custGeom>
            <a:rect b="b" l="l" r="r" t="t"/>
            <a:pathLst>
              <a:path extrusionOk="0" h="25716" w="169311">
                <a:moveTo>
                  <a:pt x="0" y="12858"/>
                </a:moveTo>
                <a:cubicBezTo>
                  <a:pt x="0" y="5757"/>
                  <a:pt x="5825" y="0"/>
                  <a:pt x="13011" y="0"/>
                </a:cubicBezTo>
                <a:lnTo>
                  <a:pt x="156300" y="0"/>
                </a:lnTo>
                <a:cubicBezTo>
                  <a:pt x="163486" y="0"/>
                  <a:pt x="169312" y="5757"/>
                  <a:pt x="169312" y="12858"/>
                </a:cubicBezTo>
                <a:cubicBezTo>
                  <a:pt x="169312" y="19959"/>
                  <a:pt x="163486" y="25717"/>
                  <a:pt x="156300" y="25717"/>
                </a:cubicBezTo>
                <a:lnTo>
                  <a:pt x="13011" y="25717"/>
                </a:lnTo>
                <a:cubicBezTo>
                  <a:pt x="5825" y="25717"/>
                  <a:pt x="0" y="19959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6"/>
          <p:cNvSpPr/>
          <p:nvPr/>
        </p:nvSpPr>
        <p:spPr>
          <a:xfrm>
            <a:off x="11226680" y="4697282"/>
            <a:ext cx="39097" cy="38637"/>
          </a:xfrm>
          <a:custGeom>
            <a:rect b="b" l="l" r="r" t="t"/>
            <a:pathLst>
              <a:path extrusionOk="0" h="38637" w="39097">
                <a:moveTo>
                  <a:pt x="39098" y="19319"/>
                </a:moveTo>
                <a:cubicBezTo>
                  <a:pt x="39098" y="29989"/>
                  <a:pt x="30346" y="38638"/>
                  <a:pt x="19549" y="38638"/>
                </a:cubicBezTo>
                <a:cubicBezTo>
                  <a:pt x="8752" y="38638"/>
                  <a:pt x="0" y="29989"/>
                  <a:pt x="0" y="19319"/>
                </a:cubicBezTo>
                <a:cubicBezTo>
                  <a:pt x="0" y="8650"/>
                  <a:pt x="8752" y="0"/>
                  <a:pt x="19549" y="0"/>
                </a:cubicBezTo>
                <a:cubicBezTo>
                  <a:pt x="30346" y="0"/>
                  <a:pt x="39098" y="8650"/>
                  <a:pt x="39098" y="193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6"/>
          <p:cNvSpPr/>
          <p:nvPr/>
        </p:nvSpPr>
        <p:spPr>
          <a:xfrm>
            <a:off x="11190520" y="4554136"/>
            <a:ext cx="111416" cy="123759"/>
          </a:xfrm>
          <a:custGeom>
            <a:rect b="b" l="l" r="r" t="t"/>
            <a:pathLst>
              <a:path extrusionOk="0" h="123759" w="111416">
                <a:moveTo>
                  <a:pt x="55708" y="27002"/>
                </a:moveTo>
                <a:cubicBezTo>
                  <a:pt x="38392" y="27002"/>
                  <a:pt x="27324" y="38917"/>
                  <a:pt x="27324" y="50211"/>
                </a:cubicBezTo>
                <a:cubicBezTo>
                  <a:pt x="27324" y="57668"/>
                  <a:pt x="21207" y="63712"/>
                  <a:pt x="13662" y="63712"/>
                </a:cubicBezTo>
                <a:cubicBezTo>
                  <a:pt x="6117" y="63712"/>
                  <a:pt x="0" y="57668"/>
                  <a:pt x="0" y="50211"/>
                </a:cubicBezTo>
                <a:cubicBezTo>
                  <a:pt x="0" y="20957"/>
                  <a:pt x="26581" y="0"/>
                  <a:pt x="55708" y="0"/>
                </a:cubicBezTo>
                <a:cubicBezTo>
                  <a:pt x="84835" y="0"/>
                  <a:pt x="111417" y="20957"/>
                  <a:pt x="111417" y="50211"/>
                </a:cubicBezTo>
                <a:cubicBezTo>
                  <a:pt x="111417" y="74794"/>
                  <a:pt x="92647" y="93517"/>
                  <a:pt x="69370" y="98870"/>
                </a:cubicBezTo>
                <a:lnTo>
                  <a:pt x="69370" y="110258"/>
                </a:lnTo>
                <a:cubicBezTo>
                  <a:pt x="69370" y="117715"/>
                  <a:pt x="63254" y="123759"/>
                  <a:pt x="55708" y="123759"/>
                </a:cubicBezTo>
                <a:cubicBezTo>
                  <a:pt x="48163" y="123759"/>
                  <a:pt x="42046" y="117715"/>
                  <a:pt x="42046" y="110258"/>
                </a:cubicBezTo>
                <a:lnTo>
                  <a:pt x="42046" y="86921"/>
                </a:lnTo>
                <a:cubicBezTo>
                  <a:pt x="42046" y="79464"/>
                  <a:pt x="48163" y="73420"/>
                  <a:pt x="55708" y="73420"/>
                </a:cubicBezTo>
                <a:cubicBezTo>
                  <a:pt x="73025" y="73420"/>
                  <a:pt x="84093" y="61505"/>
                  <a:pt x="84093" y="50211"/>
                </a:cubicBezTo>
                <a:cubicBezTo>
                  <a:pt x="84093" y="38917"/>
                  <a:pt x="73025" y="27002"/>
                  <a:pt x="55708" y="270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6"/>
          <p:cNvSpPr txBox="1"/>
          <p:nvPr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6"/>
          <p:cNvSpPr txBox="1"/>
          <p:nvPr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DataScience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6"/>
          <p:cNvSpPr txBox="1"/>
          <p:nvPr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6"/>
          <p:cNvSpPr txBox="1"/>
          <p:nvPr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Motion/3D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6"/>
          <p:cNvSpPr txBox="1"/>
          <p:nvPr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Illust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6"/>
          <p:cNvSpPr txBox="1"/>
          <p:nvPr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Finance/Invest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6"/>
          <p:cNvSpPr txBox="1"/>
          <p:nvPr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6"/>
          <p:cNvSpPr txBox="1"/>
          <p:nvPr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6"/>
          <p:cNvSpPr txBox="1"/>
          <p:nvPr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Business/PM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6"/>
          <p:cNvSpPr txBox="1"/>
          <p:nvPr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Web_desktop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6"/>
          <p:cNvSpPr txBox="1"/>
          <p:nvPr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Web_laptop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6"/>
          <p:cNvSpPr txBox="1"/>
          <p:nvPr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Web_screen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6"/>
          <p:cNvSpPr txBox="1"/>
          <p:nvPr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Mobile_iOS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6"/>
          <p:cNvSpPr txBox="1"/>
          <p:nvPr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Mobile_Android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6"/>
          <p:cNvSpPr txBox="1"/>
          <p:nvPr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6"/>
          <p:cNvSpPr txBox="1"/>
          <p:nvPr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TV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6"/>
          <p:cNvSpPr txBox="1"/>
          <p:nvPr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6"/>
          <p:cNvSpPr txBox="1"/>
          <p:nvPr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6"/>
          <p:cNvSpPr txBox="1"/>
          <p:nvPr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6"/>
          <p:cNvSpPr txBox="1"/>
          <p:nvPr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Emotion_smile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6"/>
          <p:cNvSpPr txBox="1"/>
          <p:nvPr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Emotion_happy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6"/>
          <p:cNvSpPr txBox="1"/>
          <p:nvPr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Emotion_excited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6"/>
          <p:cNvSpPr txBox="1"/>
          <p:nvPr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Emotion_soso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6"/>
          <p:cNvSpPr txBox="1"/>
          <p:nvPr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Emotion_humm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6"/>
          <p:cNvSpPr txBox="1"/>
          <p:nvPr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Emotion_bad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6"/>
          <p:cNvSpPr txBox="1"/>
          <p:nvPr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Emotion_sad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6"/>
          <p:cNvSpPr txBox="1"/>
          <p:nvPr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Emotion_Surprised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6"/>
          <p:cNvSpPr txBox="1"/>
          <p:nvPr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Emotion_!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6"/>
          <p:cNvSpPr txBox="1"/>
          <p:nvPr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Emotion_?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06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106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0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8" name="Google Shape;248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9_텍스트연결유형">
  <p:cSld name="09_09_텍스트연결유형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48"/>
          <p:cNvSpPr/>
          <p:nvPr/>
        </p:nvSpPr>
        <p:spPr>
          <a:xfrm>
            <a:off x="0" y="2045112"/>
            <a:ext cx="10776155" cy="3489548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14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9" name="Google Shape;1099;p148"/>
          <p:cNvSpPr/>
          <p:nvPr/>
        </p:nvSpPr>
        <p:spPr>
          <a:xfrm>
            <a:off x="519800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148"/>
          <p:cNvSpPr txBox="1"/>
          <p:nvPr>
            <p:ph idx="2" type="body"/>
          </p:nvPr>
        </p:nvSpPr>
        <p:spPr>
          <a:xfrm>
            <a:off x="673913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1" name="Google Shape;1101;p148"/>
          <p:cNvSpPr txBox="1"/>
          <p:nvPr>
            <p:ph idx="3" type="body"/>
          </p:nvPr>
        </p:nvSpPr>
        <p:spPr>
          <a:xfrm>
            <a:off x="673913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2" name="Google Shape;1102;p148"/>
          <p:cNvSpPr/>
          <p:nvPr/>
        </p:nvSpPr>
        <p:spPr>
          <a:xfrm>
            <a:off x="3086831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148"/>
          <p:cNvSpPr/>
          <p:nvPr/>
        </p:nvSpPr>
        <p:spPr>
          <a:xfrm>
            <a:off x="5653862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48"/>
          <p:cNvSpPr/>
          <p:nvPr/>
        </p:nvSpPr>
        <p:spPr>
          <a:xfrm>
            <a:off x="8215008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148"/>
          <p:cNvSpPr txBox="1"/>
          <p:nvPr>
            <p:ph idx="4" type="body"/>
          </p:nvPr>
        </p:nvSpPr>
        <p:spPr>
          <a:xfrm>
            <a:off x="3239559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6" name="Google Shape;1106;p148"/>
          <p:cNvSpPr txBox="1"/>
          <p:nvPr>
            <p:ph idx="5" type="body"/>
          </p:nvPr>
        </p:nvSpPr>
        <p:spPr>
          <a:xfrm>
            <a:off x="3239559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7" name="Google Shape;1107;p148"/>
          <p:cNvSpPr txBox="1"/>
          <p:nvPr>
            <p:ph idx="6" type="body"/>
          </p:nvPr>
        </p:nvSpPr>
        <p:spPr>
          <a:xfrm>
            <a:off x="5805206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8" name="Google Shape;1108;p148"/>
          <p:cNvSpPr txBox="1"/>
          <p:nvPr>
            <p:ph idx="7" type="body"/>
          </p:nvPr>
        </p:nvSpPr>
        <p:spPr>
          <a:xfrm>
            <a:off x="5805206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9" name="Google Shape;1109;p148"/>
          <p:cNvSpPr txBox="1"/>
          <p:nvPr>
            <p:ph idx="8" type="body"/>
          </p:nvPr>
        </p:nvSpPr>
        <p:spPr>
          <a:xfrm>
            <a:off x="8361975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0" name="Google Shape;1110;p148"/>
          <p:cNvSpPr txBox="1"/>
          <p:nvPr>
            <p:ph idx="9" type="body"/>
          </p:nvPr>
        </p:nvSpPr>
        <p:spPr>
          <a:xfrm>
            <a:off x="8361975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1" name="Google Shape;1111;p148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10_텍스트연결유형">
  <p:cSld name="09_10_텍스트연결유형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4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4" name="Google Shape;1114;p149"/>
          <p:cNvSpPr/>
          <p:nvPr/>
        </p:nvSpPr>
        <p:spPr>
          <a:xfrm>
            <a:off x="0" y="2045112"/>
            <a:ext cx="10776155" cy="3489548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149"/>
          <p:cNvSpPr/>
          <p:nvPr>
            <p:ph idx="2" type="body"/>
          </p:nvPr>
        </p:nvSpPr>
        <p:spPr>
          <a:xfrm>
            <a:off x="516327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6" name="Google Shape;1116;p149"/>
          <p:cNvSpPr/>
          <p:nvPr>
            <p:ph idx="3" type="body"/>
          </p:nvPr>
        </p:nvSpPr>
        <p:spPr>
          <a:xfrm>
            <a:off x="1916921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7" name="Google Shape;1117;p149"/>
          <p:cNvSpPr/>
          <p:nvPr>
            <p:ph idx="4" type="body"/>
          </p:nvPr>
        </p:nvSpPr>
        <p:spPr>
          <a:xfrm>
            <a:off x="3317515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8" name="Google Shape;1118;p149"/>
          <p:cNvSpPr/>
          <p:nvPr>
            <p:ph idx="5" type="body"/>
          </p:nvPr>
        </p:nvSpPr>
        <p:spPr>
          <a:xfrm>
            <a:off x="4718109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9" name="Google Shape;1119;p149"/>
          <p:cNvSpPr/>
          <p:nvPr>
            <p:ph idx="6" type="body"/>
          </p:nvPr>
        </p:nvSpPr>
        <p:spPr>
          <a:xfrm>
            <a:off x="6118703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0" name="Google Shape;1120;p149"/>
          <p:cNvSpPr/>
          <p:nvPr>
            <p:ph idx="7" type="body"/>
          </p:nvPr>
        </p:nvSpPr>
        <p:spPr>
          <a:xfrm>
            <a:off x="7519297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1" name="Google Shape;1121;p149"/>
          <p:cNvSpPr/>
          <p:nvPr>
            <p:ph idx="8" type="body"/>
          </p:nvPr>
        </p:nvSpPr>
        <p:spPr>
          <a:xfrm>
            <a:off x="8919888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2" name="Google Shape;1122;p149"/>
          <p:cNvSpPr txBox="1"/>
          <p:nvPr>
            <p:ph idx="9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1_텍스트비교유형">
  <p:cSld name="10_01_텍스트비교유형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5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5" name="Google Shape;1125;p150"/>
          <p:cNvSpPr/>
          <p:nvPr>
            <p:ph idx="2" type="body"/>
          </p:nvPr>
        </p:nvSpPr>
        <p:spPr>
          <a:xfrm>
            <a:off x="512634" y="162722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6" name="Google Shape;1126;p150"/>
          <p:cNvSpPr/>
          <p:nvPr>
            <p:ph idx="3" type="body"/>
          </p:nvPr>
        </p:nvSpPr>
        <p:spPr>
          <a:xfrm>
            <a:off x="5083728" y="162722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7" name="Google Shape;1127;p150"/>
          <p:cNvSpPr/>
          <p:nvPr>
            <p:ph idx="4" type="body"/>
          </p:nvPr>
        </p:nvSpPr>
        <p:spPr>
          <a:xfrm>
            <a:off x="512634" y="2770189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8" name="Google Shape;1128;p150"/>
          <p:cNvSpPr/>
          <p:nvPr>
            <p:ph idx="5" type="body"/>
          </p:nvPr>
        </p:nvSpPr>
        <p:spPr>
          <a:xfrm>
            <a:off x="5083728" y="2770189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9" name="Google Shape;1129;p150"/>
          <p:cNvSpPr/>
          <p:nvPr>
            <p:ph idx="6" type="body"/>
          </p:nvPr>
        </p:nvSpPr>
        <p:spPr>
          <a:xfrm>
            <a:off x="512634" y="391315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0" name="Google Shape;1130;p150"/>
          <p:cNvSpPr/>
          <p:nvPr>
            <p:ph idx="7" type="body"/>
          </p:nvPr>
        </p:nvSpPr>
        <p:spPr>
          <a:xfrm>
            <a:off x="5083728" y="391315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1" name="Google Shape;1131;p150"/>
          <p:cNvSpPr/>
          <p:nvPr>
            <p:ph idx="8" type="body"/>
          </p:nvPr>
        </p:nvSpPr>
        <p:spPr>
          <a:xfrm>
            <a:off x="512634" y="5056118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2" name="Google Shape;1132;p150"/>
          <p:cNvSpPr/>
          <p:nvPr>
            <p:ph idx="9" type="body"/>
          </p:nvPr>
        </p:nvSpPr>
        <p:spPr>
          <a:xfrm>
            <a:off x="5083728" y="5056118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3" name="Google Shape;1133;p150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2_텍스트비교유형">
  <p:cSld name="10_02_텍스트비교유형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5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6" name="Google Shape;1136;p151"/>
          <p:cNvSpPr/>
          <p:nvPr>
            <p:ph idx="2" type="body"/>
          </p:nvPr>
        </p:nvSpPr>
        <p:spPr>
          <a:xfrm>
            <a:off x="504825" y="2005013"/>
            <a:ext cx="5081588" cy="71278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7" name="Google Shape;1137;p151"/>
          <p:cNvSpPr/>
          <p:nvPr>
            <p:ph idx="3" type="body"/>
          </p:nvPr>
        </p:nvSpPr>
        <p:spPr>
          <a:xfrm>
            <a:off x="504825" y="2717982"/>
            <a:ext cx="5081588" cy="2827138"/>
          </a:xfrm>
          <a:prstGeom prst="round2SameRect">
            <a:avLst>
              <a:gd fmla="val 0" name="adj1"/>
              <a:gd fmla="val 2374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818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8" name="Google Shape;1138;p151"/>
          <p:cNvSpPr/>
          <p:nvPr>
            <p:ph idx="4" type="body"/>
          </p:nvPr>
        </p:nvSpPr>
        <p:spPr>
          <a:xfrm>
            <a:off x="5395606" y="1650256"/>
            <a:ext cx="5140966" cy="71278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9" name="Google Shape;1139;p151"/>
          <p:cNvSpPr/>
          <p:nvPr>
            <p:ph idx="5" type="body"/>
          </p:nvPr>
        </p:nvSpPr>
        <p:spPr>
          <a:xfrm>
            <a:off x="5395606" y="2363224"/>
            <a:ext cx="5140966" cy="3525843"/>
          </a:xfrm>
          <a:prstGeom prst="round2SameRect">
            <a:avLst>
              <a:gd fmla="val 0" name="adj1"/>
              <a:gd fmla="val 237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0" name="Google Shape;1140;p151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3_텍스트비교유형">
  <p:cSld name="10_03_텍스트비교유형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52"/>
          <p:cNvSpPr/>
          <p:nvPr/>
        </p:nvSpPr>
        <p:spPr>
          <a:xfrm flipH="1" rot="5400000">
            <a:off x="3405162" y="2120340"/>
            <a:ext cx="4221543" cy="3363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52"/>
          <p:cNvSpPr/>
          <p:nvPr/>
        </p:nvSpPr>
        <p:spPr>
          <a:xfrm rot="-5400000">
            <a:off x="70328" y="2141811"/>
            <a:ext cx="4221543" cy="3306517"/>
          </a:xfrm>
          <a:prstGeom prst="round2SameRect">
            <a:avLst>
              <a:gd fmla="val 1191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52"/>
          <p:cNvSpPr/>
          <p:nvPr/>
        </p:nvSpPr>
        <p:spPr>
          <a:xfrm flipH="1" rot="5400000">
            <a:off x="6738742" y="2148657"/>
            <a:ext cx="4221543" cy="3306517"/>
          </a:xfrm>
          <a:prstGeom prst="round2SameRect">
            <a:avLst>
              <a:gd fmla="val 1191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5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6" name="Google Shape;1146;p152"/>
          <p:cNvSpPr txBox="1"/>
          <p:nvPr>
            <p:ph idx="2" type="body"/>
          </p:nvPr>
        </p:nvSpPr>
        <p:spPr>
          <a:xfrm>
            <a:off x="663027" y="1949893"/>
            <a:ext cx="3034021" cy="3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7" name="Google Shape;1147;p152"/>
          <p:cNvSpPr txBox="1"/>
          <p:nvPr>
            <p:ph idx="3" type="body"/>
          </p:nvPr>
        </p:nvSpPr>
        <p:spPr>
          <a:xfrm>
            <a:off x="663027" y="2741555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8" name="Google Shape;1148;p152"/>
          <p:cNvSpPr txBox="1"/>
          <p:nvPr>
            <p:ph idx="4" type="body"/>
          </p:nvPr>
        </p:nvSpPr>
        <p:spPr>
          <a:xfrm>
            <a:off x="663027" y="3587012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9" name="Google Shape;1149;p152"/>
          <p:cNvSpPr txBox="1"/>
          <p:nvPr>
            <p:ph idx="5" type="body"/>
          </p:nvPr>
        </p:nvSpPr>
        <p:spPr>
          <a:xfrm>
            <a:off x="663027" y="4432469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0" name="Google Shape;1150;p152"/>
          <p:cNvSpPr txBox="1"/>
          <p:nvPr>
            <p:ph idx="6" type="body"/>
          </p:nvPr>
        </p:nvSpPr>
        <p:spPr>
          <a:xfrm>
            <a:off x="663027" y="5277927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1" name="Google Shape;1151;p152"/>
          <p:cNvSpPr txBox="1"/>
          <p:nvPr>
            <p:ph idx="7" type="body"/>
          </p:nvPr>
        </p:nvSpPr>
        <p:spPr>
          <a:xfrm>
            <a:off x="7357742" y="1949893"/>
            <a:ext cx="3034021" cy="3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2" name="Google Shape;1152;p152"/>
          <p:cNvSpPr txBox="1"/>
          <p:nvPr>
            <p:ph idx="8" type="body"/>
          </p:nvPr>
        </p:nvSpPr>
        <p:spPr>
          <a:xfrm>
            <a:off x="7357742" y="2741555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3" name="Google Shape;1153;p152"/>
          <p:cNvSpPr txBox="1"/>
          <p:nvPr>
            <p:ph idx="9" type="body"/>
          </p:nvPr>
        </p:nvSpPr>
        <p:spPr>
          <a:xfrm>
            <a:off x="7357742" y="3587012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4" name="Google Shape;1154;p152"/>
          <p:cNvSpPr txBox="1"/>
          <p:nvPr>
            <p:ph idx="13" type="body"/>
          </p:nvPr>
        </p:nvSpPr>
        <p:spPr>
          <a:xfrm>
            <a:off x="7357742" y="4432469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5" name="Google Shape;1155;p152"/>
          <p:cNvSpPr txBox="1"/>
          <p:nvPr>
            <p:ph idx="14" type="body"/>
          </p:nvPr>
        </p:nvSpPr>
        <p:spPr>
          <a:xfrm>
            <a:off x="7357742" y="5277927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6" name="Google Shape;1156;p152"/>
          <p:cNvSpPr txBox="1"/>
          <p:nvPr>
            <p:ph idx="15" type="body"/>
          </p:nvPr>
        </p:nvSpPr>
        <p:spPr>
          <a:xfrm>
            <a:off x="3994056" y="1949893"/>
            <a:ext cx="3034021" cy="3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7" name="Google Shape;1157;p152"/>
          <p:cNvSpPr txBox="1"/>
          <p:nvPr>
            <p:ph idx="16" type="body"/>
          </p:nvPr>
        </p:nvSpPr>
        <p:spPr>
          <a:xfrm>
            <a:off x="3994056" y="2756944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8" name="Google Shape;1158;p152"/>
          <p:cNvSpPr txBox="1"/>
          <p:nvPr>
            <p:ph idx="17" type="body"/>
          </p:nvPr>
        </p:nvSpPr>
        <p:spPr>
          <a:xfrm>
            <a:off x="3994056" y="3602401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9" name="Google Shape;1159;p152"/>
          <p:cNvSpPr txBox="1"/>
          <p:nvPr>
            <p:ph idx="18" type="body"/>
          </p:nvPr>
        </p:nvSpPr>
        <p:spPr>
          <a:xfrm>
            <a:off x="3994056" y="4447858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0" name="Google Shape;1160;p152"/>
          <p:cNvSpPr txBox="1"/>
          <p:nvPr>
            <p:ph idx="19" type="body"/>
          </p:nvPr>
        </p:nvSpPr>
        <p:spPr>
          <a:xfrm>
            <a:off x="3994056" y="5293316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61" name="Google Shape;1161;p152"/>
          <p:cNvCxnSpPr/>
          <p:nvPr/>
        </p:nvCxnSpPr>
        <p:spPr>
          <a:xfrm rot="10800000">
            <a:off x="545247" y="2536371"/>
            <a:ext cx="997131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2" name="Google Shape;1162;p152"/>
          <p:cNvCxnSpPr/>
          <p:nvPr/>
        </p:nvCxnSpPr>
        <p:spPr>
          <a:xfrm rot="10800000">
            <a:off x="545247" y="3389085"/>
            <a:ext cx="997131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3" name="Google Shape;1163;p152"/>
          <p:cNvCxnSpPr/>
          <p:nvPr/>
        </p:nvCxnSpPr>
        <p:spPr>
          <a:xfrm rot="10800000">
            <a:off x="545247" y="4241799"/>
            <a:ext cx="997131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4" name="Google Shape;1164;p152"/>
          <p:cNvCxnSpPr/>
          <p:nvPr/>
        </p:nvCxnSpPr>
        <p:spPr>
          <a:xfrm rot="10800000">
            <a:off x="545247" y="5094514"/>
            <a:ext cx="997131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5" name="Google Shape;1165;p152"/>
          <p:cNvSpPr txBox="1"/>
          <p:nvPr>
            <p:ph idx="20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4_텍스트비교유형">
  <p:cSld name="10_04_텍스트비교유형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5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8" name="Google Shape;1168;p153"/>
          <p:cNvSpPr/>
          <p:nvPr/>
        </p:nvSpPr>
        <p:spPr>
          <a:xfrm>
            <a:off x="7130909" y="2145251"/>
            <a:ext cx="3013810" cy="3013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153"/>
          <p:cNvSpPr txBox="1"/>
          <p:nvPr>
            <p:ph idx="2" type="body"/>
          </p:nvPr>
        </p:nvSpPr>
        <p:spPr>
          <a:xfrm>
            <a:off x="7603170" y="2963922"/>
            <a:ext cx="206928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0" name="Google Shape;1170;p153"/>
          <p:cNvSpPr/>
          <p:nvPr/>
        </p:nvSpPr>
        <p:spPr>
          <a:xfrm>
            <a:off x="904279" y="2145251"/>
            <a:ext cx="3013810" cy="3013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153"/>
          <p:cNvSpPr txBox="1"/>
          <p:nvPr>
            <p:ph idx="3" type="body"/>
          </p:nvPr>
        </p:nvSpPr>
        <p:spPr>
          <a:xfrm>
            <a:off x="1376540" y="2963922"/>
            <a:ext cx="206928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2" name="Google Shape;1172;p153"/>
          <p:cNvSpPr txBox="1"/>
          <p:nvPr>
            <p:ph idx="4" type="body"/>
          </p:nvPr>
        </p:nvSpPr>
        <p:spPr>
          <a:xfrm>
            <a:off x="1376540" y="3523752"/>
            <a:ext cx="2069287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3" name="Google Shape;1173;p153"/>
          <p:cNvSpPr/>
          <p:nvPr/>
        </p:nvSpPr>
        <p:spPr>
          <a:xfrm>
            <a:off x="3701144" y="1828801"/>
            <a:ext cx="3646710" cy="364671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153"/>
          <p:cNvSpPr txBox="1"/>
          <p:nvPr>
            <p:ph idx="5" type="body"/>
          </p:nvPr>
        </p:nvSpPr>
        <p:spPr>
          <a:xfrm>
            <a:off x="4489855" y="2799893"/>
            <a:ext cx="20692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5" name="Google Shape;1175;p153"/>
          <p:cNvSpPr txBox="1"/>
          <p:nvPr>
            <p:ph idx="6" type="body"/>
          </p:nvPr>
        </p:nvSpPr>
        <p:spPr>
          <a:xfrm>
            <a:off x="4489855" y="3480208"/>
            <a:ext cx="2069287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6" name="Google Shape;1176;p153"/>
          <p:cNvSpPr txBox="1"/>
          <p:nvPr>
            <p:ph idx="7" type="body"/>
          </p:nvPr>
        </p:nvSpPr>
        <p:spPr>
          <a:xfrm>
            <a:off x="7603169" y="3523752"/>
            <a:ext cx="2069287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7" name="Google Shape;1177;p153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5_텍스트비교유형">
  <p:cSld name="10_05_텍스트비교유형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5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0" name="Google Shape;1180;p154"/>
          <p:cNvSpPr/>
          <p:nvPr/>
        </p:nvSpPr>
        <p:spPr>
          <a:xfrm>
            <a:off x="6955973" y="922003"/>
            <a:ext cx="3646710" cy="364671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154"/>
          <p:cNvSpPr txBox="1"/>
          <p:nvPr>
            <p:ph idx="2" type="body"/>
          </p:nvPr>
        </p:nvSpPr>
        <p:spPr>
          <a:xfrm>
            <a:off x="7527408" y="2000796"/>
            <a:ext cx="250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2" name="Google Shape;1182;p154"/>
          <p:cNvSpPr txBox="1"/>
          <p:nvPr>
            <p:ph idx="3" type="body"/>
          </p:nvPr>
        </p:nvSpPr>
        <p:spPr>
          <a:xfrm>
            <a:off x="7527408" y="2617679"/>
            <a:ext cx="2503838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3" name="Google Shape;1183;p154"/>
          <p:cNvSpPr/>
          <p:nvPr/>
        </p:nvSpPr>
        <p:spPr>
          <a:xfrm>
            <a:off x="3703619" y="922003"/>
            <a:ext cx="3646710" cy="364671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154"/>
          <p:cNvSpPr txBox="1"/>
          <p:nvPr>
            <p:ph idx="4" type="body"/>
          </p:nvPr>
        </p:nvSpPr>
        <p:spPr>
          <a:xfrm>
            <a:off x="4275054" y="2000796"/>
            <a:ext cx="250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5" name="Google Shape;1185;p154"/>
          <p:cNvSpPr txBox="1"/>
          <p:nvPr>
            <p:ph idx="5" type="body"/>
          </p:nvPr>
        </p:nvSpPr>
        <p:spPr>
          <a:xfrm>
            <a:off x="4275054" y="2617679"/>
            <a:ext cx="2503838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6" name="Google Shape;1186;p154"/>
          <p:cNvSpPr/>
          <p:nvPr/>
        </p:nvSpPr>
        <p:spPr>
          <a:xfrm>
            <a:off x="504818" y="922003"/>
            <a:ext cx="3646710" cy="364671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154"/>
          <p:cNvSpPr txBox="1"/>
          <p:nvPr>
            <p:ph idx="6" type="body"/>
          </p:nvPr>
        </p:nvSpPr>
        <p:spPr>
          <a:xfrm>
            <a:off x="1076253" y="2000796"/>
            <a:ext cx="250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8" name="Google Shape;1188;p154"/>
          <p:cNvSpPr txBox="1"/>
          <p:nvPr>
            <p:ph idx="7" type="body"/>
          </p:nvPr>
        </p:nvSpPr>
        <p:spPr>
          <a:xfrm>
            <a:off x="1076253" y="2617679"/>
            <a:ext cx="2503838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9" name="Google Shape;1189;p154"/>
          <p:cNvSpPr/>
          <p:nvPr>
            <p:ph idx="8" type="body"/>
          </p:nvPr>
        </p:nvSpPr>
        <p:spPr>
          <a:xfrm>
            <a:off x="516327" y="5139327"/>
            <a:ext cx="10003891" cy="79236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0" name="Google Shape;1190;p154"/>
          <p:cNvSpPr/>
          <p:nvPr/>
        </p:nvSpPr>
        <p:spPr>
          <a:xfrm rot="10800000">
            <a:off x="5246810" y="4687414"/>
            <a:ext cx="542924" cy="2906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1_텍스트 표유형">
  <p:cSld name="11_01_텍스트 표유형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5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3" name="Google Shape;1193;p155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194" name="Google Shape;1194;p155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{74559A43-2A29-4D25-B112-E96829CFD012}</a:tableStyleId>
              </a:tblPr>
              <a:tblGrid>
                <a:gridCol w="1598475"/>
                <a:gridCol w="8405925"/>
              </a:tblGrid>
              <a:tr h="710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ko-KR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2_텍스트 표유형">
  <p:cSld name="11_02_텍스트 표유형"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5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7" name="Google Shape;1197;p156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198" name="Google Shape;1198;p156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{74559A43-2A29-4D25-B112-E96829CFD012}</a:tableStyleId>
              </a:tblPr>
              <a:tblGrid>
                <a:gridCol w="1598475"/>
                <a:gridCol w="4202950"/>
                <a:gridCol w="4202950"/>
              </a:tblGrid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A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B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3_텍스트 표유형">
  <p:cSld name="11_03_텍스트 표유형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5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1" name="Google Shape;1201;p157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202" name="Google Shape;1202;p157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{74559A43-2A29-4D25-B112-E96829CFD012}</a:tableStyleId>
              </a:tblPr>
              <a:tblGrid>
                <a:gridCol w="1125600"/>
                <a:gridCol w="2959600"/>
                <a:gridCol w="2959600"/>
                <a:gridCol w="2959600"/>
              </a:tblGrid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A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B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C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06_아이콘2">
  <p:cSld name="2_06_아이콘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07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107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0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107"/>
          <p:cNvSpPr txBox="1"/>
          <p:nvPr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Gear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7"/>
          <p:cNvSpPr txBox="1"/>
          <p:nvPr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Graph_up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7"/>
          <p:cNvSpPr txBox="1"/>
          <p:nvPr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Graph_down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7"/>
          <p:cNvSpPr txBox="1"/>
          <p:nvPr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saying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7"/>
          <p:cNvSpPr txBox="1"/>
          <p:nvPr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Light bulb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7"/>
          <p:cNvSpPr txBox="1"/>
          <p:nvPr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Infinity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7"/>
          <p:cNvSpPr txBox="1"/>
          <p:nvPr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7"/>
          <p:cNvSpPr txBox="1"/>
          <p:nvPr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7"/>
          <p:cNvSpPr txBox="1"/>
          <p:nvPr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7"/>
          <p:cNvSpPr txBox="1"/>
          <p:nvPr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7"/>
          <p:cNvSpPr txBox="1"/>
          <p:nvPr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Star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7"/>
          <p:cNvSpPr txBox="1"/>
          <p:nvPr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Hand_good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7"/>
          <p:cNvSpPr txBox="1"/>
          <p:nvPr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7"/>
          <p:cNvSpPr txBox="1"/>
          <p:nvPr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Play_video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7"/>
          <p:cNvSpPr txBox="1"/>
          <p:nvPr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7"/>
          <p:cNvSpPr txBox="1"/>
          <p:nvPr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7"/>
          <p:cNvSpPr txBox="1"/>
          <p:nvPr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7"/>
          <p:cNvSpPr txBox="1"/>
          <p:nvPr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Pin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7"/>
          <p:cNvSpPr txBox="1"/>
          <p:nvPr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7"/>
          <p:cNvSpPr txBox="1"/>
          <p:nvPr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Heart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7"/>
          <p:cNvSpPr txBox="1"/>
          <p:nvPr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Sparkle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7"/>
          <p:cNvSpPr txBox="1"/>
          <p:nvPr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Hand_bad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7"/>
          <p:cNvSpPr txBox="1"/>
          <p:nvPr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7"/>
          <p:cNvSpPr txBox="1"/>
          <p:nvPr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7"/>
          <p:cNvSpPr txBox="1"/>
          <p:nvPr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7"/>
          <p:cNvSpPr txBox="1"/>
          <p:nvPr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Stair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7"/>
          <p:cNvSpPr txBox="1"/>
          <p:nvPr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7"/>
          <p:cNvSpPr txBox="1"/>
          <p:nvPr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Bookmark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7"/>
          <p:cNvSpPr txBox="1"/>
          <p:nvPr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7"/>
          <p:cNvSpPr txBox="1"/>
          <p:nvPr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Cart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7"/>
          <p:cNvSpPr/>
          <p:nvPr/>
        </p:nvSpPr>
        <p:spPr>
          <a:xfrm>
            <a:off x="688684" y="1661080"/>
            <a:ext cx="532780" cy="532780"/>
          </a:xfrm>
          <a:custGeom>
            <a:rect b="b" l="l" r="r" t="t"/>
            <a:pathLst>
              <a:path extrusionOk="0" h="532780" w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7"/>
          <p:cNvSpPr/>
          <p:nvPr/>
        </p:nvSpPr>
        <p:spPr>
          <a:xfrm>
            <a:off x="1773040" y="1612016"/>
            <a:ext cx="595519" cy="619381"/>
          </a:xfrm>
          <a:custGeom>
            <a:rect b="b" l="l" r="r" t="t"/>
            <a:pathLst>
              <a:path extrusionOk="0" h="619381" w="595519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7"/>
          <p:cNvSpPr/>
          <p:nvPr/>
        </p:nvSpPr>
        <p:spPr>
          <a:xfrm>
            <a:off x="2953872" y="1621799"/>
            <a:ext cx="589743" cy="596601"/>
          </a:xfrm>
          <a:custGeom>
            <a:rect b="b" l="l" r="r" t="t"/>
            <a:pathLst>
              <a:path extrusionOk="0" h="596601" w="589743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7"/>
          <p:cNvSpPr/>
          <p:nvPr/>
        </p:nvSpPr>
        <p:spPr>
          <a:xfrm>
            <a:off x="4089526" y="1664513"/>
            <a:ext cx="611722" cy="514565"/>
          </a:xfrm>
          <a:custGeom>
            <a:rect b="b" l="l" r="r" t="t"/>
            <a:pathLst>
              <a:path extrusionOk="0" h="514565" w="611722">
                <a:moveTo>
                  <a:pt x="305862" y="0"/>
                </a:moveTo>
                <a:cubicBezTo>
                  <a:pt x="139930" y="0"/>
                  <a:pt x="0" y="107304"/>
                  <a:pt x="0" y="245639"/>
                </a:cubicBezTo>
                <a:cubicBezTo>
                  <a:pt x="0" y="314370"/>
                  <a:pt x="34982" y="375837"/>
                  <a:pt x="90137" y="419881"/>
                </a:cubicBezTo>
                <a:cubicBezTo>
                  <a:pt x="81074" y="444933"/>
                  <a:pt x="66019" y="470538"/>
                  <a:pt x="42560" y="491923"/>
                </a:cubicBezTo>
                <a:cubicBezTo>
                  <a:pt x="38502" y="495622"/>
                  <a:pt x="37201" y="501483"/>
                  <a:pt x="39311" y="506562"/>
                </a:cubicBezTo>
                <a:cubicBezTo>
                  <a:pt x="41421" y="511639"/>
                  <a:pt x="46486" y="514837"/>
                  <a:pt x="51961" y="514547"/>
                </a:cubicBezTo>
                <a:cubicBezTo>
                  <a:pt x="84121" y="512846"/>
                  <a:pt x="144955" y="502097"/>
                  <a:pt x="193062" y="474066"/>
                </a:cubicBezTo>
                <a:cubicBezTo>
                  <a:pt x="228002" y="485185"/>
                  <a:pt x="266070" y="491279"/>
                  <a:pt x="305862" y="491279"/>
                </a:cubicBezTo>
                <a:cubicBezTo>
                  <a:pt x="471793" y="491279"/>
                  <a:pt x="611723" y="383975"/>
                  <a:pt x="611723" y="245639"/>
                </a:cubicBezTo>
                <a:cubicBezTo>
                  <a:pt x="611723" y="107304"/>
                  <a:pt x="471793" y="0"/>
                  <a:pt x="305862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7"/>
          <p:cNvSpPr/>
          <p:nvPr/>
        </p:nvSpPr>
        <p:spPr>
          <a:xfrm>
            <a:off x="4261316" y="1882200"/>
            <a:ext cx="55685" cy="55881"/>
          </a:xfrm>
          <a:custGeom>
            <a:rect b="b" l="l" r="r" t="t"/>
            <a:pathLst>
              <a:path extrusionOk="0" h="55881" w="55685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7"/>
          <p:cNvSpPr/>
          <p:nvPr/>
        </p:nvSpPr>
        <p:spPr>
          <a:xfrm>
            <a:off x="4367552" y="1882200"/>
            <a:ext cx="55685" cy="55881"/>
          </a:xfrm>
          <a:custGeom>
            <a:rect b="b" l="l" r="r" t="t"/>
            <a:pathLst>
              <a:path extrusionOk="0" h="55881" w="55685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7"/>
          <p:cNvSpPr/>
          <p:nvPr/>
        </p:nvSpPr>
        <p:spPr>
          <a:xfrm>
            <a:off x="4473788" y="1882200"/>
            <a:ext cx="55685" cy="55881"/>
          </a:xfrm>
          <a:custGeom>
            <a:rect b="b" l="l" r="r" t="t"/>
            <a:pathLst>
              <a:path extrusionOk="0" h="55881" w="55685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7"/>
          <p:cNvSpPr/>
          <p:nvPr/>
        </p:nvSpPr>
        <p:spPr>
          <a:xfrm>
            <a:off x="5309516" y="1615418"/>
            <a:ext cx="431620" cy="466435"/>
          </a:xfrm>
          <a:custGeom>
            <a:rect b="b" l="l" r="r" t="t"/>
            <a:pathLst>
              <a:path extrusionOk="0" h="466435" w="431620">
                <a:moveTo>
                  <a:pt x="215811" y="0"/>
                </a:moveTo>
                <a:cubicBezTo>
                  <a:pt x="96622" y="0"/>
                  <a:pt x="0" y="96282"/>
                  <a:pt x="0" y="215053"/>
                </a:cubicBezTo>
                <a:cubicBezTo>
                  <a:pt x="0" y="276240"/>
                  <a:pt x="25660" y="331475"/>
                  <a:pt x="66805" y="370620"/>
                </a:cubicBezTo>
                <a:cubicBezTo>
                  <a:pt x="80802" y="383937"/>
                  <a:pt x="89743" y="400414"/>
                  <a:pt x="89743" y="417371"/>
                </a:cubicBezTo>
                <a:lnTo>
                  <a:pt x="89743" y="434021"/>
                </a:lnTo>
                <a:cubicBezTo>
                  <a:pt x="89743" y="451923"/>
                  <a:pt x="104307" y="466435"/>
                  <a:pt x="122272" y="466435"/>
                </a:cubicBezTo>
                <a:lnTo>
                  <a:pt x="309349" y="466435"/>
                </a:lnTo>
                <a:cubicBezTo>
                  <a:pt x="327314" y="466435"/>
                  <a:pt x="341877" y="451923"/>
                  <a:pt x="341877" y="434021"/>
                </a:cubicBezTo>
                <a:lnTo>
                  <a:pt x="341877" y="417371"/>
                </a:lnTo>
                <a:cubicBezTo>
                  <a:pt x="341877" y="400414"/>
                  <a:pt x="350818" y="383937"/>
                  <a:pt x="364816" y="370620"/>
                </a:cubicBezTo>
                <a:cubicBezTo>
                  <a:pt x="405961" y="331475"/>
                  <a:pt x="431621" y="276240"/>
                  <a:pt x="431621" y="215053"/>
                </a:cubicBezTo>
                <a:cubicBezTo>
                  <a:pt x="431621" y="96282"/>
                  <a:pt x="334999" y="0"/>
                  <a:pt x="21581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7"/>
          <p:cNvSpPr/>
          <p:nvPr/>
        </p:nvSpPr>
        <p:spPr>
          <a:xfrm>
            <a:off x="5400405" y="2104064"/>
            <a:ext cx="249816" cy="117612"/>
          </a:xfrm>
          <a:custGeom>
            <a:rect b="b" l="l" r="r" t="t"/>
            <a:pathLst>
              <a:path extrusionOk="0" h="117612" w="249816">
                <a:moveTo>
                  <a:pt x="32528" y="0"/>
                </a:moveTo>
                <a:cubicBezTo>
                  <a:pt x="14564" y="0"/>
                  <a:pt x="0" y="14513"/>
                  <a:pt x="0" y="32414"/>
                </a:cubicBezTo>
                <a:lnTo>
                  <a:pt x="0" y="85198"/>
                </a:lnTo>
                <a:cubicBezTo>
                  <a:pt x="0" y="103100"/>
                  <a:pt x="14564" y="117612"/>
                  <a:pt x="32528" y="117612"/>
                </a:cubicBezTo>
                <a:lnTo>
                  <a:pt x="217288" y="117612"/>
                </a:lnTo>
                <a:cubicBezTo>
                  <a:pt x="235253" y="117612"/>
                  <a:pt x="249817" y="103100"/>
                  <a:pt x="249817" y="85198"/>
                </a:cubicBezTo>
                <a:lnTo>
                  <a:pt x="249817" y="32414"/>
                </a:lnTo>
                <a:cubicBezTo>
                  <a:pt x="249817" y="14513"/>
                  <a:pt x="235253" y="0"/>
                  <a:pt x="217288" y="0"/>
                </a:cubicBezTo>
                <a:lnTo>
                  <a:pt x="32528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7"/>
          <p:cNvSpPr/>
          <p:nvPr/>
        </p:nvSpPr>
        <p:spPr>
          <a:xfrm>
            <a:off x="5435507" y="1842521"/>
            <a:ext cx="180079" cy="158470"/>
          </a:xfrm>
          <a:custGeom>
            <a:rect b="b" l="l" r="r" t="t"/>
            <a:pathLst>
              <a:path extrusionOk="0" h="158470" w="180079">
                <a:moveTo>
                  <a:pt x="6418" y="1788"/>
                </a:moveTo>
                <a:cubicBezTo>
                  <a:pt x="11305" y="-1074"/>
                  <a:pt x="17488" y="-455"/>
                  <a:pt x="21705" y="3319"/>
                </a:cubicBezTo>
                <a:lnTo>
                  <a:pt x="90040" y="64467"/>
                </a:lnTo>
                <a:lnTo>
                  <a:pt x="158374" y="3319"/>
                </a:lnTo>
                <a:cubicBezTo>
                  <a:pt x="162592" y="-455"/>
                  <a:pt x="168775" y="-1074"/>
                  <a:pt x="173662" y="1788"/>
                </a:cubicBezTo>
                <a:cubicBezTo>
                  <a:pt x="178548" y="4651"/>
                  <a:pt x="181013" y="10337"/>
                  <a:pt x="179754" y="15844"/>
                </a:cubicBezTo>
                <a:lnTo>
                  <a:pt x="149477" y="148380"/>
                </a:lnTo>
                <a:cubicBezTo>
                  <a:pt x="147882" y="155362"/>
                  <a:pt x="140909" y="159734"/>
                  <a:pt x="133902" y="158145"/>
                </a:cubicBezTo>
                <a:cubicBezTo>
                  <a:pt x="126895" y="156555"/>
                  <a:pt x="122508" y="149606"/>
                  <a:pt x="124103" y="142624"/>
                </a:cubicBezTo>
                <a:lnTo>
                  <a:pt x="145291" y="49878"/>
                </a:lnTo>
                <a:lnTo>
                  <a:pt x="98733" y="91540"/>
                </a:lnTo>
                <a:cubicBezTo>
                  <a:pt x="93788" y="95964"/>
                  <a:pt x="86292" y="95964"/>
                  <a:pt x="81347" y="91540"/>
                </a:cubicBezTo>
                <a:lnTo>
                  <a:pt x="34789" y="49878"/>
                </a:lnTo>
                <a:lnTo>
                  <a:pt x="55976" y="142624"/>
                </a:lnTo>
                <a:cubicBezTo>
                  <a:pt x="57571" y="149606"/>
                  <a:pt x="53184" y="156555"/>
                  <a:pt x="46178" y="158145"/>
                </a:cubicBezTo>
                <a:cubicBezTo>
                  <a:pt x="39171" y="159734"/>
                  <a:pt x="32198" y="155362"/>
                  <a:pt x="30602" y="148380"/>
                </a:cubicBezTo>
                <a:lnTo>
                  <a:pt x="326" y="15844"/>
                </a:lnTo>
                <a:cubicBezTo>
                  <a:pt x="-933" y="10337"/>
                  <a:pt x="1532" y="4651"/>
                  <a:pt x="6418" y="17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7"/>
          <p:cNvSpPr/>
          <p:nvPr/>
        </p:nvSpPr>
        <p:spPr>
          <a:xfrm>
            <a:off x="7542700" y="1640711"/>
            <a:ext cx="534090" cy="540215"/>
          </a:xfrm>
          <a:custGeom>
            <a:rect b="b" l="l" r="r" t="t"/>
            <a:pathLst>
              <a:path extrusionOk="0" h="540215" w="534090">
                <a:moveTo>
                  <a:pt x="243" y="258502"/>
                </a:moveTo>
                <a:cubicBezTo>
                  <a:pt x="6239" y="114712"/>
                  <a:pt x="123397" y="0"/>
                  <a:pt x="267046" y="0"/>
                </a:cubicBezTo>
                <a:cubicBezTo>
                  <a:pt x="394796" y="0"/>
                  <a:pt x="501595" y="90724"/>
                  <a:pt x="527888" y="211942"/>
                </a:cubicBezTo>
                <a:lnTo>
                  <a:pt x="527873" y="211942"/>
                </a:lnTo>
                <a:lnTo>
                  <a:pt x="527880" y="211977"/>
                </a:lnTo>
                <a:lnTo>
                  <a:pt x="398383" y="211977"/>
                </a:lnTo>
                <a:lnTo>
                  <a:pt x="398377" y="211966"/>
                </a:lnTo>
                <a:lnTo>
                  <a:pt x="335771" y="211966"/>
                </a:lnTo>
                <a:lnTo>
                  <a:pt x="372684" y="172154"/>
                </a:lnTo>
                <a:cubicBezTo>
                  <a:pt x="346482" y="143278"/>
                  <a:pt x="308856" y="125176"/>
                  <a:pt x="267049" y="125176"/>
                </a:cubicBezTo>
                <a:cubicBezTo>
                  <a:pt x="187901" y="125176"/>
                  <a:pt x="123736" y="190054"/>
                  <a:pt x="123710" y="270095"/>
                </a:cubicBezTo>
                <a:lnTo>
                  <a:pt x="0" y="270095"/>
                </a:lnTo>
                <a:cubicBezTo>
                  <a:pt x="1" y="266211"/>
                  <a:pt x="82" y="262346"/>
                  <a:pt x="243" y="258502"/>
                </a:cubicBezTo>
                <a:close/>
                <a:moveTo>
                  <a:pt x="446893" y="270121"/>
                </a:moveTo>
                <a:lnTo>
                  <a:pt x="534090" y="270121"/>
                </a:lnTo>
                <a:cubicBezTo>
                  <a:pt x="534089" y="274072"/>
                  <a:pt x="534005" y="278003"/>
                  <a:pt x="533839" y="281913"/>
                </a:cubicBezTo>
                <a:cubicBezTo>
                  <a:pt x="527743" y="425610"/>
                  <a:pt x="410626" y="540216"/>
                  <a:pt x="267044" y="540216"/>
                </a:cubicBezTo>
                <a:cubicBezTo>
                  <a:pt x="139294" y="540216"/>
                  <a:pt x="32495" y="449492"/>
                  <a:pt x="6202" y="328273"/>
                </a:cubicBezTo>
                <a:lnTo>
                  <a:pt x="6217" y="328273"/>
                </a:lnTo>
                <a:lnTo>
                  <a:pt x="6210" y="328238"/>
                </a:lnTo>
                <a:lnTo>
                  <a:pt x="96592" y="328238"/>
                </a:lnTo>
                <a:lnTo>
                  <a:pt x="96594" y="328245"/>
                </a:lnTo>
                <a:lnTo>
                  <a:pt x="198317" y="328245"/>
                </a:lnTo>
                <a:lnTo>
                  <a:pt x="160333" y="366928"/>
                </a:lnTo>
                <a:cubicBezTo>
                  <a:pt x="186576" y="396505"/>
                  <a:pt x="224664" y="415110"/>
                  <a:pt x="267049" y="415110"/>
                </a:cubicBezTo>
                <a:cubicBezTo>
                  <a:pt x="346208" y="415110"/>
                  <a:pt x="410380" y="350213"/>
                  <a:pt x="410387" y="270156"/>
                </a:cubicBezTo>
                <a:lnTo>
                  <a:pt x="446893" y="270156"/>
                </a:lnTo>
                <a:lnTo>
                  <a:pt x="446893" y="270121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7"/>
          <p:cNvSpPr/>
          <p:nvPr/>
        </p:nvSpPr>
        <p:spPr>
          <a:xfrm>
            <a:off x="7529835" y="1627700"/>
            <a:ext cx="559820" cy="566238"/>
          </a:xfrm>
          <a:custGeom>
            <a:rect b="b" l="l" r="r" t="t"/>
            <a:pathLst>
              <a:path extrusionOk="0" h="566238" w="559820">
                <a:moveTo>
                  <a:pt x="255" y="270965"/>
                </a:moveTo>
                <a:cubicBezTo>
                  <a:pt x="6540" y="120238"/>
                  <a:pt x="129338" y="0"/>
                  <a:pt x="279911" y="0"/>
                </a:cubicBezTo>
                <a:cubicBezTo>
                  <a:pt x="413832" y="0"/>
                  <a:pt x="525759" y="95104"/>
                  <a:pt x="553320" y="222165"/>
                </a:cubicBezTo>
                <a:cubicBezTo>
                  <a:pt x="553728" y="224048"/>
                  <a:pt x="553713" y="225973"/>
                  <a:pt x="553306" y="227807"/>
                </a:cubicBezTo>
                <a:cubicBezTo>
                  <a:pt x="552882" y="229739"/>
                  <a:pt x="552022" y="231571"/>
                  <a:pt x="550765" y="233151"/>
                </a:cubicBezTo>
                <a:cubicBezTo>
                  <a:pt x="548322" y="236217"/>
                  <a:pt x="544638" y="238000"/>
                  <a:pt x="540745" y="238000"/>
                </a:cubicBezTo>
                <a:lnTo>
                  <a:pt x="411248" y="238000"/>
                </a:lnTo>
                <a:cubicBezTo>
                  <a:pt x="411068" y="238000"/>
                  <a:pt x="410890" y="237996"/>
                  <a:pt x="410712" y="237989"/>
                </a:cubicBezTo>
                <a:lnTo>
                  <a:pt x="348637" y="237989"/>
                </a:lnTo>
                <a:cubicBezTo>
                  <a:pt x="343509" y="237989"/>
                  <a:pt x="338870" y="234908"/>
                  <a:pt x="336832" y="230149"/>
                </a:cubicBezTo>
                <a:cubicBezTo>
                  <a:pt x="334793" y="225390"/>
                  <a:pt x="335744" y="219860"/>
                  <a:pt x="339252" y="216077"/>
                </a:cubicBezTo>
                <a:lnTo>
                  <a:pt x="367632" y="185469"/>
                </a:lnTo>
                <a:cubicBezTo>
                  <a:pt x="344452" y="164164"/>
                  <a:pt x="313688" y="151199"/>
                  <a:pt x="279914" y="151199"/>
                </a:cubicBezTo>
                <a:cubicBezTo>
                  <a:pt x="207870" y="151199"/>
                  <a:pt x="149465" y="210253"/>
                  <a:pt x="149441" y="283110"/>
                </a:cubicBezTo>
                <a:cubicBezTo>
                  <a:pt x="149439" y="290294"/>
                  <a:pt x="143679" y="296118"/>
                  <a:pt x="136575" y="296118"/>
                </a:cubicBezTo>
                <a:lnTo>
                  <a:pt x="12865" y="296118"/>
                </a:lnTo>
                <a:cubicBezTo>
                  <a:pt x="9453" y="296118"/>
                  <a:pt x="6180" y="294746"/>
                  <a:pt x="3767" y="292306"/>
                </a:cubicBezTo>
                <a:cubicBezTo>
                  <a:pt x="1355" y="289865"/>
                  <a:pt x="-1" y="286555"/>
                  <a:pt x="0" y="283104"/>
                </a:cubicBezTo>
                <a:cubicBezTo>
                  <a:pt x="1" y="279037"/>
                  <a:pt x="86" y="274989"/>
                  <a:pt x="255" y="270965"/>
                </a:cubicBezTo>
                <a:close/>
                <a:moveTo>
                  <a:pt x="12865" y="271503"/>
                </a:moveTo>
                <a:lnTo>
                  <a:pt x="255" y="270965"/>
                </a:lnTo>
                <a:lnTo>
                  <a:pt x="12865" y="271503"/>
                </a:lnTo>
                <a:close/>
                <a:moveTo>
                  <a:pt x="26052" y="270095"/>
                </a:moveTo>
                <a:lnTo>
                  <a:pt x="124236" y="270095"/>
                </a:lnTo>
                <a:cubicBezTo>
                  <a:pt x="130802" y="188955"/>
                  <a:pt x="197993" y="125176"/>
                  <a:pt x="279914" y="125176"/>
                </a:cubicBezTo>
                <a:cubicBezTo>
                  <a:pt x="325474" y="125176"/>
                  <a:pt x="366492" y="144919"/>
                  <a:pt x="395028" y="176368"/>
                </a:cubicBezTo>
                <a:cubicBezTo>
                  <a:pt x="399579" y="181384"/>
                  <a:pt x="399538" y="189099"/>
                  <a:pt x="394934" y="194065"/>
                </a:cubicBezTo>
                <a:lnTo>
                  <a:pt x="378337" y="211966"/>
                </a:lnTo>
                <a:lnTo>
                  <a:pt x="411243" y="211966"/>
                </a:lnTo>
                <a:cubicBezTo>
                  <a:pt x="411422" y="211966"/>
                  <a:pt x="411600" y="211970"/>
                  <a:pt x="411779" y="211977"/>
                </a:cubicBezTo>
                <a:lnTo>
                  <a:pt x="524243" y="211977"/>
                </a:lnTo>
                <a:cubicBezTo>
                  <a:pt x="493745" y="104590"/>
                  <a:pt x="395887" y="26023"/>
                  <a:pt x="279911" y="26023"/>
                </a:cubicBezTo>
                <a:cubicBezTo>
                  <a:pt x="143842" y="26023"/>
                  <a:pt x="32739" y="134163"/>
                  <a:pt x="26052" y="270095"/>
                </a:cubicBezTo>
                <a:close/>
                <a:moveTo>
                  <a:pt x="399461" y="230204"/>
                </a:moveTo>
                <a:cubicBezTo>
                  <a:pt x="399461" y="230205"/>
                  <a:pt x="399462" y="230206"/>
                  <a:pt x="399462" y="230206"/>
                </a:cubicBezTo>
                <a:lnTo>
                  <a:pt x="399461" y="230204"/>
                </a:lnTo>
                <a:close/>
                <a:moveTo>
                  <a:pt x="458809" y="270156"/>
                </a:moveTo>
                <a:lnTo>
                  <a:pt x="423252" y="270156"/>
                </a:lnTo>
                <a:cubicBezTo>
                  <a:pt x="416148" y="270156"/>
                  <a:pt x="410387" y="275981"/>
                  <a:pt x="410387" y="283166"/>
                </a:cubicBezTo>
                <a:cubicBezTo>
                  <a:pt x="410381" y="356038"/>
                  <a:pt x="351968" y="415110"/>
                  <a:pt x="279914" y="415110"/>
                </a:cubicBezTo>
                <a:cubicBezTo>
                  <a:pt x="245694" y="415110"/>
                  <a:pt x="214562" y="401800"/>
                  <a:pt x="191280" y="379990"/>
                </a:cubicBezTo>
                <a:lnTo>
                  <a:pt x="220311" y="350425"/>
                </a:lnTo>
                <a:cubicBezTo>
                  <a:pt x="223971" y="346697"/>
                  <a:pt x="225056" y="341108"/>
                  <a:pt x="223059" y="336257"/>
                </a:cubicBezTo>
                <a:cubicBezTo>
                  <a:pt x="221063" y="331406"/>
                  <a:pt x="216378" y="328245"/>
                  <a:pt x="211182" y="328245"/>
                </a:cubicBezTo>
                <a:lnTo>
                  <a:pt x="109881" y="328245"/>
                </a:lnTo>
                <a:cubicBezTo>
                  <a:pt x="109741" y="328241"/>
                  <a:pt x="109599" y="328238"/>
                  <a:pt x="109457" y="328238"/>
                </a:cubicBezTo>
                <a:lnTo>
                  <a:pt x="19075" y="328238"/>
                </a:lnTo>
                <a:cubicBezTo>
                  <a:pt x="15179" y="328238"/>
                  <a:pt x="11493" y="330024"/>
                  <a:pt x="9051" y="333094"/>
                </a:cubicBezTo>
                <a:cubicBezTo>
                  <a:pt x="7796" y="334672"/>
                  <a:pt x="6940" y="336501"/>
                  <a:pt x="6516" y="338428"/>
                </a:cubicBezTo>
                <a:cubicBezTo>
                  <a:pt x="6108" y="340263"/>
                  <a:pt x="6092" y="342189"/>
                  <a:pt x="6501" y="344073"/>
                </a:cubicBezTo>
                <a:cubicBezTo>
                  <a:pt x="34061" y="471134"/>
                  <a:pt x="145988" y="566238"/>
                  <a:pt x="279909" y="566238"/>
                </a:cubicBezTo>
                <a:cubicBezTo>
                  <a:pt x="430412" y="566238"/>
                  <a:pt x="553166" y="446113"/>
                  <a:pt x="559557" y="295485"/>
                </a:cubicBezTo>
                <a:cubicBezTo>
                  <a:pt x="559732" y="291389"/>
                  <a:pt x="559820" y="287272"/>
                  <a:pt x="559820" y="283134"/>
                </a:cubicBezTo>
                <a:cubicBezTo>
                  <a:pt x="559821" y="279683"/>
                  <a:pt x="558466" y="276374"/>
                  <a:pt x="556053" y="273933"/>
                </a:cubicBezTo>
                <a:cubicBezTo>
                  <a:pt x="553640" y="271492"/>
                  <a:pt x="550368" y="270121"/>
                  <a:pt x="546955" y="270121"/>
                </a:cubicBezTo>
                <a:lnTo>
                  <a:pt x="459758" y="270121"/>
                </a:lnTo>
                <a:cubicBezTo>
                  <a:pt x="459439" y="270121"/>
                  <a:pt x="459122" y="270133"/>
                  <a:pt x="458809" y="270156"/>
                </a:cubicBezTo>
                <a:close/>
                <a:moveTo>
                  <a:pt x="533769" y="296144"/>
                </a:moveTo>
                <a:lnTo>
                  <a:pt x="460707" y="296144"/>
                </a:lnTo>
                <a:cubicBezTo>
                  <a:pt x="460394" y="296167"/>
                  <a:pt x="460077" y="296179"/>
                  <a:pt x="459758" y="296179"/>
                </a:cubicBezTo>
                <a:lnTo>
                  <a:pt x="435594" y="296179"/>
                </a:lnTo>
                <a:cubicBezTo>
                  <a:pt x="429046" y="377335"/>
                  <a:pt x="361847" y="441133"/>
                  <a:pt x="279914" y="441133"/>
                </a:cubicBezTo>
                <a:cubicBezTo>
                  <a:pt x="233723" y="441133"/>
                  <a:pt x="192203" y="420840"/>
                  <a:pt x="163623" y="388629"/>
                </a:cubicBezTo>
                <a:cubicBezTo>
                  <a:pt x="159070" y="383497"/>
                  <a:pt x="159266" y="375664"/>
                  <a:pt x="164070" y="370771"/>
                </a:cubicBezTo>
                <a:lnTo>
                  <a:pt x="180274" y="354268"/>
                </a:lnTo>
                <a:lnTo>
                  <a:pt x="109459" y="354268"/>
                </a:lnTo>
                <a:cubicBezTo>
                  <a:pt x="109317" y="354268"/>
                  <a:pt x="109176" y="354266"/>
                  <a:pt x="109035" y="354261"/>
                </a:cubicBezTo>
                <a:lnTo>
                  <a:pt x="35578" y="354261"/>
                </a:lnTo>
                <a:cubicBezTo>
                  <a:pt x="66075" y="461649"/>
                  <a:pt x="163933" y="540216"/>
                  <a:pt x="279909" y="540216"/>
                </a:cubicBezTo>
                <a:cubicBezTo>
                  <a:pt x="415979" y="540216"/>
                  <a:pt x="527082" y="432075"/>
                  <a:pt x="533769" y="296144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7"/>
          <p:cNvSpPr/>
          <p:nvPr/>
        </p:nvSpPr>
        <p:spPr>
          <a:xfrm>
            <a:off x="7914632" y="1709680"/>
            <a:ext cx="96253" cy="100664"/>
          </a:xfrm>
          <a:custGeom>
            <a:rect b="b" l="l" r="r" t="t"/>
            <a:pathLst>
              <a:path extrusionOk="0" h="100664" w="96253">
                <a:moveTo>
                  <a:pt x="1743" y="6477"/>
                </a:moveTo>
                <a:cubicBezTo>
                  <a:pt x="5313" y="264"/>
                  <a:pt x="13187" y="-1847"/>
                  <a:pt x="19331" y="1763"/>
                </a:cubicBezTo>
                <a:cubicBezTo>
                  <a:pt x="34624" y="10750"/>
                  <a:pt x="51700" y="26675"/>
                  <a:pt x="65428" y="41730"/>
                </a:cubicBezTo>
                <a:cubicBezTo>
                  <a:pt x="72397" y="49374"/>
                  <a:pt x="78749" y="57063"/>
                  <a:pt x="83831" y="63942"/>
                </a:cubicBezTo>
                <a:cubicBezTo>
                  <a:pt x="88725" y="70568"/>
                  <a:pt x="93035" y="77231"/>
                  <a:pt x="95264" y="82655"/>
                </a:cubicBezTo>
                <a:cubicBezTo>
                  <a:pt x="97993" y="89290"/>
                  <a:pt x="94886" y="96906"/>
                  <a:pt x="88325" y="99664"/>
                </a:cubicBezTo>
                <a:cubicBezTo>
                  <a:pt x="81764" y="102423"/>
                  <a:pt x="74234" y="99281"/>
                  <a:pt x="71506" y="92645"/>
                </a:cubicBezTo>
                <a:cubicBezTo>
                  <a:pt x="70563" y="90353"/>
                  <a:pt x="67880" y="85829"/>
                  <a:pt x="63217" y="79517"/>
                </a:cubicBezTo>
                <a:cubicBezTo>
                  <a:pt x="58741" y="73457"/>
                  <a:pt x="52972" y="66457"/>
                  <a:pt x="46512" y="59372"/>
                </a:cubicBezTo>
                <a:cubicBezTo>
                  <a:pt x="33383" y="44973"/>
                  <a:pt x="18373" y="31296"/>
                  <a:pt x="6404" y="24264"/>
                </a:cubicBezTo>
                <a:cubicBezTo>
                  <a:pt x="261" y="20654"/>
                  <a:pt x="-1826" y="12690"/>
                  <a:pt x="1743" y="64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7"/>
          <p:cNvSpPr/>
          <p:nvPr/>
        </p:nvSpPr>
        <p:spPr>
          <a:xfrm>
            <a:off x="8672182" y="1651388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7"/>
          <p:cNvSpPr/>
          <p:nvPr/>
        </p:nvSpPr>
        <p:spPr>
          <a:xfrm>
            <a:off x="8816797" y="1829095"/>
            <a:ext cx="258854" cy="188680"/>
          </a:xfrm>
          <a:custGeom>
            <a:rect b="b" l="l" r="r" t="t"/>
            <a:pathLst>
              <a:path extrusionOk="0" h="188680" w="258854">
                <a:moveTo>
                  <a:pt x="253691" y="4325"/>
                </a:moveTo>
                <a:cubicBezTo>
                  <a:pt x="260256" y="10383"/>
                  <a:pt x="260608" y="20554"/>
                  <a:pt x="254478" y="27043"/>
                </a:cubicBezTo>
                <a:lnTo>
                  <a:pt x="106572" y="183577"/>
                </a:lnTo>
                <a:cubicBezTo>
                  <a:pt x="103496" y="186833"/>
                  <a:pt x="99191" y="188681"/>
                  <a:pt x="94684" y="188681"/>
                </a:cubicBezTo>
                <a:cubicBezTo>
                  <a:pt x="90178" y="188681"/>
                  <a:pt x="85873" y="186832"/>
                  <a:pt x="82797" y="183577"/>
                </a:cubicBezTo>
                <a:lnTo>
                  <a:pt x="4377" y="100583"/>
                </a:lnTo>
                <a:cubicBezTo>
                  <a:pt x="-1754" y="94094"/>
                  <a:pt x="-1401" y="83923"/>
                  <a:pt x="5164" y="77865"/>
                </a:cubicBezTo>
                <a:cubicBezTo>
                  <a:pt x="11730" y="71807"/>
                  <a:pt x="22021" y="72155"/>
                  <a:pt x="28152" y="78643"/>
                </a:cubicBezTo>
                <a:lnTo>
                  <a:pt x="94684" y="149057"/>
                </a:lnTo>
                <a:lnTo>
                  <a:pt x="230703" y="5103"/>
                </a:lnTo>
                <a:cubicBezTo>
                  <a:pt x="236833" y="-1385"/>
                  <a:pt x="247125" y="-1733"/>
                  <a:pt x="253691" y="43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7"/>
          <p:cNvSpPr/>
          <p:nvPr/>
        </p:nvSpPr>
        <p:spPr>
          <a:xfrm>
            <a:off x="9829094" y="1732330"/>
            <a:ext cx="554326" cy="384629"/>
          </a:xfrm>
          <a:custGeom>
            <a:rect b="b" l="l" r="r" t="t"/>
            <a:pathLst>
              <a:path extrusionOk="0" h="384629" w="554326">
                <a:moveTo>
                  <a:pt x="32276" y="0"/>
                </a:moveTo>
                <a:cubicBezTo>
                  <a:pt x="14451" y="0"/>
                  <a:pt x="0" y="14325"/>
                  <a:pt x="0" y="31995"/>
                </a:cubicBezTo>
                <a:lnTo>
                  <a:pt x="0" y="352634"/>
                </a:lnTo>
                <a:cubicBezTo>
                  <a:pt x="0" y="370305"/>
                  <a:pt x="14451" y="384629"/>
                  <a:pt x="32276" y="384629"/>
                </a:cubicBezTo>
                <a:lnTo>
                  <a:pt x="522051" y="384629"/>
                </a:lnTo>
                <a:cubicBezTo>
                  <a:pt x="539877" y="384629"/>
                  <a:pt x="554327" y="370305"/>
                  <a:pt x="554327" y="352634"/>
                </a:cubicBezTo>
                <a:lnTo>
                  <a:pt x="554327" y="31995"/>
                </a:lnTo>
                <a:cubicBezTo>
                  <a:pt x="554327" y="14325"/>
                  <a:pt x="539877" y="0"/>
                  <a:pt x="522051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7"/>
          <p:cNvSpPr/>
          <p:nvPr/>
        </p:nvSpPr>
        <p:spPr>
          <a:xfrm>
            <a:off x="9880175" y="1791022"/>
            <a:ext cx="450609" cy="269210"/>
          </a:xfrm>
          <a:custGeom>
            <a:rect b="b" l="l" r="r" t="t"/>
            <a:pathLst>
              <a:path extrusionOk="0" h="269210" w="450609">
                <a:moveTo>
                  <a:pt x="22073" y="3781"/>
                </a:moveTo>
                <a:cubicBezTo>
                  <a:pt x="17049" y="-1235"/>
                  <a:pt x="8875" y="-1264"/>
                  <a:pt x="3814" y="3716"/>
                </a:cubicBezTo>
                <a:cubicBezTo>
                  <a:pt x="-1246" y="8695"/>
                  <a:pt x="-1275" y="16799"/>
                  <a:pt x="3748" y="21815"/>
                </a:cubicBezTo>
                <a:lnTo>
                  <a:pt x="117118" y="135013"/>
                </a:lnTo>
                <a:lnTo>
                  <a:pt x="3781" y="247362"/>
                </a:lnTo>
                <a:cubicBezTo>
                  <a:pt x="-1260" y="252360"/>
                  <a:pt x="-1260" y="260463"/>
                  <a:pt x="3781" y="265462"/>
                </a:cubicBezTo>
                <a:cubicBezTo>
                  <a:pt x="8823" y="270459"/>
                  <a:pt x="16998" y="270459"/>
                  <a:pt x="22040" y="265462"/>
                </a:cubicBezTo>
                <a:lnTo>
                  <a:pt x="135310" y="153178"/>
                </a:lnTo>
                <a:lnTo>
                  <a:pt x="216139" y="233884"/>
                </a:lnTo>
                <a:cubicBezTo>
                  <a:pt x="218563" y="236304"/>
                  <a:pt x="221861" y="237665"/>
                  <a:pt x="225301" y="237665"/>
                </a:cubicBezTo>
                <a:cubicBezTo>
                  <a:pt x="228741" y="237665"/>
                  <a:pt x="232039" y="236304"/>
                  <a:pt x="234463" y="233884"/>
                </a:cubicBezTo>
                <a:lnTo>
                  <a:pt x="315297" y="153175"/>
                </a:lnTo>
                <a:lnTo>
                  <a:pt x="428570" y="265462"/>
                </a:lnTo>
                <a:cubicBezTo>
                  <a:pt x="433612" y="270459"/>
                  <a:pt x="441787" y="270459"/>
                  <a:pt x="446828" y="265462"/>
                </a:cubicBezTo>
                <a:cubicBezTo>
                  <a:pt x="451870" y="260463"/>
                  <a:pt x="451870" y="252360"/>
                  <a:pt x="446828" y="247362"/>
                </a:cubicBezTo>
                <a:lnTo>
                  <a:pt x="333490" y="135011"/>
                </a:lnTo>
                <a:lnTo>
                  <a:pt x="446861" y="21815"/>
                </a:lnTo>
                <a:cubicBezTo>
                  <a:pt x="451884" y="16799"/>
                  <a:pt x="451855" y="8696"/>
                  <a:pt x="446795" y="3716"/>
                </a:cubicBezTo>
                <a:cubicBezTo>
                  <a:pt x="441735" y="-1264"/>
                  <a:pt x="433561" y="-1235"/>
                  <a:pt x="428537" y="3781"/>
                </a:cubicBezTo>
                <a:lnTo>
                  <a:pt x="225301" y="206702"/>
                </a:lnTo>
                <a:lnTo>
                  <a:pt x="22073" y="37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7"/>
          <p:cNvSpPr/>
          <p:nvPr/>
        </p:nvSpPr>
        <p:spPr>
          <a:xfrm>
            <a:off x="10939619" y="1667647"/>
            <a:ext cx="591759" cy="538702"/>
          </a:xfrm>
          <a:custGeom>
            <a:rect b="b" l="l" r="r" t="t"/>
            <a:pathLst>
              <a:path extrusionOk="0" h="538702" w="591759">
                <a:moveTo>
                  <a:pt x="30887" y="30523"/>
                </a:moveTo>
                <a:cubicBezTo>
                  <a:pt x="-6973" y="67937"/>
                  <a:pt x="-9890" y="127222"/>
                  <a:pt x="21378" y="170496"/>
                </a:cubicBezTo>
                <a:cubicBezTo>
                  <a:pt x="27641" y="179165"/>
                  <a:pt x="40167" y="179091"/>
                  <a:pt x="47789" y="171560"/>
                </a:cubicBezTo>
                <a:lnTo>
                  <a:pt x="173602" y="47227"/>
                </a:lnTo>
                <a:cubicBezTo>
                  <a:pt x="181224" y="39694"/>
                  <a:pt x="181298" y="27316"/>
                  <a:pt x="172525" y="21126"/>
                </a:cubicBezTo>
                <a:cubicBezTo>
                  <a:pt x="128737" y="-9773"/>
                  <a:pt x="68746" y="-6891"/>
                  <a:pt x="30887" y="30523"/>
                </a:cubicBezTo>
                <a:close/>
                <a:moveTo>
                  <a:pt x="570381" y="170496"/>
                </a:moveTo>
                <a:cubicBezTo>
                  <a:pt x="601649" y="127222"/>
                  <a:pt x="598732" y="67937"/>
                  <a:pt x="560872" y="30523"/>
                </a:cubicBezTo>
                <a:cubicBezTo>
                  <a:pt x="523012" y="-6891"/>
                  <a:pt x="463022" y="-9773"/>
                  <a:pt x="419233" y="21126"/>
                </a:cubicBezTo>
                <a:cubicBezTo>
                  <a:pt x="410461" y="27316"/>
                  <a:pt x="410535" y="39694"/>
                  <a:pt x="418157" y="47227"/>
                </a:cubicBezTo>
                <a:lnTo>
                  <a:pt x="543970" y="171560"/>
                </a:lnTo>
                <a:cubicBezTo>
                  <a:pt x="551592" y="179091"/>
                  <a:pt x="564117" y="179165"/>
                  <a:pt x="570381" y="170496"/>
                </a:cubicBezTo>
                <a:close/>
                <a:moveTo>
                  <a:pt x="536680" y="300735"/>
                </a:moveTo>
                <a:cubicBezTo>
                  <a:pt x="536680" y="432161"/>
                  <a:pt x="428870" y="538702"/>
                  <a:pt x="295880" y="538702"/>
                </a:cubicBezTo>
                <a:cubicBezTo>
                  <a:pt x="162890" y="538702"/>
                  <a:pt x="55079" y="432161"/>
                  <a:pt x="55079" y="300735"/>
                </a:cubicBezTo>
                <a:cubicBezTo>
                  <a:pt x="55079" y="169309"/>
                  <a:pt x="162890" y="62768"/>
                  <a:pt x="295880" y="62768"/>
                </a:cubicBezTo>
                <a:cubicBezTo>
                  <a:pt x="428870" y="62768"/>
                  <a:pt x="536680" y="169309"/>
                  <a:pt x="536680" y="300735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7"/>
          <p:cNvSpPr/>
          <p:nvPr/>
        </p:nvSpPr>
        <p:spPr>
          <a:xfrm>
            <a:off x="11224003" y="1820305"/>
            <a:ext cx="124193" cy="161636"/>
          </a:xfrm>
          <a:custGeom>
            <a:rect b="b" l="l" r="r" t="t"/>
            <a:pathLst>
              <a:path extrusionOk="0" h="161636" w="124193">
                <a:moveTo>
                  <a:pt x="13011" y="0"/>
                </a:moveTo>
                <a:cubicBezTo>
                  <a:pt x="20198" y="0"/>
                  <a:pt x="26023" y="5757"/>
                  <a:pt x="26023" y="12858"/>
                </a:cubicBezTo>
                <a:lnTo>
                  <a:pt x="26023" y="135920"/>
                </a:lnTo>
                <a:lnTo>
                  <a:pt x="111183" y="135920"/>
                </a:lnTo>
                <a:cubicBezTo>
                  <a:pt x="118369" y="135920"/>
                  <a:pt x="124194" y="141676"/>
                  <a:pt x="124194" y="148778"/>
                </a:cubicBezTo>
                <a:cubicBezTo>
                  <a:pt x="124194" y="155879"/>
                  <a:pt x="118369" y="161636"/>
                  <a:pt x="111183" y="161636"/>
                </a:cubicBezTo>
                <a:lnTo>
                  <a:pt x="13011" y="161636"/>
                </a:lnTo>
                <a:cubicBezTo>
                  <a:pt x="5826" y="161636"/>
                  <a:pt x="0" y="155879"/>
                  <a:pt x="0" y="148778"/>
                </a:cubicBezTo>
                <a:lnTo>
                  <a:pt x="0" y="12858"/>
                </a:lnTo>
                <a:cubicBezTo>
                  <a:pt x="0" y="5757"/>
                  <a:pt x="5826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7"/>
          <p:cNvSpPr/>
          <p:nvPr/>
        </p:nvSpPr>
        <p:spPr>
          <a:xfrm>
            <a:off x="10981179" y="3074233"/>
            <a:ext cx="515862" cy="468423"/>
          </a:xfrm>
          <a:custGeom>
            <a:rect b="b" l="l" r="r" t="t"/>
            <a:pathLst>
              <a:path extrusionOk="0" h="468423" w="515862">
                <a:moveTo>
                  <a:pt x="147645" y="0"/>
                </a:moveTo>
                <a:cubicBezTo>
                  <a:pt x="66092" y="0"/>
                  <a:pt x="0" y="66315"/>
                  <a:pt x="0" y="148144"/>
                </a:cubicBezTo>
                <a:cubicBezTo>
                  <a:pt x="0" y="185628"/>
                  <a:pt x="16861" y="224286"/>
                  <a:pt x="40398" y="260302"/>
                </a:cubicBezTo>
                <a:cubicBezTo>
                  <a:pt x="64080" y="296539"/>
                  <a:pt x="95429" y="331469"/>
                  <a:pt x="126420" y="361788"/>
                </a:cubicBezTo>
                <a:cubicBezTo>
                  <a:pt x="157462" y="392156"/>
                  <a:pt x="188455" y="418196"/>
                  <a:pt x="211661" y="436629"/>
                </a:cubicBezTo>
                <a:cubicBezTo>
                  <a:pt x="223273" y="445854"/>
                  <a:pt x="232961" y="453193"/>
                  <a:pt x="239761" y="458237"/>
                </a:cubicBezTo>
                <a:cubicBezTo>
                  <a:pt x="243161" y="460759"/>
                  <a:pt x="245841" y="462709"/>
                  <a:pt x="247681" y="464035"/>
                </a:cubicBezTo>
                <a:cubicBezTo>
                  <a:pt x="248601" y="464699"/>
                  <a:pt x="249311" y="465205"/>
                  <a:pt x="249796" y="465550"/>
                </a:cubicBezTo>
                <a:lnTo>
                  <a:pt x="250353" y="465946"/>
                </a:lnTo>
                <a:lnTo>
                  <a:pt x="250543" y="466079"/>
                </a:lnTo>
                <a:lnTo>
                  <a:pt x="250555" y="466088"/>
                </a:lnTo>
                <a:cubicBezTo>
                  <a:pt x="250559" y="466091"/>
                  <a:pt x="250561" y="466093"/>
                  <a:pt x="257931" y="455529"/>
                </a:cubicBezTo>
                <a:lnTo>
                  <a:pt x="250561" y="466093"/>
                </a:lnTo>
                <a:cubicBezTo>
                  <a:pt x="254986" y="469200"/>
                  <a:pt x="260875" y="469200"/>
                  <a:pt x="265300" y="466093"/>
                </a:cubicBezTo>
                <a:lnTo>
                  <a:pt x="257931" y="455529"/>
                </a:lnTo>
                <a:cubicBezTo>
                  <a:pt x="265300" y="466093"/>
                  <a:pt x="265303" y="466091"/>
                  <a:pt x="265307" y="466088"/>
                </a:cubicBezTo>
                <a:lnTo>
                  <a:pt x="265319" y="466079"/>
                </a:lnTo>
                <a:lnTo>
                  <a:pt x="265509" y="465946"/>
                </a:lnTo>
                <a:lnTo>
                  <a:pt x="266066" y="465550"/>
                </a:lnTo>
                <a:cubicBezTo>
                  <a:pt x="266551" y="465205"/>
                  <a:pt x="267261" y="464699"/>
                  <a:pt x="268180" y="464035"/>
                </a:cubicBezTo>
                <a:cubicBezTo>
                  <a:pt x="270021" y="462709"/>
                  <a:pt x="272701" y="460759"/>
                  <a:pt x="276101" y="458237"/>
                </a:cubicBezTo>
                <a:cubicBezTo>
                  <a:pt x="282902" y="453193"/>
                  <a:pt x="292588" y="445854"/>
                  <a:pt x="304201" y="436629"/>
                </a:cubicBezTo>
                <a:cubicBezTo>
                  <a:pt x="327407" y="418196"/>
                  <a:pt x="358400" y="392156"/>
                  <a:pt x="389442" y="361788"/>
                </a:cubicBezTo>
                <a:cubicBezTo>
                  <a:pt x="420432" y="331469"/>
                  <a:pt x="451782" y="296539"/>
                  <a:pt x="475464" y="260302"/>
                </a:cubicBezTo>
                <a:cubicBezTo>
                  <a:pt x="499001" y="224286"/>
                  <a:pt x="515862" y="185628"/>
                  <a:pt x="515862" y="148144"/>
                </a:cubicBezTo>
                <a:cubicBezTo>
                  <a:pt x="515862" y="66315"/>
                  <a:pt x="449769" y="0"/>
                  <a:pt x="368217" y="0"/>
                </a:cubicBezTo>
                <a:cubicBezTo>
                  <a:pt x="329515" y="0"/>
                  <a:pt x="299456" y="14042"/>
                  <a:pt x="279208" y="27952"/>
                </a:cubicBezTo>
                <a:cubicBezTo>
                  <a:pt x="270208" y="34135"/>
                  <a:pt x="263090" y="40327"/>
                  <a:pt x="257931" y="45333"/>
                </a:cubicBezTo>
                <a:cubicBezTo>
                  <a:pt x="252772" y="40327"/>
                  <a:pt x="245654" y="34135"/>
                  <a:pt x="236654" y="27952"/>
                </a:cubicBezTo>
                <a:cubicBezTo>
                  <a:pt x="216406" y="14042"/>
                  <a:pt x="186347" y="0"/>
                  <a:pt x="147645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7"/>
          <p:cNvSpPr/>
          <p:nvPr/>
        </p:nvSpPr>
        <p:spPr>
          <a:xfrm>
            <a:off x="11051502" y="3135496"/>
            <a:ext cx="110933" cy="103899"/>
          </a:xfrm>
          <a:custGeom>
            <a:rect b="b" l="l" r="r" t="t"/>
            <a:pathLst>
              <a:path extrusionOk="0" h="103899" w="110933">
                <a:moveTo>
                  <a:pt x="252" y="91970"/>
                </a:moveTo>
                <a:cubicBezTo>
                  <a:pt x="-3982" y="35350"/>
                  <a:pt x="45888" y="-7364"/>
                  <a:pt x="100049" y="1063"/>
                </a:cubicBezTo>
                <a:cubicBezTo>
                  <a:pt x="107063" y="2154"/>
                  <a:pt x="111867" y="8744"/>
                  <a:pt x="110780" y="15781"/>
                </a:cubicBezTo>
                <a:cubicBezTo>
                  <a:pt x="109692" y="22818"/>
                  <a:pt x="103124" y="27638"/>
                  <a:pt x="96111" y="26547"/>
                </a:cubicBezTo>
                <a:cubicBezTo>
                  <a:pt x="57337" y="20514"/>
                  <a:pt x="22958" y="50944"/>
                  <a:pt x="25881" y="90040"/>
                </a:cubicBezTo>
                <a:cubicBezTo>
                  <a:pt x="26412" y="97141"/>
                  <a:pt x="21106" y="103330"/>
                  <a:pt x="14028" y="103863"/>
                </a:cubicBezTo>
                <a:cubicBezTo>
                  <a:pt x="6951" y="104395"/>
                  <a:pt x="783" y="99071"/>
                  <a:pt x="252" y="9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7"/>
          <p:cNvSpPr/>
          <p:nvPr/>
        </p:nvSpPr>
        <p:spPr>
          <a:xfrm>
            <a:off x="9843235" y="3091243"/>
            <a:ext cx="538019" cy="438983"/>
          </a:xfrm>
          <a:custGeom>
            <a:rect b="b" l="l" r="r" t="t"/>
            <a:pathLst>
              <a:path extrusionOk="0" h="438983" w="538019">
                <a:moveTo>
                  <a:pt x="141011" y="0"/>
                </a:moveTo>
                <a:cubicBezTo>
                  <a:pt x="99438" y="0"/>
                  <a:pt x="63887" y="27036"/>
                  <a:pt x="39409" y="66381"/>
                </a:cubicBezTo>
                <a:cubicBezTo>
                  <a:pt x="14798" y="105941"/>
                  <a:pt x="0" y="159779"/>
                  <a:pt x="0" y="218567"/>
                </a:cubicBezTo>
                <a:cubicBezTo>
                  <a:pt x="0" y="277356"/>
                  <a:pt x="14798" y="331194"/>
                  <a:pt x="39409" y="370753"/>
                </a:cubicBezTo>
                <a:cubicBezTo>
                  <a:pt x="63887" y="410098"/>
                  <a:pt x="99438" y="437134"/>
                  <a:pt x="141011" y="437134"/>
                </a:cubicBezTo>
                <a:cubicBezTo>
                  <a:pt x="182584" y="437134"/>
                  <a:pt x="218135" y="410098"/>
                  <a:pt x="242613" y="370753"/>
                </a:cubicBezTo>
                <a:cubicBezTo>
                  <a:pt x="253310" y="353558"/>
                  <a:pt x="262154" y="333666"/>
                  <a:pt x="268734" y="311841"/>
                </a:cubicBezTo>
                <a:cubicBezTo>
                  <a:pt x="275369" y="334392"/>
                  <a:pt x="284407" y="354922"/>
                  <a:pt x="295406" y="372602"/>
                </a:cubicBezTo>
                <a:cubicBezTo>
                  <a:pt x="319884" y="411947"/>
                  <a:pt x="355435" y="438983"/>
                  <a:pt x="397008" y="438983"/>
                </a:cubicBezTo>
                <a:cubicBezTo>
                  <a:pt x="438581" y="438983"/>
                  <a:pt x="474132" y="411947"/>
                  <a:pt x="498610" y="372602"/>
                </a:cubicBezTo>
                <a:cubicBezTo>
                  <a:pt x="523221" y="333042"/>
                  <a:pt x="538020" y="279204"/>
                  <a:pt x="538020" y="220416"/>
                </a:cubicBezTo>
                <a:cubicBezTo>
                  <a:pt x="538020" y="161627"/>
                  <a:pt x="523221" y="107790"/>
                  <a:pt x="498610" y="68231"/>
                </a:cubicBezTo>
                <a:cubicBezTo>
                  <a:pt x="474132" y="28885"/>
                  <a:pt x="438581" y="1849"/>
                  <a:pt x="397008" y="1849"/>
                </a:cubicBezTo>
                <a:cubicBezTo>
                  <a:pt x="355435" y="1849"/>
                  <a:pt x="319884" y="28885"/>
                  <a:pt x="295406" y="68231"/>
                </a:cubicBezTo>
                <a:cubicBezTo>
                  <a:pt x="284709" y="85425"/>
                  <a:pt x="275865" y="105317"/>
                  <a:pt x="269285" y="127142"/>
                </a:cubicBezTo>
                <a:cubicBezTo>
                  <a:pt x="262651" y="104592"/>
                  <a:pt x="253612" y="84061"/>
                  <a:pt x="242613" y="66381"/>
                </a:cubicBezTo>
                <a:cubicBezTo>
                  <a:pt x="218135" y="27036"/>
                  <a:pt x="182584" y="0"/>
                  <a:pt x="14101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7"/>
          <p:cNvSpPr/>
          <p:nvPr/>
        </p:nvSpPr>
        <p:spPr>
          <a:xfrm>
            <a:off x="9896097" y="3263405"/>
            <a:ext cx="353923" cy="96504"/>
          </a:xfrm>
          <a:custGeom>
            <a:rect b="b" l="l" r="r" t="t"/>
            <a:pathLst>
              <a:path extrusionOk="0" h="96504" w="353923">
                <a:moveTo>
                  <a:pt x="48962" y="0"/>
                </a:moveTo>
                <a:cubicBezTo>
                  <a:pt x="21921" y="0"/>
                  <a:pt x="0" y="21603"/>
                  <a:pt x="0" y="48252"/>
                </a:cubicBezTo>
                <a:cubicBezTo>
                  <a:pt x="0" y="74901"/>
                  <a:pt x="21921" y="96504"/>
                  <a:pt x="48962" y="96504"/>
                </a:cubicBezTo>
                <a:cubicBezTo>
                  <a:pt x="76003" y="96504"/>
                  <a:pt x="97924" y="74901"/>
                  <a:pt x="97924" y="48252"/>
                </a:cubicBezTo>
                <a:cubicBezTo>
                  <a:pt x="97924" y="21603"/>
                  <a:pt x="76003" y="0"/>
                  <a:pt x="48962" y="0"/>
                </a:cubicBezTo>
                <a:close/>
                <a:moveTo>
                  <a:pt x="304962" y="0"/>
                </a:moveTo>
                <a:cubicBezTo>
                  <a:pt x="277921" y="0"/>
                  <a:pt x="256000" y="21603"/>
                  <a:pt x="256000" y="48252"/>
                </a:cubicBezTo>
                <a:cubicBezTo>
                  <a:pt x="256000" y="74901"/>
                  <a:pt x="277921" y="96504"/>
                  <a:pt x="304962" y="96504"/>
                </a:cubicBezTo>
                <a:cubicBezTo>
                  <a:pt x="332003" y="96504"/>
                  <a:pt x="353924" y="74901"/>
                  <a:pt x="353924" y="48252"/>
                </a:cubicBezTo>
                <a:cubicBezTo>
                  <a:pt x="353924" y="21603"/>
                  <a:pt x="332003" y="0"/>
                  <a:pt x="3049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07"/>
          <p:cNvSpPr/>
          <p:nvPr/>
        </p:nvSpPr>
        <p:spPr>
          <a:xfrm>
            <a:off x="7542636" y="3035390"/>
            <a:ext cx="548861" cy="557836"/>
          </a:xfrm>
          <a:custGeom>
            <a:rect b="b" l="l" r="r" t="t"/>
            <a:pathLst>
              <a:path extrusionOk="0" h="557836" w="548861">
                <a:moveTo>
                  <a:pt x="28731" y="448265"/>
                </a:moveTo>
                <a:cubicBezTo>
                  <a:pt x="89209" y="456841"/>
                  <a:pt x="198085" y="486696"/>
                  <a:pt x="265126" y="553862"/>
                </a:cubicBezTo>
                <a:cubicBezTo>
                  <a:pt x="266301" y="555088"/>
                  <a:pt x="267725" y="556091"/>
                  <a:pt x="269344" y="556788"/>
                </a:cubicBezTo>
                <a:cubicBezTo>
                  <a:pt x="270810" y="557418"/>
                  <a:pt x="272349" y="557760"/>
                  <a:pt x="273885" y="557825"/>
                </a:cubicBezTo>
                <a:cubicBezTo>
                  <a:pt x="274214" y="557838"/>
                  <a:pt x="274542" y="557840"/>
                  <a:pt x="274870" y="557829"/>
                </a:cubicBezTo>
                <a:cubicBezTo>
                  <a:pt x="275694" y="557800"/>
                  <a:pt x="276521" y="557693"/>
                  <a:pt x="277340" y="557503"/>
                </a:cubicBezTo>
                <a:cubicBezTo>
                  <a:pt x="279810" y="556930"/>
                  <a:pt x="282017" y="555651"/>
                  <a:pt x="283726" y="553872"/>
                </a:cubicBezTo>
                <a:cubicBezTo>
                  <a:pt x="350766" y="486699"/>
                  <a:pt x="459650" y="456842"/>
                  <a:pt x="520131" y="448265"/>
                </a:cubicBezTo>
                <a:cubicBezTo>
                  <a:pt x="536059" y="446007"/>
                  <a:pt x="548861" y="432481"/>
                  <a:pt x="548861" y="415553"/>
                </a:cubicBezTo>
                <a:lnTo>
                  <a:pt x="548861" y="32012"/>
                </a:lnTo>
                <a:cubicBezTo>
                  <a:pt x="548861" y="14229"/>
                  <a:pt x="534345" y="-752"/>
                  <a:pt x="515998" y="29"/>
                </a:cubicBezTo>
                <a:cubicBezTo>
                  <a:pt x="386957" y="5522"/>
                  <a:pt x="307901" y="63632"/>
                  <a:pt x="274431" y="105225"/>
                </a:cubicBezTo>
                <a:cubicBezTo>
                  <a:pt x="240961" y="63632"/>
                  <a:pt x="161905" y="5522"/>
                  <a:pt x="32864" y="29"/>
                </a:cubicBezTo>
                <a:cubicBezTo>
                  <a:pt x="14517" y="-752"/>
                  <a:pt x="0" y="14229"/>
                  <a:pt x="0" y="32012"/>
                </a:cubicBezTo>
                <a:lnTo>
                  <a:pt x="0" y="415553"/>
                </a:lnTo>
                <a:cubicBezTo>
                  <a:pt x="0" y="432481"/>
                  <a:pt x="12802" y="446007"/>
                  <a:pt x="28731" y="448265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07"/>
          <p:cNvSpPr/>
          <p:nvPr/>
        </p:nvSpPr>
        <p:spPr>
          <a:xfrm>
            <a:off x="7805511" y="3228523"/>
            <a:ext cx="25821" cy="241915"/>
          </a:xfrm>
          <a:custGeom>
            <a:rect b="b" l="l" r="r" t="t"/>
            <a:pathLst>
              <a:path extrusionOk="0" h="241915" w="25821">
                <a:moveTo>
                  <a:pt x="12911" y="241915"/>
                </a:moveTo>
                <a:cubicBezTo>
                  <a:pt x="5780" y="241915"/>
                  <a:pt x="0" y="236112"/>
                  <a:pt x="0" y="228954"/>
                </a:cubicBezTo>
                <a:lnTo>
                  <a:pt x="0" y="12962"/>
                </a:lnTo>
                <a:cubicBezTo>
                  <a:pt x="0" y="5803"/>
                  <a:pt x="5780" y="0"/>
                  <a:pt x="12911" y="0"/>
                </a:cubicBezTo>
                <a:cubicBezTo>
                  <a:pt x="20041" y="0"/>
                  <a:pt x="25821" y="5803"/>
                  <a:pt x="25821" y="12962"/>
                </a:cubicBezTo>
                <a:lnTo>
                  <a:pt x="25821" y="228954"/>
                </a:lnTo>
                <a:cubicBezTo>
                  <a:pt x="25821" y="236112"/>
                  <a:pt x="20041" y="241915"/>
                  <a:pt x="12911" y="2419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107"/>
          <p:cNvGrpSpPr/>
          <p:nvPr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310" name="Google Shape;310;p107"/>
            <p:cNvSpPr/>
            <p:nvPr/>
          </p:nvSpPr>
          <p:spPr>
            <a:xfrm>
              <a:off x="6440344" y="3029737"/>
              <a:ext cx="440185" cy="561086"/>
            </a:xfrm>
            <a:custGeom>
              <a:rect b="b" l="l" r="r" t="t"/>
              <a:pathLst>
                <a:path extrusionOk="0" h="561086" w="440185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7"/>
            <p:cNvSpPr/>
            <p:nvPr/>
          </p:nvSpPr>
          <p:spPr>
            <a:xfrm>
              <a:off x="6696734" y="3159921"/>
              <a:ext cx="25774" cy="154684"/>
            </a:xfrm>
            <a:custGeom>
              <a:rect b="b" l="l" r="r" t="t"/>
              <a:pathLst>
                <a:path extrusionOk="0" h="154684" w="2577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07"/>
          <p:cNvSpPr/>
          <p:nvPr/>
        </p:nvSpPr>
        <p:spPr>
          <a:xfrm>
            <a:off x="5277568" y="3028029"/>
            <a:ext cx="495077" cy="550329"/>
          </a:xfrm>
          <a:custGeom>
            <a:rect b="b" l="l" r="r" t="t"/>
            <a:pathLst>
              <a:path extrusionOk="0" h="550329" w="495077">
                <a:moveTo>
                  <a:pt x="282399" y="16470"/>
                </a:moveTo>
                <a:cubicBezTo>
                  <a:pt x="264338" y="-5490"/>
                  <a:pt x="230740" y="-5490"/>
                  <a:pt x="212678" y="16470"/>
                </a:cubicBezTo>
                <a:lnTo>
                  <a:pt x="7412" y="266043"/>
                </a:lnTo>
                <a:cubicBezTo>
                  <a:pt x="-9907" y="287101"/>
                  <a:pt x="5060" y="318832"/>
                  <a:pt x="32312" y="318832"/>
                </a:cubicBezTo>
                <a:lnTo>
                  <a:pt x="103196" y="318832"/>
                </a:lnTo>
                <a:lnTo>
                  <a:pt x="103196" y="505142"/>
                </a:lnTo>
                <a:cubicBezTo>
                  <a:pt x="103196" y="530098"/>
                  <a:pt x="123410" y="550329"/>
                  <a:pt x="148346" y="550329"/>
                </a:cubicBezTo>
                <a:lnTo>
                  <a:pt x="346752" y="550329"/>
                </a:lnTo>
                <a:cubicBezTo>
                  <a:pt x="371688" y="550329"/>
                  <a:pt x="391903" y="530098"/>
                  <a:pt x="391903" y="505142"/>
                </a:cubicBezTo>
                <a:lnTo>
                  <a:pt x="391903" y="318832"/>
                </a:lnTo>
                <a:lnTo>
                  <a:pt x="462766" y="318832"/>
                </a:lnTo>
                <a:cubicBezTo>
                  <a:pt x="490017" y="318832"/>
                  <a:pt x="504985" y="287101"/>
                  <a:pt x="487666" y="266043"/>
                </a:cubicBezTo>
                <a:lnTo>
                  <a:pt x="282399" y="1647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07"/>
          <p:cNvSpPr/>
          <p:nvPr/>
        </p:nvSpPr>
        <p:spPr>
          <a:xfrm>
            <a:off x="5398746" y="3125589"/>
            <a:ext cx="126289" cy="150666"/>
          </a:xfrm>
          <a:custGeom>
            <a:rect b="b" l="l" r="r" t="t"/>
            <a:pathLst>
              <a:path extrusionOk="0" h="150666" w="126289">
                <a:moveTo>
                  <a:pt x="121481" y="2857"/>
                </a:move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07"/>
          <p:cNvSpPr/>
          <p:nvPr/>
        </p:nvSpPr>
        <p:spPr>
          <a:xfrm>
            <a:off x="4078495" y="3105591"/>
            <a:ext cx="632786" cy="439452"/>
          </a:xfrm>
          <a:custGeom>
            <a:rect b="b" l="l" r="r" t="t"/>
            <a:pathLst>
              <a:path extrusionOk="0" h="439452" w="63278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07"/>
          <p:cNvSpPr/>
          <p:nvPr/>
        </p:nvSpPr>
        <p:spPr>
          <a:xfrm>
            <a:off x="3016078" y="3024683"/>
            <a:ext cx="432491" cy="557669"/>
          </a:xfrm>
          <a:custGeom>
            <a:rect b="b" l="l" r="r" t="t"/>
            <a:pathLst>
              <a:path extrusionOk="0" h="557669" w="432491">
                <a:moveTo>
                  <a:pt x="126391" y="115434"/>
                </a:moveTo>
                <a:cubicBezTo>
                  <a:pt x="126391" y="65999"/>
                  <a:pt x="166620" y="25923"/>
                  <a:pt x="216246" y="25923"/>
                </a:cubicBezTo>
                <a:cubicBezTo>
                  <a:pt x="265872" y="25923"/>
                  <a:pt x="306101" y="65999"/>
                  <a:pt x="306101" y="115434"/>
                </a:cubicBezTo>
                <a:lnTo>
                  <a:pt x="306101" y="169060"/>
                </a:lnTo>
                <a:lnTo>
                  <a:pt x="332124" y="169060"/>
                </a:lnTo>
                <a:lnTo>
                  <a:pt x="332124" y="115434"/>
                </a:lnTo>
                <a:cubicBezTo>
                  <a:pt x="332124" y="51682"/>
                  <a:pt x="280244" y="0"/>
                  <a:pt x="216246" y="0"/>
                </a:cubicBezTo>
                <a:cubicBezTo>
                  <a:pt x="152249" y="0"/>
                  <a:pt x="100368" y="51682"/>
                  <a:pt x="100368" y="115434"/>
                </a:cubicBezTo>
                <a:lnTo>
                  <a:pt x="100368" y="169060"/>
                </a:lnTo>
                <a:lnTo>
                  <a:pt x="126391" y="169060"/>
                </a:lnTo>
                <a:lnTo>
                  <a:pt x="126391" y="115434"/>
                </a:lnTo>
                <a:close/>
                <a:moveTo>
                  <a:pt x="0" y="201476"/>
                </a:moveTo>
                <a:cubicBezTo>
                  <a:pt x="0" y="183579"/>
                  <a:pt x="14564" y="169072"/>
                  <a:pt x="32528" y="169072"/>
                </a:cubicBezTo>
                <a:lnTo>
                  <a:pt x="399963" y="169072"/>
                </a:lnTo>
                <a:cubicBezTo>
                  <a:pt x="417928" y="169072"/>
                  <a:pt x="432492" y="183579"/>
                  <a:pt x="432492" y="201476"/>
                </a:cubicBezTo>
                <a:lnTo>
                  <a:pt x="432492" y="525266"/>
                </a:lnTo>
                <a:cubicBezTo>
                  <a:pt x="432492" y="543163"/>
                  <a:pt x="417928" y="557670"/>
                  <a:pt x="399963" y="557670"/>
                </a:cubicBezTo>
                <a:lnTo>
                  <a:pt x="32528" y="557670"/>
                </a:lnTo>
                <a:cubicBezTo>
                  <a:pt x="14564" y="557670"/>
                  <a:pt x="0" y="543163"/>
                  <a:pt x="0" y="525266"/>
                </a:cubicBezTo>
                <a:lnTo>
                  <a:pt x="0" y="201476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7"/>
          <p:cNvSpPr/>
          <p:nvPr/>
        </p:nvSpPr>
        <p:spPr>
          <a:xfrm>
            <a:off x="3187999" y="3302672"/>
            <a:ext cx="88642" cy="161202"/>
          </a:xfrm>
          <a:custGeom>
            <a:rect b="b" l="l" r="r" t="t"/>
            <a:pathLst>
              <a:path extrusionOk="0" h="161202" w="88642">
                <a:moveTo>
                  <a:pt x="70693" y="79640"/>
                </a:moveTo>
                <a:cubicBezTo>
                  <a:pt x="81584" y="71596"/>
                  <a:pt x="88642" y="58695"/>
                  <a:pt x="88642" y="44152"/>
                </a:cubicBezTo>
                <a:cubicBezTo>
                  <a:pt x="88642" y="19768"/>
                  <a:pt x="68799" y="0"/>
                  <a:pt x="44321" y="0"/>
                </a:cubicBezTo>
                <a:cubicBezTo>
                  <a:pt x="19843" y="0"/>
                  <a:pt x="0" y="19768"/>
                  <a:pt x="0" y="44152"/>
                </a:cubicBezTo>
                <a:cubicBezTo>
                  <a:pt x="0" y="58695"/>
                  <a:pt x="7059" y="71596"/>
                  <a:pt x="17949" y="79640"/>
                </a:cubicBezTo>
                <a:lnTo>
                  <a:pt x="6901" y="152159"/>
                </a:lnTo>
                <a:cubicBezTo>
                  <a:pt x="6177" y="156918"/>
                  <a:pt x="9875" y="161203"/>
                  <a:pt x="14707" y="161203"/>
                </a:cubicBezTo>
                <a:lnTo>
                  <a:pt x="73935" y="161203"/>
                </a:lnTo>
                <a:cubicBezTo>
                  <a:pt x="78767" y="161203"/>
                  <a:pt x="82465" y="156918"/>
                  <a:pt x="81741" y="152159"/>
                </a:cubicBezTo>
                <a:lnTo>
                  <a:pt x="70693" y="79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7"/>
          <p:cNvSpPr/>
          <p:nvPr/>
        </p:nvSpPr>
        <p:spPr>
          <a:xfrm>
            <a:off x="1852744" y="3068786"/>
            <a:ext cx="488541" cy="485155"/>
          </a:xfrm>
          <a:custGeom>
            <a:rect b="b" l="l" r="r" t="t"/>
            <a:pathLst>
              <a:path extrusionOk="0" h="485155" w="488541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07"/>
          <p:cNvGrpSpPr/>
          <p:nvPr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319" name="Google Shape;319;p107"/>
            <p:cNvSpPr/>
            <p:nvPr/>
          </p:nvSpPr>
          <p:spPr>
            <a:xfrm>
              <a:off x="666809" y="3048591"/>
              <a:ext cx="580332" cy="553452"/>
            </a:xfrm>
            <a:custGeom>
              <a:rect b="b" l="l" r="r" t="t"/>
              <a:pathLst>
                <a:path extrusionOk="0" h="553452" w="58033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07"/>
            <p:cNvSpPr/>
            <p:nvPr/>
          </p:nvSpPr>
          <p:spPr>
            <a:xfrm>
              <a:off x="812088" y="3149144"/>
              <a:ext cx="150718" cy="142998"/>
            </a:xfrm>
            <a:custGeom>
              <a:rect b="b" l="l" r="r" t="t"/>
              <a:pathLst>
                <a:path extrusionOk="0" h="142998" w="15071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07"/>
          <p:cNvSpPr/>
          <p:nvPr/>
        </p:nvSpPr>
        <p:spPr>
          <a:xfrm>
            <a:off x="680304" y="4414514"/>
            <a:ext cx="552730" cy="554914"/>
          </a:xfrm>
          <a:custGeom>
            <a:rect b="b" l="l" r="r" t="t"/>
            <a:pathLst>
              <a:path extrusionOk="0" h="554914" w="552730">
                <a:moveTo>
                  <a:pt x="291666" y="10894"/>
                </a:moveTo>
                <a:cubicBezTo>
                  <a:pt x="286595" y="-3631"/>
                  <a:pt x="266135" y="-3631"/>
                  <a:pt x="261064" y="10894"/>
                </a:cubicBezTo>
                <a:cubicBezTo>
                  <a:pt x="220026" y="128457"/>
                  <a:pt x="127951" y="220895"/>
                  <a:pt x="10851" y="262096"/>
                </a:cubicBezTo>
                <a:cubicBezTo>
                  <a:pt x="-3617" y="267186"/>
                  <a:pt x="-3617" y="287728"/>
                  <a:pt x="10851" y="292818"/>
                </a:cubicBezTo>
                <a:cubicBezTo>
                  <a:pt x="127951" y="334019"/>
                  <a:pt x="220026" y="426458"/>
                  <a:pt x="261064" y="544021"/>
                </a:cubicBezTo>
                <a:cubicBezTo>
                  <a:pt x="266135" y="558546"/>
                  <a:pt x="286596" y="558546"/>
                  <a:pt x="291666" y="544021"/>
                </a:cubicBezTo>
                <a:cubicBezTo>
                  <a:pt x="332704" y="426458"/>
                  <a:pt x="424779" y="334019"/>
                  <a:pt x="541879" y="292818"/>
                </a:cubicBezTo>
                <a:cubicBezTo>
                  <a:pt x="556347" y="287728"/>
                  <a:pt x="556347" y="267186"/>
                  <a:pt x="541879" y="262096"/>
                </a:cubicBezTo>
                <a:cubicBezTo>
                  <a:pt x="424779" y="220895"/>
                  <a:pt x="332704" y="128457"/>
                  <a:pt x="291666" y="10894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7"/>
          <p:cNvSpPr/>
          <p:nvPr/>
        </p:nvSpPr>
        <p:spPr>
          <a:xfrm>
            <a:off x="943286" y="4676687"/>
            <a:ext cx="153740" cy="158028"/>
          </a:xfrm>
          <a:custGeom>
            <a:rect b="b" l="l" r="r" t="t"/>
            <a:pathLst>
              <a:path extrusionOk="0" h="158028" w="153740">
                <a:moveTo>
                  <a:pt x="152471" y="7368"/>
                </a:moveTo>
                <a:cubicBezTo>
                  <a:pt x="155551" y="13824"/>
                  <a:pt x="152833" y="21564"/>
                  <a:pt x="146402" y="24655"/>
                </a:cubicBezTo>
                <a:cubicBezTo>
                  <a:pt x="93722" y="49978"/>
                  <a:pt x="51425" y="92865"/>
                  <a:pt x="26725" y="146001"/>
                </a:cubicBezTo>
                <a:lnTo>
                  <a:pt x="24613" y="150545"/>
                </a:lnTo>
                <a:cubicBezTo>
                  <a:pt x="21597" y="157032"/>
                  <a:pt x="13915" y="159837"/>
                  <a:pt x="7454" y="156809"/>
                </a:cubicBezTo>
                <a:cubicBezTo>
                  <a:pt x="993" y="153782"/>
                  <a:pt x="-1801" y="146069"/>
                  <a:pt x="1214" y="139582"/>
                </a:cubicBezTo>
                <a:lnTo>
                  <a:pt x="3327" y="135038"/>
                </a:lnTo>
                <a:cubicBezTo>
                  <a:pt x="30554" y="76464"/>
                  <a:pt x="77180" y="29188"/>
                  <a:pt x="135251" y="1274"/>
                </a:cubicBezTo>
                <a:cubicBezTo>
                  <a:pt x="141683" y="-1817"/>
                  <a:pt x="149392" y="911"/>
                  <a:pt x="152471" y="73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7"/>
          <p:cNvSpPr/>
          <p:nvPr/>
        </p:nvSpPr>
        <p:spPr>
          <a:xfrm>
            <a:off x="1863851" y="4452639"/>
            <a:ext cx="488541" cy="491614"/>
          </a:xfrm>
          <a:custGeom>
            <a:rect b="b" l="l" r="r" t="t"/>
            <a:pathLst>
              <a:path extrusionOk="0" h="491614" w="488541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7"/>
          <p:cNvSpPr/>
          <p:nvPr/>
        </p:nvSpPr>
        <p:spPr>
          <a:xfrm>
            <a:off x="3061391" y="4377139"/>
            <a:ext cx="339168" cy="643960"/>
          </a:xfrm>
          <a:custGeom>
            <a:rect b="b" l="l" r="r" t="t"/>
            <a:pathLst>
              <a:path extrusionOk="0" h="643960" w="339168">
                <a:moveTo>
                  <a:pt x="169584" y="0"/>
                </a:moveTo>
                <a:cubicBezTo>
                  <a:pt x="75925" y="0"/>
                  <a:pt x="0" y="76874"/>
                  <a:pt x="0" y="171704"/>
                </a:cubicBezTo>
                <a:cubicBezTo>
                  <a:pt x="0" y="243135"/>
                  <a:pt x="43074" y="304350"/>
                  <a:pt x="104322" y="330229"/>
                </a:cubicBezTo>
                <a:lnTo>
                  <a:pt x="104322" y="581656"/>
                </a:lnTo>
                <a:cubicBezTo>
                  <a:pt x="104322" y="616066"/>
                  <a:pt x="131872" y="643960"/>
                  <a:pt x="165857" y="643960"/>
                </a:cubicBezTo>
                <a:cubicBezTo>
                  <a:pt x="199841" y="643960"/>
                  <a:pt x="227392" y="616066"/>
                  <a:pt x="227392" y="581656"/>
                </a:cubicBezTo>
                <a:lnTo>
                  <a:pt x="227392" y="577597"/>
                </a:lnTo>
                <a:lnTo>
                  <a:pt x="247736" y="577597"/>
                </a:lnTo>
                <a:cubicBezTo>
                  <a:pt x="273873" y="577597"/>
                  <a:pt x="297748" y="558237"/>
                  <a:pt x="297748" y="531192"/>
                </a:cubicBezTo>
                <a:lnTo>
                  <a:pt x="297748" y="430191"/>
                </a:lnTo>
                <a:cubicBezTo>
                  <a:pt x="297748" y="403146"/>
                  <a:pt x="273873" y="383786"/>
                  <a:pt x="247736" y="383786"/>
                </a:cubicBezTo>
                <a:lnTo>
                  <a:pt x="227392" y="383786"/>
                </a:lnTo>
                <a:lnTo>
                  <a:pt x="227392" y="333170"/>
                </a:lnTo>
                <a:cubicBezTo>
                  <a:pt x="292579" y="309239"/>
                  <a:pt x="339169" y="245996"/>
                  <a:pt x="339169" y="171704"/>
                </a:cubicBezTo>
                <a:cubicBezTo>
                  <a:pt x="339169" y="76874"/>
                  <a:pt x="263243" y="0"/>
                  <a:pt x="169584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7"/>
          <p:cNvSpPr/>
          <p:nvPr/>
        </p:nvSpPr>
        <p:spPr>
          <a:xfrm>
            <a:off x="3170924" y="4459143"/>
            <a:ext cx="120086" cy="55971"/>
          </a:xfrm>
          <a:custGeom>
            <a:rect b="b" l="l" r="r" t="t"/>
            <a:pathLst>
              <a:path extrusionOk="0" h="55971" w="120086">
                <a:moveTo>
                  <a:pt x="60043" y="0"/>
                </a:moveTo>
                <a:cubicBezTo>
                  <a:pt x="29055" y="0"/>
                  <a:pt x="3516" y="21626"/>
                  <a:pt x="45" y="49480"/>
                </a:cubicBezTo>
                <a:cubicBezTo>
                  <a:pt x="-399" y="53044"/>
                  <a:pt x="2520" y="55972"/>
                  <a:pt x="6069" y="55972"/>
                </a:cubicBezTo>
                <a:lnTo>
                  <a:pt x="114018" y="55972"/>
                </a:lnTo>
                <a:cubicBezTo>
                  <a:pt x="117566" y="55972"/>
                  <a:pt x="120485" y="53044"/>
                  <a:pt x="120042" y="49480"/>
                </a:cubicBezTo>
                <a:cubicBezTo>
                  <a:pt x="116570" y="21626"/>
                  <a:pt x="91032" y="0"/>
                  <a:pt x="600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107"/>
          <p:cNvGrpSpPr/>
          <p:nvPr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327" name="Google Shape;327;p107"/>
            <p:cNvSpPr/>
            <p:nvPr/>
          </p:nvSpPr>
          <p:spPr>
            <a:xfrm>
              <a:off x="4055145" y="4413698"/>
              <a:ext cx="632904" cy="515658"/>
            </a:xfrm>
            <a:custGeom>
              <a:rect b="b" l="l" r="r" t="t"/>
              <a:pathLst>
                <a:path extrusionOk="0" h="515658" w="632904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7"/>
            <p:cNvSpPr/>
            <p:nvPr/>
          </p:nvSpPr>
          <p:spPr>
            <a:xfrm>
              <a:off x="4130738" y="4568238"/>
              <a:ext cx="484986" cy="25701"/>
            </a:xfrm>
            <a:custGeom>
              <a:rect b="b" l="l" r="r" t="t"/>
              <a:pathLst>
                <a:path extrusionOk="0" h="25701" w="484986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07"/>
          <p:cNvSpPr/>
          <p:nvPr/>
        </p:nvSpPr>
        <p:spPr>
          <a:xfrm>
            <a:off x="5277568" y="4403987"/>
            <a:ext cx="495077" cy="550329"/>
          </a:xfrm>
          <a:custGeom>
            <a:rect b="b" l="l" r="r" t="t"/>
            <a:pathLst>
              <a:path extrusionOk="0" h="550329" w="495077">
                <a:moveTo>
                  <a:pt x="212679" y="533860"/>
                </a:moveTo>
                <a:cubicBezTo>
                  <a:pt x="230740" y="555819"/>
                  <a:pt x="264338" y="555819"/>
                  <a:pt x="282399" y="533860"/>
                </a:cubicBezTo>
                <a:lnTo>
                  <a:pt x="487666" y="284286"/>
                </a:lnTo>
                <a:cubicBezTo>
                  <a:pt x="504985" y="263229"/>
                  <a:pt x="490017" y="231497"/>
                  <a:pt x="462766" y="231497"/>
                </a:cubicBezTo>
                <a:lnTo>
                  <a:pt x="391882" y="231497"/>
                </a:lnTo>
                <a:lnTo>
                  <a:pt x="391882" y="45187"/>
                </a:lnTo>
                <a:cubicBezTo>
                  <a:pt x="391882" y="20231"/>
                  <a:pt x="371667" y="0"/>
                  <a:pt x="346731" y="0"/>
                </a:cubicBezTo>
                <a:lnTo>
                  <a:pt x="148325" y="0"/>
                </a:lnTo>
                <a:cubicBezTo>
                  <a:pt x="123389" y="0"/>
                  <a:pt x="103175" y="20231"/>
                  <a:pt x="103175" y="45187"/>
                </a:cubicBezTo>
                <a:lnTo>
                  <a:pt x="103175" y="231497"/>
                </a:lnTo>
                <a:lnTo>
                  <a:pt x="32312" y="231497"/>
                </a:lnTo>
                <a:cubicBezTo>
                  <a:pt x="5060" y="231497"/>
                  <a:pt x="-9907" y="263229"/>
                  <a:pt x="7412" y="284286"/>
                </a:cubicBezTo>
                <a:lnTo>
                  <a:pt x="212679" y="53386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7"/>
          <p:cNvSpPr/>
          <p:nvPr/>
        </p:nvSpPr>
        <p:spPr>
          <a:xfrm>
            <a:off x="5525176" y="4706015"/>
            <a:ext cx="126289" cy="150665"/>
          </a:xfrm>
          <a:custGeom>
            <a:rect b="b" l="l" r="r" t="t"/>
            <a:pathLst>
              <a:path extrusionOk="0" h="150665" w="126289">
                <a:moveTo>
                  <a:pt x="4808" y="147809"/>
                </a:move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7"/>
          <p:cNvSpPr/>
          <p:nvPr/>
        </p:nvSpPr>
        <p:spPr>
          <a:xfrm>
            <a:off x="6404432" y="4414344"/>
            <a:ext cx="533352" cy="514936"/>
          </a:xfrm>
          <a:custGeom>
            <a:rect b="b" l="l" r="r" t="t"/>
            <a:pathLst>
              <a:path extrusionOk="0" h="514936" w="533352">
                <a:moveTo>
                  <a:pt x="280929" y="0"/>
                </a:moveTo>
                <a:cubicBezTo>
                  <a:pt x="273772" y="0"/>
                  <a:pt x="267970" y="5825"/>
                  <a:pt x="267970" y="13011"/>
                </a:cubicBezTo>
                <a:lnTo>
                  <a:pt x="267970" y="151230"/>
                </a:lnTo>
                <a:lnTo>
                  <a:pt x="149313" y="151230"/>
                </a:lnTo>
                <a:cubicBezTo>
                  <a:pt x="142156" y="151230"/>
                  <a:pt x="136354" y="157056"/>
                  <a:pt x="136354" y="164242"/>
                </a:cubicBezTo>
                <a:lnTo>
                  <a:pt x="136354" y="312025"/>
                </a:lnTo>
                <a:lnTo>
                  <a:pt x="12959" y="312025"/>
                </a:lnTo>
                <a:cubicBezTo>
                  <a:pt x="5802" y="312025"/>
                  <a:pt x="0" y="317850"/>
                  <a:pt x="0" y="325036"/>
                </a:cubicBezTo>
                <a:lnTo>
                  <a:pt x="0" y="501925"/>
                </a:lnTo>
                <a:cubicBezTo>
                  <a:pt x="0" y="509111"/>
                  <a:pt x="5802" y="514936"/>
                  <a:pt x="12959" y="514936"/>
                </a:cubicBezTo>
                <a:lnTo>
                  <a:pt x="520386" y="514936"/>
                </a:lnTo>
                <a:cubicBezTo>
                  <a:pt x="520613" y="514936"/>
                  <a:pt x="520841" y="514930"/>
                  <a:pt x="521067" y="514919"/>
                </a:cubicBezTo>
                <a:lnTo>
                  <a:pt x="521070" y="514918"/>
                </a:lnTo>
                <a:cubicBezTo>
                  <a:pt x="527953" y="514554"/>
                  <a:pt x="533348" y="508845"/>
                  <a:pt x="533348" y="501925"/>
                </a:cubicBezTo>
                <a:lnTo>
                  <a:pt x="533348" y="352705"/>
                </a:lnTo>
                <a:cubicBezTo>
                  <a:pt x="533351" y="352599"/>
                  <a:pt x="533352" y="352493"/>
                  <a:pt x="533352" y="352386"/>
                </a:cubicBezTo>
                <a:lnTo>
                  <a:pt x="533352" y="164242"/>
                </a:lnTo>
                <a:cubicBezTo>
                  <a:pt x="533352" y="164135"/>
                  <a:pt x="533351" y="164029"/>
                  <a:pt x="533348" y="163924"/>
                </a:cubicBezTo>
                <a:lnTo>
                  <a:pt x="533348" y="13011"/>
                </a:lnTo>
                <a:cubicBezTo>
                  <a:pt x="533348" y="5825"/>
                  <a:pt x="527546" y="0"/>
                  <a:pt x="520389" y="0"/>
                </a:cubicBezTo>
                <a:lnTo>
                  <a:pt x="2809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7"/>
          <p:cNvSpPr/>
          <p:nvPr/>
        </p:nvSpPr>
        <p:spPr>
          <a:xfrm>
            <a:off x="6601944" y="4726444"/>
            <a:ext cx="173228" cy="26022"/>
          </a:xfrm>
          <a:custGeom>
            <a:rect b="b" l="l" r="r" t="t"/>
            <a:pathLst>
              <a:path extrusionOk="0" h="26022" w="173228">
                <a:moveTo>
                  <a:pt x="173228" y="13011"/>
                </a:moveTo>
                <a:cubicBezTo>
                  <a:pt x="173228" y="20197"/>
                  <a:pt x="167426" y="26023"/>
                  <a:pt x="160269" y="26023"/>
                </a:cubicBezTo>
                <a:lnTo>
                  <a:pt x="12959" y="26023"/>
                </a:lnTo>
                <a:cubicBezTo>
                  <a:pt x="5802" y="26023"/>
                  <a:pt x="0" y="20197"/>
                  <a:pt x="0" y="13011"/>
                </a:cubicBezTo>
                <a:cubicBezTo>
                  <a:pt x="0" y="5825"/>
                  <a:pt x="5802" y="0"/>
                  <a:pt x="12959" y="0"/>
                </a:cubicBezTo>
                <a:lnTo>
                  <a:pt x="160269" y="0"/>
                </a:lnTo>
                <a:cubicBezTo>
                  <a:pt x="167426" y="0"/>
                  <a:pt x="173228" y="5825"/>
                  <a:pt x="173228" y="13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107"/>
          <p:cNvGrpSpPr/>
          <p:nvPr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334" name="Google Shape;334;p107"/>
            <p:cNvSpPr/>
            <p:nvPr/>
          </p:nvSpPr>
          <p:spPr>
            <a:xfrm>
              <a:off x="7594892" y="4402050"/>
              <a:ext cx="440598" cy="581537"/>
            </a:xfrm>
            <a:custGeom>
              <a:rect b="b" l="l" r="r" t="t"/>
              <a:pathLst>
                <a:path extrusionOk="0" h="581537" w="440598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07"/>
            <p:cNvSpPr/>
            <p:nvPr/>
          </p:nvSpPr>
          <p:spPr>
            <a:xfrm>
              <a:off x="7859524" y="4798752"/>
              <a:ext cx="121721" cy="125289"/>
            </a:xfrm>
            <a:custGeom>
              <a:rect b="b" l="l" r="r" t="t"/>
              <a:pathLst>
                <a:path extrusionOk="0" h="125289" w="121721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07"/>
          <p:cNvSpPr/>
          <p:nvPr/>
        </p:nvSpPr>
        <p:spPr>
          <a:xfrm>
            <a:off x="8749419" y="4414852"/>
            <a:ext cx="393578" cy="562602"/>
          </a:xfrm>
          <a:custGeom>
            <a:rect b="b" l="l" r="r" t="t"/>
            <a:pathLst>
              <a:path extrusionOk="0" h="562602" w="393578">
                <a:moveTo>
                  <a:pt x="38614" y="0"/>
                </a:moveTo>
                <a:cubicBezTo>
                  <a:pt x="17288" y="0"/>
                  <a:pt x="0" y="17476"/>
                  <a:pt x="0" y="39034"/>
                </a:cubicBezTo>
                <a:lnTo>
                  <a:pt x="0" y="536537"/>
                </a:lnTo>
                <a:cubicBezTo>
                  <a:pt x="0" y="557205"/>
                  <a:pt x="22689" y="569625"/>
                  <a:pt x="39812" y="558329"/>
                </a:cubicBezTo>
                <a:lnTo>
                  <a:pt x="196789" y="454770"/>
                </a:lnTo>
                <a:lnTo>
                  <a:pt x="353766" y="558329"/>
                </a:lnTo>
                <a:cubicBezTo>
                  <a:pt x="370889" y="569625"/>
                  <a:pt x="393578" y="557205"/>
                  <a:pt x="393578" y="536537"/>
                </a:cubicBezTo>
                <a:lnTo>
                  <a:pt x="393578" y="39034"/>
                </a:lnTo>
                <a:cubicBezTo>
                  <a:pt x="393578" y="17476"/>
                  <a:pt x="376290" y="0"/>
                  <a:pt x="354964" y="0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7"/>
          <p:cNvSpPr/>
          <p:nvPr/>
        </p:nvSpPr>
        <p:spPr>
          <a:xfrm>
            <a:off x="8813776" y="4479909"/>
            <a:ext cx="106586" cy="107744"/>
          </a:xfrm>
          <a:custGeom>
            <a:rect b="b" l="l" r="r" t="t"/>
            <a:pathLst>
              <a:path extrusionOk="0" h="107744" w="106586">
                <a:moveTo>
                  <a:pt x="0" y="13011"/>
                </a:moveTo>
                <a:cubicBezTo>
                  <a:pt x="0" y="5825"/>
                  <a:pt x="5763" y="0"/>
                  <a:pt x="12871" y="0"/>
                </a:cubicBezTo>
                <a:lnTo>
                  <a:pt x="93715" y="0"/>
                </a:lnTo>
                <a:cubicBezTo>
                  <a:pt x="100824" y="0"/>
                  <a:pt x="106586" y="5825"/>
                  <a:pt x="106586" y="13011"/>
                </a:cubicBezTo>
                <a:cubicBezTo>
                  <a:pt x="106586" y="20198"/>
                  <a:pt x="100824" y="26023"/>
                  <a:pt x="93715" y="26023"/>
                </a:cubicBezTo>
                <a:lnTo>
                  <a:pt x="25743" y="26023"/>
                </a:lnTo>
                <a:lnTo>
                  <a:pt x="25743" y="94733"/>
                </a:lnTo>
                <a:cubicBezTo>
                  <a:pt x="25743" y="101920"/>
                  <a:pt x="19980" y="107745"/>
                  <a:pt x="12871" y="107745"/>
                </a:cubicBezTo>
                <a:cubicBezTo>
                  <a:pt x="5763" y="107745"/>
                  <a:pt x="0" y="101920"/>
                  <a:pt x="0" y="94733"/>
                </a:cubicBezTo>
                <a:lnTo>
                  <a:pt x="0" y="130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7"/>
          <p:cNvSpPr/>
          <p:nvPr/>
        </p:nvSpPr>
        <p:spPr>
          <a:xfrm>
            <a:off x="9787387" y="4484849"/>
            <a:ext cx="594381" cy="412089"/>
          </a:xfrm>
          <a:custGeom>
            <a:rect b="b" l="l" r="r" t="t"/>
            <a:pathLst>
              <a:path extrusionOk="0" h="412089" w="594381">
                <a:moveTo>
                  <a:pt x="0" y="32529"/>
                </a:moveTo>
                <a:cubicBezTo>
                  <a:pt x="0" y="14564"/>
                  <a:pt x="14563" y="0"/>
                  <a:pt x="32529" y="0"/>
                </a:cubicBezTo>
                <a:lnTo>
                  <a:pt x="561853" y="0"/>
                </a:lnTo>
                <a:cubicBezTo>
                  <a:pt x="579818" y="0"/>
                  <a:pt x="594381" y="14564"/>
                  <a:pt x="594381" y="32529"/>
                </a:cubicBezTo>
                <a:lnTo>
                  <a:pt x="594381" y="379561"/>
                </a:lnTo>
                <a:cubicBezTo>
                  <a:pt x="594381" y="397527"/>
                  <a:pt x="579818" y="412090"/>
                  <a:pt x="561853" y="412090"/>
                </a:cubicBezTo>
                <a:lnTo>
                  <a:pt x="32529" y="412090"/>
                </a:lnTo>
                <a:cubicBezTo>
                  <a:pt x="14563" y="412090"/>
                  <a:pt x="0" y="397527"/>
                  <a:pt x="0" y="379561"/>
                </a:cubicBezTo>
                <a:lnTo>
                  <a:pt x="0" y="32529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7"/>
          <p:cNvSpPr/>
          <p:nvPr/>
        </p:nvSpPr>
        <p:spPr>
          <a:xfrm>
            <a:off x="9787387" y="4484849"/>
            <a:ext cx="594381" cy="412089"/>
          </a:xfrm>
          <a:custGeom>
            <a:rect b="b" l="l" r="r" t="t"/>
            <a:pathLst>
              <a:path extrusionOk="0" h="412089" w="594381">
                <a:moveTo>
                  <a:pt x="561853" y="26023"/>
                </a:moveTo>
                <a:lnTo>
                  <a:pt x="32529" y="26023"/>
                </a:lnTo>
                <a:cubicBezTo>
                  <a:pt x="28936" y="26023"/>
                  <a:pt x="26023" y="28935"/>
                  <a:pt x="26023" y="32529"/>
                </a:cubicBezTo>
                <a:lnTo>
                  <a:pt x="26023" y="379561"/>
                </a:lnTo>
                <a:cubicBezTo>
                  <a:pt x="26023" y="383155"/>
                  <a:pt x="28936" y="386067"/>
                  <a:pt x="32529" y="386067"/>
                </a:cubicBezTo>
                <a:lnTo>
                  <a:pt x="561853" y="386067"/>
                </a:lnTo>
                <a:cubicBezTo>
                  <a:pt x="565446" y="386067"/>
                  <a:pt x="568358" y="383155"/>
                  <a:pt x="568358" y="379561"/>
                </a:cubicBezTo>
                <a:lnTo>
                  <a:pt x="568358" y="32529"/>
                </a:lnTo>
                <a:cubicBezTo>
                  <a:pt x="568358" y="28935"/>
                  <a:pt x="565446" y="26023"/>
                  <a:pt x="561853" y="26023"/>
                </a:cubicBezTo>
                <a:close/>
                <a:moveTo>
                  <a:pt x="32529" y="0"/>
                </a:moveTo>
                <a:cubicBezTo>
                  <a:pt x="14563" y="0"/>
                  <a:pt x="0" y="14564"/>
                  <a:pt x="0" y="32529"/>
                </a:cubicBezTo>
                <a:lnTo>
                  <a:pt x="0" y="379561"/>
                </a:lnTo>
                <a:cubicBezTo>
                  <a:pt x="0" y="397527"/>
                  <a:pt x="14563" y="412090"/>
                  <a:pt x="32529" y="412090"/>
                </a:cubicBezTo>
                <a:lnTo>
                  <a:pt x="561853" y="412090"/>
                </a:lnTo>
                <a:cubicBezTo>
                  <a:pt x="579818" y="412090"/>
                  <a:pt x="594381" y="397527"/>
                  <a:pt x="594381" y="379561"/>
                </a:cubicBezTo>
                <a:lnTo>
                  <a:pt x="594381" y="32529"/>
                </a:lnTo>
                <a:cubicBezTo>
                  <a:pt x="594381" y="14564"/>
                  <a:pt x="579818" y="0"/>
                  <a:pt x="561853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7"/>
          <p:cNvSpPr/>
          <p:nvPr/>
        </p:nvSpPr>
        <p:spPr>
          <a:xfrm>
            <a:off x="9872438" y="4548526"/>
            <a:ext cx="109901" cy="109901"/>
          </a:xfrm>
          <a:custGeom>
            <a:rect b="b" l="l" r="r" t="t"/>
            <a:pathLst>
              <a:path extrusionOk="0" h="109901" w="109901">
                <a:moveTo>
                  <a:pt x="54950" y="0"/>
                </a:moveTo>
                <a:cubicBezTo>
                  <a:pt x="24602" y="0"/>
                  <a:pt x="0" y="24603"/>
                  <a:pt x="0" y="54951"/>
                </a:cubicBezTo>
                <a:cubicBezTo>
                  <a:pt x="0" y="85300"/>
                  <a:pt x="24602" y="109902"/>
                  <a:pt x="54950" y="109902"/>
                </a:cubicBezTo>
                <a:cubicBezTo>
                  <a:pt x="85299" y="109902"/>
                  <a:pt x="109902" y="85300"/>
                  <a:pt x="109902" y="54951"/>
                </a:cubicBezTo>
                <a:cubicBezTo>
                  <a:pt x="109902" y="24603"/>
                  <a:pt x="85299" y="0"/>
                  <a:pt x="549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7"/>
          <p:cNvSpPr/>
          <p:nvPr/>
        </p:nvSpPr>
        <p:spPr>
          <a:xfrm>
            <a:off x="9831882" y="4557094"/>
            <a:ext cx="505385" cy="299758"/>
          </a:xfrm>
          <a:custGeom>
            <a:rect b="b" l="l" r="r" t="t"/>
            <a:pathLst>
              <a:path extrusionOk="0" h="299758" w="505385">
                <a:moveTo>
                  <a:pt x="399990" y="7042"/>
                </a:moveTo>
                <a:cubicBezTo>
                  <a:pt x="389654" y="-2653"/>
                  <a:pt x="373460" y="-2294"/>
                  <a:pt x="363563" y="7850"/>
                </a:cubicBezTo>
                <a:lnTo>
                  <a:pt x="302895" y="70027"/>
                </a:lnTo>
                <a:cubicBezTo>
                  <a:pt x="302683" y="70219"/>
                  <a:pt x="302477" y="70418"/>
                  <a:pt x="302276" y="70626"/>
                </a:cubicBezTo>
                <a:lnTo>
                  <a:pt x="298129" y="74910"/>
                </a:lnTo>
                <a:lnTo>
                  <a:pt x="239182" y="135324"/>
                </a:lnTo>
                <a:lnTo>
                  <a:pt x="209507" y="104911"/>
                </a:lnTo>
                <a:cubicBezTo>
                  <a:pt x="199295" y="94445"/>
                  <a:pt x="182468" y="94445"/>
                  <a:pt x="172255" y="104911"/>
                </a:cubicBezTo>
                <a:lnTo>
                  <a:pt x="3699" y="277660"/>
                </a:lnTo>
                <a:cubicBezTo>
                  <a:pt x="-1320" y="282803"/>
                  <a:pt x="-1219" y="291041"/>
                  <a:pt x="3925" y="296059"/>
                </a:cubicBezTo>
                <a:cubicBezTo>
                  <a:pt x="9068" y="301078"/>
                  <a:pt x="17306" y="300977"/>
                  <a:pt x="22324" y="295834"/>
                </a:cubicBezTo>
                <a:lnTo>
                  <a:pt x="190881" y="123084"/>
                </a:lnTo>
                <a:lnTo>
                  <a:pt x="220556" y="153497"/>
                </a:lnTo>
                <a:cubicBezTo>
                  <a:pt x="220812" y="153760"/>
                  <a:pt x="221072" y="154015"/>
                  <a:pt x="221336" y="154264"/>
                </a:cubicBezTo>
                <a:lnTo>
                  <a:pt x="179729" y="197257"/>
                </a:lnTo>
                <a:cubicBezTo>
                  <a:pt x="174731" y="202422"/>
                  <a:pt x="174866" y="210658"/>
                  <a:pt x="180030" y="215656"/>
                </a:cubicBezTo>
                <a:cubicBezTo>
                  <a:pt x="185194" y="220653"/>
                  <a:pt x="193431" y="220518"/>
                  <a:pt x="198429" y="215354"/>
                </a:cubicBezTo>
                <a:lnTo>
                  <a:pt x="316794" y="93044"/>
                </a:lnTo>
                <a:lnTo>
                  <a:pt x="382189" y="26023"/>
                </a:lnTo>
                <a:lnTo>
                  <a:pt x="483474" y="121015"/>
                </a:lnTo>
                <a:cubicBezTo>
                  <a:pt x="488715" y="125931"/>
                  <a:pt x="496949" y="125667"/>
                  <a:pt x="501865" y="120426"/>
                </a:cubicBezTo>
                <a:cubicBezTo>
                  <a:pt x="506781" y="115184"/>
                  <a:pt x="506517" y="106950"/>
                  <a:pt x="501275" y="102034"/>
                </a:cubicBezTo>
                <a:lnTo>
                  <a:pt x="399990" y="7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7"/>
          <p:cNvSpPr/>
          <p:nvPr/>
        </p:nvSpPr>
        <p:spPr>
          <a:xfrm>
            <a:off x="11066650" y="4861790"/>
            <a:ext cx="72332" cy="71977"/>
          </a:xfrm>
          <a:custGeom>
            <a:rect b="b" l="l" r="r" t="t"/>
            <a:pathLst>
              <a:path extrusionOk="0" h="71977" w="72332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7"/>
          <p:cNvSpPr/>
          <p:nvPr/>
        </p:nvSpPr>
        <p:spPr>
          <a:xfrm>
            <a:off x="11053686" y="4848890"/>
            <a:ext cx="98259" cy="97778"/>
          </a:xfrm>
          <a:custGeom>
            <a:rect b="b" l="l" r="r" t="t"/>
            <a:pathLst>
              <a:path extrusionOk="0" h="97778" w="98259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7"/>
          <p:cNvSpPr/>
          <p:nvPr/>
        </p:nvSpPr>
        <p:spPr>
          <a:xfrm>
            <a:off x="11297836" y="4861790"/>
            <a:ext cx="72332" cy="71977"/>
          </a:xfrm>
          <a:custGeom>
            <a:rect b="b" l="l" r="r" t="t"/>
            <a:pathLst>
              <a:path extrusionOk="0" h="71977" w="72332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7"/>
          <p:cNvSpPr/>
          <p:nvPr/>
        </p:nvSpPr>
        <p:spPr>
          <a:xfrm>
            <a:off x="11284872" y="4848890"/>
            <a:ext cx="98259" cy="97778"/>
          </a:xfrm>
          <a:custGeom>
            <a:rect b="b" l="l" r="r" t="t"/>
            <a:pathLst>
              <a:path extrusionOk="0" h="97778" w="98259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07"/>
          <p:cNvSpPr/>
          <p:nvPr/>
        </p:nvSpPr>
        <p:spPr>
          <a:xfrm>
            <a:off x="10971033" y="4449388"/>
            <a:ext cx="587033" cy="363228"/>
          </a:xfrm>
          <a:custGeom>
            <a:rect b="b" l="l" r="r" t="t"/>
            <a:pathLst>
              <a:path extrusionOk="0" h="363228" w="587033">
                <a:moveTo>
                  <a:pt x="505164" y="0"/>
                </a:moveTo>
                <a:cubicBezTo>
                  <a:pt x="499322" y="0"/>
                  <a:pt x="494202" y="3888"/>
                  <a:pt x="492660" y="9494"/>
                </a:cubicBezTo>
                <a:lnTo>
                  <a:pt x="474986" y="73747"/>
                </a:lnTo>
                <a:lnTo>
                  <a:pt x="32428" y="73747"/>
                </a:lnTo>
                <a:cubicBezTo>
                  <a:pt x="11045" y="73747"/>
                  <a:pt x="-4477" y="93990"/>
                  <a:pt x="1168" y="114513"/>
                </a:cubicBezTo>
                <a:lnTo>
                  <a:pt x="63055" y="339492"/>
                </a:lnTo>
                <a:cubicBezTo>
                  <a:pt x="66910" y="353509"/>
                  <a:pt x="79710" y="363228"/>
                  <a:pt x="94314" y="363228"/>
                </a:cubicBezTo>
                <a:lnTo>
                  <a:pt x="397520" y="363228"/>
                </a:lnTo>
                <a:cubicBezTo>
                  <a:pt x="412124" y="363228"/>
                  <a:pt x="424924" y="353509"/>
                  <a:pt x="428779" y="339492"/>
                </a:cubicBezTo>
                <a:lnTo>
                  <a:pt x="501879" y="73747"/>
                </a:lnTo>
                <a:lnTo>
                  <a:pt x="501867" y="73747"/>
                </a:lnTo>
                <a:lnTo>
                  <a:pt x="515056" y="25800"/>
                </a:lnTo>
                <a:lnTo>
                  <a:pt x="574070" y="25800"/>
                </a:lnTo>
                <a:cubicBezTo>
                  <a:pt x="581229" y="25800"/>
                  <a:pt x="587034" y="20025"/>
                  <a:pt x="587034" y="12900"/>
                </a:cubicBezTo>
                <a:cubicBezTo>
                  <a:pt x="587034" y="5776"/>
                  <a:pt x="581229" y="0"/>
                  <a:pt x="574070" y="0"/>
                </a:cubicBezTo>
                <a:lnTo>
                  <a:pt x="505164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07"/>
          <p:cNvSpPr/>
          <p:nvPr/>
        </p:nvSpPr>
        <p:spPr>
          <a:xfrm>
            <a:off x="6301371" y="1741485"/>
            <a:ext cx="747848" cy="371813"/>
          </a:xfrm>
          <a:custGeom>
            <a:rect b="b" l="l" r="r" t="t"/>
            <a:pathLst>
              <a:path extrusionOk="0" h="371813" w="747848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7"/>
          <p:cNvSpPr/>
          <p:nvPr/>
        </p:nvSpPr>
        <p:spPr>
          <a:xfrm>
            <a:off x="8791898" y="3028444"/>
            <a:ext cx="322981" cy="561601"/>
          </a:xfrm>
          <a:custGeom>
            <a:rect b="b" l="l" r="r" t="t"/>
            <a:pathLst>
              <a:path extrusionOk="0" h="561601" w="32298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4_텍스트 표유형">
  <p:cSld name="12_04_텍스트 표유형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" name="Google Shape;1204;p158"/>
          <p:cNvGraphicFramePr/>
          <p:nvPr/>
        </p:nvGraphicFramePr>
        <p:xfrm>
          <a:off x="504818" y="161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{74559A43-2A29-4D25-B112-E96829CFD012}</a:tableStyleId>
              </a:tblPr>
              <a:tblGrid>
                <a:gridCol w="1999100"/>
                <a:gridCol w="8033700"/>
              </a:tblGrid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05" name="Google Shape;1205;p15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6" name="Google Shape;1206;p158"/>
          <p:cNvSpPr txBox="1"/>
          <p:nvPr>
            <p:ph idx="2" type="body"/>
          </p:nvPr>
        </p:nvSpPr>
        <p:spPr>
          <a:xfrm>
            <a:off x="675510" y="10578983"/>
            <a:ext cx="1407156" cy="254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7" name="Google Shape;1207;p158"/>
          <p:cNvSpPr txBox="1"/>
          <p:nvPr>
            <p:ph idx="3" type="body"/>
          </p:nvPr>
        </p:nvSpPr>
        <p:spPr>
          <a:xfrm>
            <a:off x="675510" y="10872404"/>
            <a:ext cx="1407156" cy="5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8" name="Google Shape;1208;p158"/>
          <p:cNvSpPr txBox="1"/>
          <p:nvPr>
            <p:ph idx="4" type="body"/>
          </p:nvPr>
        </p:nvSpPr>
        <p:spPr>
          <a:xfrm>
            <a:off x="2705095" y="10578983"/>
            <a:ext cx="7495348" cy="814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9076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9" name="Google Shape;1209;p158"/>
          <p:cNvSpPr txBox="1"/>
          <p:nvPr>
            <p:ph idx="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4_텍스트 표유형">
  <p:cSld name="13_04_텍스트 표유형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1" name="Google Shape;1211;p159"/>
          <p:cNvGraphicFramePr/>
          <p:nvPr/>
        </p:nvGraphicFramePr>
        <p:xfrm>
          <a:off x="504814" y="161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{74559A43-2A29-4D25-B112-E96829CFD012}</a:tableStyleId>
              </a:tblPr>
              <a:tblGrid>
                <a:gridCol w="1996650"/>
                <a:gridCol w="5749150"/>
                <a:gridCol w="2287000"/>
              </a:tblGrid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12" name="Google Shape;1212;p15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3" name="Google Shape;1213;p159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6_텍스트 표유형">
  <p:cSld name="11_06_텍스트 표유형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6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6" name="Google Shape;1216;p160"/>
          <p:cNvSpPr/>
          <p:nvPr>
            <p:ph idx="2" type="body"/>
          </p:nvPr>
        </p:nvSpPr>
        <p:spPr>
          <a:xfrm>
            <a:off x="517790" y="1627224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7" name="Google Shape;1217;p160"/>
          <p:cNvSpPr/>
          <p:nvPr>
            <p:ph idx="3" type="body"/>
          </p:nvPr>
        </p:nvSpPr>
        <p:spPr>
          <a:xfrm>
            <a:off x="517790" y="3150121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8" name="Google Shape;1218;p160"/>
          <p:cNvSpPr/>
          <p:nvPr>
            <p:ph idx="4" type="body"/>
          </p:nvPr>
        </p:nvSpPr>
        <p:spPr>
          <a:xfrm>
            <a:off x="517790" y="4673019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9" name="Google Shape;1219;p160"/>
          <p:cNvSpPr/>
          <p:nvPr>
            <p:ph idx="5" type="body"/>
          </p:nvPr>
        </p:nvSpPr>
        <p:spPr>
          <a:xfrm>
            <a:off x="2817867" y="1627224"/>
            <a:ext cx="7711809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0" name="Google Shape;1220;p160"/>
          <p:cNvSpPr/>
          <p:nvPr>
            <p:ph idx="6" type="body"/>
          </p:nvPr>
        </p:nvSpPr>
        <p:spPr>
          <a:xfrm>
            <a:off x="2817867" y="3150121"/>
            <a:ext cx="7711809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1" name="Google Shape;1221;p160"/>
          <p:cNvSpPr/>
          <p:nvPr>
            <p:ph idx="7" type="body"/>
          </p:nvPr>
        </p:nvSpPr>
        <p:spPr>
          <a:xfrm>
            <a:off x="2817868" y="4673019"/>
            <a:ext cx="7711808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2" name="Google Shape;1222;p160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7_텍스트 표유형">
  <p:cSld name="11_07_텍스트 표유형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6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5" name="Google Shape;1225;p161"/>
          <p:cNvSpPr/>
          <p:nvPr>
            <p:ph idx="2" type="body"/>
          </p:nvPr>
        </p:nvSpPr>
        <p:spPr>
          <a:xfrm>
            <a:off x="7374495" y="1627224"/>
            <a:ext cx="3155180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6" name="Google Shape;1226;p161"/>
          <p:cNvSpPr/>
          <p:nvPr>
            <p:ph idx="3" type="body"/>
          </p:nvPr>
        </p:nvSpPr>
        <p:spPr>
          <a:xfrm>
            <a:off x="517790" y="1627224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7" name="Google Shape;1227;p161"/>
          <p:cNvSpPr/>
          <p:nvPr>
            <p:ph idx="4" type="body"/>
          </p:nvPr>
        </p:nvSpPr>
        <p:spPr>
          <a:xfrm>
            <a:off x="517790" y="3150121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8" name="Google Shape;1228;p161"/>
          <p:cNvSpPr/>
          <p:nvPr>
            <p:ph idx="5" type="body"/>
          </p:nvPr>
        </p:nvSpPr>
        <p:spPr>
          <a:xfrm>
            <a:off x="517790" y="4673019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9" name="Google Shape;1229;p161"/>
          <p:cNvSpPr/>
          <p:nvPr>
            <p:ph idx="6" type="body"/>
          </p:nvPr>
        </p:nvSpPr>
        <p:spPr>
          <a:xfrm>
            <a:off x="2817867" y="1627224"/>
            <a:ext cx="4284444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0" name="Google Shape;1230;p161"/>
          <p:cNvSpPr/>
          <p:nvPr>
            <p:ph idx="7" type="body"/>
          </p:nvPr>
        </p:nvSpPr>
        <p:spPr>
          <a:xfrm>
            <a:off x="7374495" y="3150121"/>
            <a:ext cx="3155180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1" name="Google Shape;1231;p161"/>
          <p:cNvSpPr/>
          <p:nvPr>
            <p:ph idx="8" type="body"/>
          </p:nvPr>
        </p:nvSpPr>
        <p:spPr>
          <a:xfrm>
            <a:off x="2817867" y="3150121"/>
            <a:ext cx="4284444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2" name="Google Shape;1232;p161"/>
          <p:cNvSpPr/>
          <p:nvPr>
            <p:ph idx="9" type="body"/>
          </p:nvPr>
        </p:nvSpPr>
        <p:spPr>
          <a:xfrm>
            <a:off x="7374495" y="4673019"/>
            <a:ext cx="3155180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3" name="Google Shape;1233;p161"/>
          <p:cNvSpPr/>
          <p:nvPr>
            <p:ph idx="13" type="body"/>
          </p:nvPr>
        </p:nvSpPr>
        <p:spPr>
          <a:xfrm>
            <a:off x="2817867" y="4673019"/>
            <a:ext cx="4284444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4" name="Google Shape;1234;p161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8_텍스트 표유형">
  <p:cSld name="11_08_텍스트 표유형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6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7" name="Google Shape;1237;p162"/>
          <p:cNvSpPr/>
          <p:nvPr>
            <p:ph idx="2" type="body"/>
          </p:nvPr>
        </p:nvSpPr>
        <p:spPr>
          <a:xfrm>
            <a:off x="517790" y="1627224"/>
            <a:ext cx="2024443" cy="598335"/>
          </a:xfrm>
          <a:prstGeom prst="roundRect">
            <a:avLst>
              <a:gd fmla="val 9317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8" name="Google Shape;1238;p162"/>
          <p:cNvSpPr/>
          <p:nvPr>
            <p:ph idx="3" type="body"/>
          </p:nvPr>
        </p:nvSpPr>
        <p:spPr>
          <a:xfrm>
            <a:off x="2808814" y="1627224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9" name="Google Shape;1239;p162"/>
          <p:cNvSpPr/>
          <p:nvPr>
            <p:ph idx="4" type="body"/>
          </p:nvPr>
        </p:nvSpPr>
        <p:spPr>
          <a:xfrm>
            <a:off x="517790" y="4350991"/>
            <a:ext cx="2024443" cy="1552762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0" name="Google Shape;1240;p162"/>
          <p:cNvSpPr/>
          <p:nvPr>
            <p:ph idx="5" type="body"/>
          </p:nvPr>
        </p:nvSpPr>
        <p:spPr>
          <a:xfrm>
            <a:off x="517790" y="2511894"/>
            <a:ext cx="2024443" cy="1552762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1" name="Google Shape;1241;p162"/>
          <p:cNvSpPr txBox="1"/>
          <p:nvPr>
            <p:ph idx="6" type="body"/>
          </p:nvPr>
        </p:nvSpPr>
        <p:spPr>
          <a:xfrm>
            <a:off x="8422788" y="1596195"/>
            <a:ext cx="3281566" cy="127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2" name="Google Shape;1242;p162"/>
          <p:cNvSpPr txBox="1"/>
          <p:nvPr>
            <p:ph idx="7" type="body"/>
          </p:nvPr>
        </p:nvSpPr>
        <p:spPr>
          <a:xfrm>
            <a:off x="8422788" y="2884284"/>
            <a:ext cx="3281566" cy="543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3" name="Google Shape;1243;p162"/>
          <p:cNvSpPr/>
          <p:nvPr>
            <p:ph idx="8" type="body"/>
          </p:nvPr>
        </p:nvSpPr>
        <p:spPr>
          <a:xfrm>
            <a:off x="2808814" y="2776251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4" name="Google Shape;1244;p162"/>
          <p:cNvSpPr/>
          <p:nvPr>
            <p:ph idx="9" type="body"/>
          </p:nvPr>
        </p:nvSpPr>
        <p:spPr>
          <a:xfrm>
            <a:off x="2808814" y="3925278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5" name="Google Shape;1245;p162"/>
          <p:cNvSpPr/>
          <p:nvPr>
            <p:ph idx="13" type="body"/>
          </p:nvPr>
        </p:nvSpPr>
        <p:spPr>
          <a:xfrm>
            <a:off x="2808814" y="5074304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6" name="Google Shape;1246;p162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9_텍스트 표유형">
  <p:cSld name="11_09_텍스트 표유형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6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9" name="Google Shape;1249;p163"/>
          <p:cNvSpPr/>
          <p:nvPr>
            <p:ph idx="2" type="body"/>
          </p:nvPr>
        </p:nvSpPr>
        <p:spPr>
          <a:xfrm>
            <a:off x="504818" y="3474492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0" name="Google Shape;1250;p163"/>
          <p:cNvSpPr/>
          <p:nvPr>
            <p:ph idx="3" type="body"/>
          </p:nvPr>
        </p:nvSpPr>
        <p:spPr>
          <a:xfrm>
            <a:off x="2713310" y="2412460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1" name="Google Shape;1251;p163"/>
          <p:cNvSpPr/>
          <p:nvPr>
            <p:ph idx="4" type="body"/>
          </p:nvPr>
        </p:nvSpPr>
        <p:spPr>
          <a:xfrm>
            <a:off x="2713310" y="4542711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2" name="Google Shape;1252;p163"/>
          <p:cNvSpPr/>
          <p:nvPr>
            <p:ph idx="5" type="body"/>
          </p:nvPr>
        </p:nvSpPr>
        <p:spPr>
          <a:xfrm>
            <a:off x="4913900" y="1920478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3" name="Google Shape;1253;p163"/>
          <p:cNvSpPr/>
          <p:nvPr>
            <p:ph idx="6" type="body"/>
          </p:nvPr>
        </p:nvSpPr>
        <p:spPr>
          <a:xfrm>
            <a:off x="4913900" y="2894051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4" name="Google Shape;1254;p163"/>
          <p:cNvSpPr/>
          <p:nvPr>
            <p:ph idx="7" type="body"/>
          </p:nvPr>
        </p:nvSpPr>
        <p:spPr>
          <a:xfrm>
            <a:off x="4913900" y="4054287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5" name="Google Shape;1255;p163"/>
          <p:cNvSpPr/>
          <p:nvPr>
            <p:ph idx="8" type="body"/>
          </p:nvPr>
        </p:nvSpPr>
        <p:spPr>
          <a:xfrm>
            <a:off x="4913900" y="5027860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6" name="Google Shape;1256;p163"/>
          <p:cNvSpPr/>
          <p:nvPr/>
        </p:nvSpPr>
        <p:spPr>
          <a:xfrm>
            <a:off x="2593974" y="2714775"/>
            <a:ext cx="119643" cy="2165196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163"/>
          <p:cNvSpPr/>
          <p:nvPr/>
        </p:nvSpPr>
        <p:spPr>
          <a:xfrm>
            <a:off x="4784724" y="2226478"/>
            <a:ext cx="119643" cy="1005670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163"/>
          <p:cNvSpPr/>
          <p:nvPr/>
        </p:nvSpPr>
        <p:spPr>
          <a:xfrm>
            <a:off x="4784724" y="4372778"/>
            <a:ext cx="119643" cy="1005670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63"/>
          <p:cNvSpPr txBox="1"/>
          <p:nvPr>
            <p:ph idx="9" type="body"/>
          </p:nvPr>
        </p:nvSpPr>
        <p:spPr>
          <a:xfrm>
            <a:off x="7018808" y="2080757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0" name="Google Shape;1260;p163"/>
          <p:cNvSpPr txBox="1"/>
          <p:nvPr>
            <p:ph idx="13" type="body"/>
          </p:nvPr>
        </p:nvSpPr>
        <p:spPr>
          <a:xfrm>
            <a:off x="7018808" y="3040424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1" name="Google Shape;1261;p163"/>
          <p:cNvSpPr txBox="1"/>
          <p:nvPr>
            <p:ph idx="14" type="body"/>
          </p:nvPr>
        </p:nvSpPr>
        <p:spPr>
          <a:xfrm>
            <a:off x="7018808" y="4217375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2" name="Google Shape;1262;p163"/>
          <p:cNvSpPr txBox="1"/>
          <p:nvPr>
            <p:ph idx="15" type="body"/>
          </p:nvPr>
        </p:nvSpPr>
        <p:spPr>
          <a:xfrm>
            <a:off x="7018808" y="5177042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3" name="Google Shape;1263;p163"/>
          <p:cNvSpPr txBox="1"/>
          <p:nvPr>
            <p:ph idx="1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1_텍스트&amp;그래프">
  <p:cSld name="12_01_텍스트&amp;그래프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6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6" name="Google Shape;1266;p164"/>
          <p:cNvSpPr/>
          <p:nvPr/>
        </p:nvSpPr>
        <p:spPr>
          <a:xfrm>
            <a:off x="5645437" y="962773"/>
            <a:ext cx="4888042" cy="4236472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164"/>
          <p:cNvSpPr/>
          <p:nvPr/>
        </p:nvSpPr>
        <p:spPr>
          <a:xfrm>
            <a:off x="504818" y="962773"/>
            <a:ext cx="4888042" cy="4236472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164"/>
          <p:cNvSpPr txBox="1"/>
          <p:nvPr>
            <p:ph idx="2" type="body"/>
          </p:nvPr>
        </p:nvSpPr>
        <p:spPr>
          <a:xfrm>
            <a:off x="506994" y="5285013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9" name="Google Shape;1269;p164"/>
          <p:cNvSpPr txBox="1"/>
          <p:nvPr>
            <p:ph idx="3" type="body"/>
          </p:nvPr>
        </p:nvSpPr>
        <p:spPr>
          <a:xfrm>
            <a:off x="506995" y="5698115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0" name="Google Shape;1270;p164"/>
          <p:cNvSpPr txBox="1"/>
          <p:nvPr>
            <p:ph idx="4" type="body"/>
          </p:nvPr>
        </p:nvSpPr>
        <p:spPr>
          <a:xfrm>
            <a:off x="5623116" y="5285013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1" name="Google Shape;1271;p164"/>
          <p:cNvSpPr txBox="1"/>
          <p:nvPr>
            <p:ph idx="5" type="body"/>
          </p:nvPr>
        </p:nvSpPr>
        <p:spPr>
          <a:xfrm>
            <a:off x="5623117" y="5698115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2" name="Google Shape;1272;p164"/>
          <p:cNvSpPr/>
          <p:nvPr>
            <p:ph idx="6" type="chart"/>
          </p:nvPr>
        </p:nvSpPr>
        <p:spPr>
          <a:xfrm>
            <a:off x="667442" y="1172211"/>
            <a:ext cx="4562793" cy="3853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3" name="Google Shape;1273;p164"/>
          <p:cNvSpPr/>
          <p:nvPr>
            <p:ph idx="7" type="chart"/>
          </p:nvPr>
        </p:nvSpPr>
        <p:spPr>
          <a:xfrm>
            <a:off x="5808061" y="1172211"/>
            <a:ext cx="4562793" cy="3853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2_텍스트&amp;그래프">
  <p:cSld name="12_02_텍스트&amp;그래프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65"/>
          <p:cNvSpPr/>
          <p:nvPr/>
        </p:nvSpPr>
        <p:spPr>
          <a:xfrm>
            <a:off x="509732" y="762118"/>
            <a:ext cx="10029600" cy="5340875"/>
          </a:xfrm>
          <a:prstGeom prst="roundRect">
            <a:avLst>
              <a:gd fmla="val 16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16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7" name="Google Shape;1277;p165"/>
          <p:cNvSpPr txBox="1"/>
          <p:nvPr>
            <p:ph idx="2" type="body"/>
          </p:nvPr>
        </p:nvSpPr>
        <p:spPr>
          <a:xfrm>
            <a:off x="803605" y="1790907"/>
            <a:ext cx="4617637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8" name="Google Shape;1278;p165"/>
          <p:cNvSpPr txBox="1"/>
          <p:nvPr>
            <p:ph idx="3" type="body"/>
          </p:nvPr>
        </p:nvSpPr>
        <p:spPr>
          <a:xfrm>
            <a:off x="803605" y="2393580"/>
            <a:ext cx="4617637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9" name="Google Shape;1279;p165"/>
          <p:cNvSpPr txBox="1"/>
          <p:nvPr>
            <p:ph idx="4" type="body"/>
          </p:nvPr>
        </p:nvSpPr>
        <p:spPr>
          <a:xfrm>
            <a:off x="803605" y="3277225"/>
            <a:ext cx="4617637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0" name="Google Shape;1280;p165"/>
          <p:cNvSpPr txBox="1"/>
          <p:nvPr>
            <p:ph idx="5" type="body"/>
          </p:nvPr>
        </p:nvSpPr>
        <p:spPr>
          <a:xfrm>
            <a:off x="803605" y="3905499"/>
            <a:ext cx="4617637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1" name="Google Shape;1281;p165"/>
          <p:cNvSpPr/>
          <p:nvPr>
            <p:ph idx="6" type="chart"/>
          </p:nvPr>
        </p:nvSpPr>
        <p:spPr>
          <a:xfrm>
            <a:off x="5720029" y="1516587"/>
            <a:ext cx="4540514" cy="4089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3_텍스트&amp;그래프">
  <p:cSld name="12_03_텍스트&amp;그래프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6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4" name="Google Shape;1284;p166"/>
          <p:cNvSpPr txBox="1"/>
          <p:nvPr>
            <p:ph idx="2" type="body"/>
          </p:nvPr>
        </p:nvSpPr>
        <p:spPr>
          <a:xfrm>
            <a:off x="621050" y="3434653"/>
            <a:ext cx="4357350" cy="576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5" name="Google Shape;1285;p166"/>
          <p:cNvSpPr txBox="1"/>
          <p:nvPr>
            <p:ph idx="3" type="body"/>
          </p:nvPr>
        </p:nvSpPr>
        <p:spPr>
          <a:xfrm>
            <a:off x="621050" y="2640404"/>
            <a:ext cx="4357350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6" name="Google Shape;1286;p166"/>
          <p:cNvSpPr txBox="1"/>
          <p:nvPr>
            <p:ph idx="4" type="body"/>
          </p:nvPr>
        </p:nvSpPr>
        <p:spPr>
          <a:xfrm>
            <a:off x="621050" y="4255029"/>
            <a:ext cx="4357350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87" name="Google Shape;1287;p166"/>
          <p:cNvCxnSpPr/>
          <p:nvPr/>
        </p:nvCxnSpPr>
        <p:spPr>
          <a:xfrm>
            <a:off x="704896" y="4072814"/>
            <a:ext cx="412811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8" name="Google Shape;1288;p166"/>
          <p:cNvSpPr/>
          <p:nvPr>
            <p:ph idx="5" type="body"/>
          </p:nvPr>
        </p:nvSpPr>
        <p:spPr>
          <a:xfrm>
            <a:off x="523921" y="1900901"/>
            <a:ext cx="3151321" cy="57049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9" name="Google Shape;1289;p166"/>
          <p:cNvSpPr/>
          <p:nvPr/>
        </p:nvSpPr>
        <p:spPr>
          <a:xfrm>
            <a:off x="5080000" y="962772"/>
            <a:ext cx="5453479" cy="4940084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166"/>
          <p:cNvSpPr/>
          <p:nvPr>
            <p:ph idx="6" type="chart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4_텍스트&amp;그래프">
  <p:cSld name="12_04_텍스트&amp;그래프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67"/>
          <p:cNvSpPr/>
          <p:nvPr/>
        </p:nvSpPr>
        <p:spPr>
          <a:xfrm>
            <a:off x="508000" y="962772"/>
            <a:ext cx="5453479" cy="4940084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16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4" name="Google Shape;1294;p167"/>
          <p:cNvSpPr txBox="1"/>
          <p:nvPr>
            <p:ph idx="2" type="body"/>
          </p:nvPr>
        </p:nvSpPr>
        <p:spPr>
          <a:xfrm>
            <a:off x="6116319" y="1263185"/>
            <a:ext cx="5557521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5" name="Google Shape;1295;p167"/>
          <p:cNvSpPr/>
          <p:nvPr>
            <p:ph idx="3" type="chart"/>
          </p:nvPr>
        </p:nvSpPr>
        <p:spPr>
          <a:xfrm>
            <a:off x="794728" y="1231214"/>
            <a:ext cx="4880021" cy="439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6" name="Google Shape;1296;p167"/>
          <p:cNvSpPr txBox="1"/>
          <p:nvPr>
            <p:ph idx="4" type="body"/>
          </p:nvPr>
        </p:nvSpPr>
        <p:spPr>
          <a:xfrm>
            <a:off x="6116321" y="2048221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7" name="Google Shape;1297;p167"/>
          <p:cNvSpPr txBox="1"/>
          <p:nvPr>
            <p:ph idx="5" type="body"/>
          </p:nvPr>
        </p:nvSpPr>
        <p:spPr>
          <a:xfrm>
            <a:off x="6960093" y="2132627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8" name="Google Shape;1298;p167"/>
          <p:cNvSpPr txBox="1"/>
          <p:nvPr>
            <p:ph idx="6" type="body"/>
          </p:nvPr>
        </p:nvSpPr>
        <p:spPr>
          <a:xfrm>
            <a:off x="6116319" y="2512356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9" name="Google Shape;1299;p167"/>
          <p:cNvSpPr txBox="1"/>
          <p:nvPr>
            <p:ph idx="7" type="body"/>
          </p:nvPr>
        </p:nvSpPr>
        <p:spPr>
          <a:xfrm>
            <a:off x="6116321" y="3072298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0" name="Google Shape;1300;p167"/>
          <p:cNvSpPr txBox="1"/>
          <p:nvPr>
            <p:ph idx="8" type="body"/>
          </p:nvPr>
        </p:nvSpPr>
        <p:spPr>
          <a:xfrm>
            <a:off x="6960093" y="3156704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1" name="Google Shape;1301;p167"/>
          <p:cNvSpPr txBox="1"/>
          <p:nvPr>
            <p:ph idx="9" type="body"/>
          </p:nvPr>
        </p:nvSpPr>
        <p:spPr>
          <a:xfrm>
            <a:off x="6116319" y="3536433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2" name="Google Shape;1302;p167"/>
          <p:cNvSpPr txBox="1"/>
          <p:nvPr>
            <p:ph idx="13" type="body"/>
          </p:nvPr>
        </p:nvSpPr>
        <p:spPr>
          <a:xfrm>
            <a:off x="6116321" y="4106793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3" name="Google Shape;1303;p167"/>
          <p:cNvSpPr txBox="1"/>
          <p:nvPr>
            <p:ph idx="14" type="body"/>
          </p:nvPr>
        </p:nvSpPr>
        <p:spPr>
          <a:xfrm>
            <a:off x="6960093" y="4191199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4" name="Google Shape;1304;p167"/>
          <p:cNvSpPr txBox="1"/>
          <p:nvPr>
            <p:ph idx="15" type="body"/>
          </p:nvPr>
        </p:nvSpPr>
        <p:spPr>
          <a:xfrm>
            <a:off x="6116319" y="4570928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5" name="Google Shape;1305;p167"/>
          <p:cNvSpPr txBox="1"/>
          <p:nvPr>
            <p:ph idx="16" type="body"/>
          </p:nvPr>
        </p:nvSpPr>
        <p:spPr>
          <a:xfrm>
            <a:off x="6116321" y="5130432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6" name="Google Shape;1306;p167"/>
          <p:cNvSpPr txBox="1"/>
          <p:nvPr>
            <p:ph idx="17" type="body"/>
          </p:nvPr>
        </p:nvSpPr>
        <p:spPr>
          <a:xfrm>
            <a:off x="6960093" y="5214838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7" name="Google Shape;1307;p167"/>
          <p:cNvSpPr txBox="1"/>
          <p:nvPr>
            <p:ph idx="18" type="body"/>
          </p:nvPr>
        </p:nvSpPr>
        <p:spPr>
          <a:xfrm>
            <a:off x="6116319" y="5594567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7_그래프1">
  <p:cSld name="01_07_그래프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108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108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108"/>
          <p:cNvCxnSpPr/>
          <p:nvPr/>
        </p:nvCxnSpPr>
        <p:spPr>
          <a:xfrm>
            <a:off x="504818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10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108"/>
          <p:cNvSpPr txBox="1"/>
          <p:nvPr>
            <p:ph idx="2" type="body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7" name="Google Shape;357;p108"/>
          <p:cNvCxnSpPr/>
          <p:nvPr/>
        </p:nvCxnSpPr>
        <p:spPr>
          <a:xfrm>
            <a:off x="6224483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108"/>
          <p:cNvSpPr txBox="1"/>
          <p:nvPr>
            <p:ph idx="3" type="body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108"/>
          <p:cNvSpPr/>
          <p:nvPr>
            <p:ph idx="4" type="chart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108"/>
          <p:cNvSpPr/>
          <p:nvPr>
            <p:ph idx="5" type="chart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1" name="Google Shape;361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5_텍스트&amp;그래프">
  <p:cSld name="12_05_텍스트&amp;그래프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6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0" name="Google Shape;1310;p168"/>
          <p:cNvSpPr/>
          <p:nvPr/>
        </p:nvSpPr>
        <p:spPr>
          <a:xfrm>
            <a:off x="504818" y="1666236"/>
            <a:ext cx="4888042" cy="4236472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68"/>
          <p:cNvSpPr/>
          <p:nvPr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168"/>
          <p:cNvSpPr/>
          <p:nvPr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168"/>
          <p:cNvSpPr/>
          <p:nvPr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168"/>
          <p:cNvSpPr txBox="1"/>
          <p:nvPr>
            <p:ph idx="2" type="body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5" name="Google Shape;1315;p168"/>
          <p:cNvSpPr txBox="1"/>
          <p:nvPr>
            <p:ph idx="3" type="body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6" name="Google Shape;1316;p168"/>
          <p:cNvSpPr txBox="1"/>
          <p:nvPr>
            <p:ph idx="4" type="body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7" name="Google Shape;1317;p168"/>
          <p:cNvSpPr txBox="1"/>
          <p:nvPr>
            <p:ph idx="5" type="body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8" name="Google Shape;1318;p168"/>
          <p:cNvSpPr txBox="1"/>
          <p:nvPr>
            <p:ph idx="6" type="body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9" name="Google Shape;1319;p168"/>
          <p:cNvSpPr txBox="1"/>
          <p:nvPr>
            <p:ph idx="7" type="body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0" name="Google Shape;1320;p168"/>
          <p:cNvSpPr/>
          <p:nvPr>
            <p:ph idx="8" type="chart"/>
          </p:nvPr>
        </p:nvSpPr>
        <p:spPr>
          <a:xfrm>
            <a:off x="693283" y="1839181"/>
            <a:ext cx="4498477" cy="3918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1" name="Google Shape;1321;p168"/>
          <p:cNvSpPr txBox="1"/>
          <p:nvPr>
            <p:ph idx="9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6_텍스트&amp;그래프">
  <p:cSld name="12_06_텍스트&amp;그래프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69"/>
          <p:cNvSpPr/>
          <p:nvPr/>
        </p:nvSpPr>
        <p:spPr>
          <a:xfrm>
            <a:off x="508000" y="962772"/>
            <a:ext cx="5453479" cy="4940084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6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5" name="Google Shape;1325;p169"/>
          <p:cNvSpPr/>
          <p:nvPr/>
        </p:nvSpPr>
        <p:spPr>
          <a:xfrm>
            <a:off x="6228089" y="981075"/>
            <a:ext cx="4307831" cy="2336289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169"/>
          <p:cNvSpPr txBox="1"/>
          <p:nvPr>
            <p:ph idx="2" type="body"/>
          </p:nvPr>
        </p:nvSpPr>
        <p:spPr>
          <a:xfrm>
            <a:off x="6394449" y="1929095"/>
            <a:ext cx="4039974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7" name="Google Shape;1327;p169"/>
          <p:cNvSpPr txBox="1"/>
          <p:nvPr>
            <p:ph idx="3" type="body"/>
          </p:nvPr>
        </p:nvSpPr>
        <p:spPr>
          <a:xfrm>
            <a:off x="6394449" y="1506816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8" name="Google Shape;1328;p169"/>
          <p:cNvSpPr txBox="1"/>
          <p:nvPr>
            <p:ph idx="4" type="body"/>
          </p:nvPr>
        </p:nvSpPr>
        <p:spPr>
          <a:xfrm>
            <a:off x="6394449" y="1205367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9" name="Google Shape;1329;p169"/>
          <p:cNvSpPr/>
          <p:nvPr/>
        </p:nvSpPr>
        <p:spPr>
          <a:xfrm>
            <a:off x="6228089" y="3546986"/>
            <a:ext cx="4307831" cy="2336289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169"/>
          <p:cNvSpPr txBox="1"/>
          <p:nvPr>
            <p:ph idx="5" type="body"/>
          </p:nvPr>
        </p:nvSpPr>
        <p:spPr>
          <a:xfrm>
            <a:off x="6394449" y="4495006"/>
            <a:ext cx="4039974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1" name="Google Shape;1331;p169"/>
          <p:cNvSpPr txBox="1"/>
          <p:nvPr>
            <p:ph idx="6" type="body"/>
          </p:nvPr>
        </p:nvSpPr>
        <p:spPr>
          <a:xfrm>
            <a:off x="6394449" y="4072727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2" name="Google Shape;1332;p169"/>
          <p:cNvSpPr txBox="1"/>
          <p:nvPr>
            <p:ph idx="7" type="body"/>
          </p:nvPr>
        </p:nvSpPr>
        <p:spPr>
          <a:xfrm>
            <a:off x="6394449" y="3771278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3" name="Google Shape;1333;p169"/>
          <p:cNvSpPr/>
          <p:nvPr>
            <p:ph idx="8" type="chart"/>
          </p:nvPr>
        </p:nvSpPr>
        <p:spPr>
          <a:xfrm>
            <a:off x="752072" y="1203784"/>
            <a:ext cx="4945091" cy="4454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4" name="Google Shape;1334;p169"/>
          <p:cNvSpPr txBox="1"/>
          <p:nvPr>
            <p:ph idx="9" type="body"/>
          </p:nvPr>
        </p:nvSpPr>
        <p:spPr>
          <a:xfrm>
            <a:off x="6394449" y="2562716"/>
            <a:ext cx="4039974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5" name="Google Shape;1335;p169"/>
          <p:cNvSpPr txBox="1"/>
          <p:nvPr>
            <p:ph idx="13" type="body"/>
          </p:nvPr>
        </p:nvSpPr>
        <p:spPr>
          <a:xfrm>
            <a:off x="6394449" y="5110445"/>
            <a:ext cx="4039974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7_텍스트&amp;그래프">
  <p:cSld name="12_07_텍스트&amp;그래프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7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8" name="Google Shape;1338;p170"/>
          <p:cNvSpPr/>
          <p:nvPr/>
        </p:nvSpPr>
        <p:spPr>
          <a:xfrm>
            <a:off x="5080000" y="962772"/>
            <a:ext cx="5453479" cy="4970658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170"/>
          <p:cNvSpPr/>
          <p:nvPr>
            <p:ph idx="2" type="chart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0" name="Google Shape;1340;p170"/>
          <p:cNvSpPr txBox="1"/>
          <p:nvPr>
            <p:ph idx="3" type="body"/>
          </p:nvPr>
        </p:nvSpPr>
        <p:spPr>
          <a:xfrm>
            <a:off x="417525" y="1739384"/>
            <a:ext cx="4449115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1" name="Google Shape;1341;p170"/>
          <p:cNvSpPr txBox="1"/>
          <p:nvPr>
            <p:ph idx="4" type="body"/>
          </p:nvPr>
        </p:nvSpPr>
        <p:spPr>
          <a:xfrm>
            <a:off x="417525" y="2634576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2" name="Google Shape;1342;p170"/>
          <p:cNvSpPr txBox="1"/>
          <p:nvPr>
            <p:ph idx="5" type="body"/>
          </p:nvPr>
        </p:nvSpPr>
        <p:spPr>
          <a:xfrm>
            <a:off x="417525" y="2333127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3" name="Google Shape;1343;p170"/>
          <p:cNvSpPr txBox="1"/>
          <p:nvPr>
            <p:ph idx="6" type="body"/>
          </p:nvPr>
        </p:nvSpPr>
        <p:spPr>
          <a:xfrm>
            <a:off x="417525" y="4242294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4" name="Google Shape;1344;p170"/>
          <p:cNvSpPr txBox="1"/>
          <p:nvPr>
            <p:ph idx="7" type="body"/>
          </p:nvPr>
        </p:nvSpPr>
        <p:spPr>
          <a:xfrm>
            <a:off x="417525" y="3940845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5" name="Google Shape;1345;p170"/>
          <p:cNvSpPr txBox="1"/>
          <p:nvPr>
            <p:ph idx="8" type="body"/>
          </p:nvPr>
        </p:nvSpPr>
        <p:spPr>
          <a:xfrm>
            <a:off x="417525" y="3088183"/>
            <a:ext cx="4039974" cy="65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46" name="Google Shape;1346;p170"/>
          <p:cNvCxnSpPr/>
          <p:nvPr/>
        </p:nvCxnSpPr>
        <p:spPr>
          <a:xfrm>
            <a:off x="501696" y="3757950"/>
            <a:ext cx="412811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7" name="Google Shape;1347;p170"/>
          <p:cNvSpPr txBox="1"/>
          <p:nvPr>
            <p:ph idx="9" type="body"/>
          </p:nvPr>
        </p:nvSpPr>
        <p:spPr>
          <a:xfrm>
            <a:off x="417525" y="4686162"/>
            <a:ext cx="4039974" cy="65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8_텍스트&amp;그래프">
  <p:cSld name="12_08_텍스트&amp;그래프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7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0" name="Google Shape;1350;p171"/>
          <p:cNvCxnSpPr/>
          <p:nvPr/>
        </p:nvCxnSpPr>
        <p:spPr>
          <a:xfrm>
            <a:off x="1991360" y="1656080"/>
            <a:ext cx="0" cy="424688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1" name="Google Shape;1351;p171"/>
          <p:cNvCxnSpPr/>
          <p:nvPr/>
        </p:nvCxnSpPr>
        <p:spPr>
          <a:xfrm rot="10800000">
            <a:off x="518160" y="5486400"/>
            <a:ext cx="100177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2" name="Google Shape;1352;p171"/>
          <p:cNvCxnSpPr/>
          <p:nvPr/>
        </p:nvCxnSpPr>
        <p:spPr>
          <a:xfrm>
            <a:off x="2804160" y="1656080"/>
            <a:ext cx="0" cy="3830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1353" name="Google Shape;1353;p171"/>
          <p:cNvCxnSpPr/>
          <p:nvPr/>
        </p:nvCxnSpPr>
        <p:spPr>
          <a:xfrm rot="10800000">
            <a:off x="1991360" y="4851400"/>
            <a:ext cx="854456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1354" name="Google Shape;1354;p171"/>
          <p:cNvCxnSpPr/>
          <p:nvPr/>
        </p:nvCxnSpPr>
        <p:spPr>
          <a:xfrm rot="10800000">
            <a:off x="2804160" y="1717040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55" name="Google Shape;1355;p171"/>
          <p:cNvCxnSpPr/>
          <p:nvPr/>
        </p:nvCxnSpPr>
        <p:spPr>
          <a:xfrm rot="10800000">
            <a:off x="2804160" y="2343912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56" name="Google Shape;1356;p171"/>
          <p:cNvCxnSpPr/>
          <p:nvPr/>
        </p:nvCxnSpPr>
        <p:spPr>
          <a:xfrm rot="10800000">
            <a:off x="2804160" y="2970784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57" name="Google Shape;1357;p171"/>
          <p:cNvCxnSpPr/>
          <p:nvPr/>
        </p:nvCxnSpPr>
        <p:spPr>
          <a:xfrm rot="10800000">
            <a:off x="2804160" y="3597656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58" name="Google Shape;1358;p171"/>
          <p:cNvCxnSpPr/>
          <p:nvPr/>
        </p:nvCxnSpPr>
        <p:spPr>
          <a:xfrm rot="10800000">
            <a:off x="2804160" y="4224528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59" name="Google Shape;1359;p171"/>
          <p:cNvSpPr txBox="1"/>
          <p:nvPr>
            <p:ph idx="2" type="body"/>
          </p:nvPr>
        </p:nvSpPr>
        <p:spPr>
          <a:xfrm>
            <a:off x="417525" y="2950972"/>
            <a:ext cx="1462075" cy="126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0" name="Google Shape;1360;p171"/>
          <p:cNvSpPr txBox="1"/>
          <p:nvPr>
            <p:ph idx="3" type="body"/>
          </p:nvPr>
        </p:nvSpPr>
        <p:spPr>
          <a:xfrm>
            <a:off x="1991361" y="5592573"/>
            <a:ext cx="8544552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1" name="Google Shape;1361;p171"/>
          <p:cNvSpPr txBox="1"/>
          <p:nvPr>
            <p:ph idx="4" type="body"/>
          </p:nvPr>
        </p:nvSpPr>
        <p:spPr>
          <a:xfrm>
            <a:off x="1991361" y="4911853"/>
            <a:ext cx="812798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2" name="Google Shape;1362;p171"/>
          <p:cNvSpPr txBox="1"/>
          <p:nvPr>
            <p:ph idx="5" type="body"/>
          </p:nvPr>
        </p:nvSpPr>
        <p:spPr>
          <a:xfrm>
            <a:off x="1991361" y="1487933"/>
            <a:ext cx="812798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3" name="Google Shape;1363;p171"/>
          <p:cNvSpPr txBox="1"/>
          <p:nvPr>
            <p:ph idx="6" type="body"/>
          </p:nvPr>
        </p:nvSpPr>
        <p:spPr>
          <a:xfrm>
            <a:off x="9977121" y="4911853"/>
            <a:ext cx="812798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4" name="Google Shape;1364;p171"/>
          <p:cNvSpPr txBox="1"/>
          <p:nvPr>
            <p:ph idx="7" type="body"/>
          </p:nvPr>
        </p:nvSpPr>
        <p:spPr>
          <a:xfrm>
            <a:off x="4859730" y="3652013"/>
            <a:ext cx="2336791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5" name="Google Shape;1365;p171"/>
          <p:cNvSpPr txBox="1"/>
          <p:nvPr>
            <p:ph idx="8" type="body"/>
          </p:nvPr>
        </p:nvSpPr>
        <p:spPr>
          <a:xfrm>
            <a:off x="6929135" y="2707386"/>
            <a:ext cx="2336791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6" name="Google Shape;1366;p171"/>
          <p:cNvSpPr txBox="1"/>
          <p:nvPr>
            <p:ph idx="9" type="body"/>
          </p:nvPr>
        </p:nvSpPr>
        <p:spPr>
          <a:xfrm>
            <a:off x="9001763" y="1774190"/>
            <a:ext cx="2336791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7" name="Google Shape;1367;p171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1_텍스트&amp;이미지1단">
  <p:cSld name="13_01_텍스트&amp;이미지1단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7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0" name="Google Shape;1370;p172"/>
          <p:cNvSpPr txBox="1"/>
          <p:nvPr>
            <p:ph idx="2" type="body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1" name="Google Shape;1371;p172"/>
          <p:cNvSpPr txBox="1"/>
          <p:nvPr>
            <p:ph idx="3" type="body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2" name="Google Shape;1372;p172"/>
          <p:cNvSpPr/>
          <p:nvPr>
            <p:ph idx="4" type="pic"/>
          </p:nvPr>
        </p:nvSpPr>
        <p:spPr>
          <a:xfrm>
            <a:off x="5104254" y="981075"/>
            <a:ext cx="5438775" cy="49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2_텍스트&amp;이미지1단">
  <p:cSld name="13_02_텍스트&amp;이미지1단"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7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5" name="Google Shape;1375;p173"/>
          <p:cNvSpPr txBox="1"/>
          <p:nvPr>
            <p:ph idx="2" type="body"/>
          </p:nvPr>
        </p:nvSpPr>
        <p:spPr>
          <a:xfrm>
            <a:off x="517750" y="5285013"/>
            <a:ext cx="10022400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6" name="Google Shape;1376;p173"/>
          <p:cNvSpPr txBox="1"/>
          <p:nvPr>
            <p:ph idx="3" type="body"/>
          </p:nvPr>
        </p:nvSpPr>
        <p:spPr>
          <a:xfrm>
            <a:off x="517751" y="5698115"/>
            <a:ext cx="10022400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7" name="Google Shape;1377;p173"/>
          <p:cNvSpPr/>
          <p:nvPr>
            <p:ph idx="4" type="pic"/>
          </p:nvPr>
        </p:nvSpPr>
        <p:spPr>
          <a:xfrm>
            <a:off x="517751" y="981075"/>
            <a:ext cx="10022400" cy="4225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3_텍스트&amp;이미지1단">
  <p:cSld name="13_03_텍스트&amp;이미지1단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7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0" name="Google Shape;1380;p174"/>
          <p:cNvSpPr/>
          <p:nvPr>
            <p:ph idx="2" type="pic"/>
          </p:nvPr>
        </p:nvSpPr>
        <p:spPr>
          <a:xfrm>
            <a:off x="522925" y="1659074"/>
            <a:ext cx="10020104" cy="4225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1" name="Google Shape;1381;p174"/>
          <p:cNvSpPr txBox="1"/>
          <p:nvPr>
            <p:ph idx="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4_텍스트&amp;이미지1단">
  <p:cSld name="13_04_텍스트&amp;이미지1단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7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4" name="Google Shape;1384;p175"/>
          <p:cNvSpPr/>
          <p:nvPr>
            <p:ph idx="2" type="pic"/>
          </p:nvPr>
        </p:nvSpPr>
        <p:spPr>
          <a:xfrm>
            <a:off x="522925" y="981075"/>
            <a:ext cx="5438775" cy="49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5" name="Google Shape;1385;p175"/>
          <p:cNvSpPr txBox="1"/>
          <p:nvPr>
            <p:ph idx="3" type="body"/>
          </p:nvPr>
        </p:nvSpPr>
        <p:spPr>
          <a:xfrm>
            <a:off x="6134178" y="2356318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6" name="Google Shape;1386;p175"/>
          <p:cNvSpPr txBox="1"/>
          <p:nvPr>
            <p:ph idx="4" type="body"/>
          </p:nvPr>
        </p:nvSpPr>
        <p:spPr>
          <a:xfrm>
            <a:off x="6134179" y="3695989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5_텍스트&amp;이미지1단">
  <p:cSld name="13_05_텍스트&amp;이미지1단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76"/>
          <p:cNvSpPr/>
          <p:nvPr>
            <p:ph idx="2" type="pic"/>
          </p:nvPr>
        </p:nvSpPr>
        <p:spPr>
          <a:xfrm>
            <a:off x="522925" y="1659074"/>
            <a:ext cx="5477340" cy="42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9" name="Google Shape;1389;p17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0" name="Google Shape;1390;p176"/>
          <p:cNvSpPr/>
          <p:nvPr>
            <p:ph idx="3" type="body"/>
          </p:nvPr>
        </p:nvSpPr>
        <p:spPr>
          <a:xfrm>
            <a:off x="5083728" y="1900280"/>
            <a:ext cx="5436490" cy="10720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1" name="Google Shape;1391;p176"/>
          <p:cNvSpPr/>
          <p:nvPr>
            <p:ph idx="4" type="body"/>
          </p:nvPr>
        </p:nvSpPr>
        <p:spPr>
          <a:xfrm>
            <a:off x="5083728" y="3255380"/>
            <a:ext cx="5436490" cy="10720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2" name="Google Shape;1392;p176"/>
          <p:cNvSpPr/>
          <p:nvPr>
            <p:ph idx="5" type="body"/>
          </p:nvPr>
        </p:nvSpPr>
        <p:spPr>
          <a:xfrm>
            <a:off x="5083728" y="4573055"/>
            <a:ext cx="5436490" cy="10720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3" name="Google Shape;1393;p176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6_텍스트&amp;이미지1단">
  <p:cSld name="13_06_텍스트&amp;이미지1단"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7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6" name="Google Shape;1396;p177"/>
          <p:cNvSpPr txBox="1"/>
          <p:nvPr>
            <p:ph idx="2" type="body"/>
          </p:nvPr>
        </p:nvSpPr>
        <p:spPr>
          <a:xfrm>
            <a:off x="479380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7" name="Google Shape;1397;p177"/>
          <p:cNvSpPr txBox="1"/>
          <p:nvPr>
            <p:ph idx="3" type="body"/>
          </p:nvPr>
        </p:nvSpPr>
        <p:spPr>
          <a:xfrm>
            <a:off x="479380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8" name="Google Shape;1398;p177"/>
          <p:cNvSpPr txBox="1"/>
          <p:nvPr>
            <p:ph idx="4" type="body"/>
          </p:nvPr>
        </p:nvSpPr>
        <p:spPr>
          <a:xfrm>
            <a:off x="479380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9" name="Google Shape;1399;p177"/>
          <p:cNvSpPr txBox="1"/>
          <p:nvPr>
            <p:ph idx="5" type="body"/>
          </p:nvPr>
        </p:nvSpPr>
        <p:spPr>
          <a:xfrm>
            <a:off x="3057327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0" name="Google Shape;1400;p177"/>
          <p:cNvSpPr txBox="1"/>
          <p:nvPr>
            <p:ph idx="6" type="body"/>
          </p:nvPr>
        </p:nvSpPr>
        <p:spPr>
          <a:xfrm>
            <a:off x="3057327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1" name="Google Shape;1401;p177"/>
          <p:cNvSpPr txBox="1"/>
          <p:nvPr>
            <p:ph idx="7" type="body"/>
          </p:nvPr>
        </p:nvSpPr>
        <p:spPr>
          <a:xfrm>
            <a:off x="5635274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2" name="Google Shape;1402;p177"/>
          <p:cNvSpPr txBox="1"/>
          <p:nvPr>
            <p:ph idx="8" type="body"/>
          </p:nvPr>
        </p:nvSpPr>
        <p:spPr>
          <a:xfrm>
            <a:off x="5635274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3" name="Google Shape;1403;p177"/>
          <p:cNvSpPr txBox="1"/>
          <p:nvPr>
            <p:ph idx="9" type="body"/>
          </p:nvPr>
        </p:nvSpPr>
        <p:spPr>
          <a:xfrm>
            <a:off x="8213221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4" name="Google Shape;1404;p177"/>
          <p:cNvSpPr txBox="1"/>
          <p:nvPr>
            <p:ph idx="13" type="body"/>
          </p:nvPr>
        </p:nvSpPr>
        <p:spPr>
          <a:xfrm>
            <a:off x="8213221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5" name="Google Shape;1405;p177"/>
          <p:cNvSpPr txBox="1"/>
          <p:nvPr>
            <p:ph idx="14" type="body"/>
          </p:nvPr>
        </p:nvSpPr>
        <p:spPr>
          <a:xfrm>
            <a:off x="3057326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6" name="Google Shape;1406;p177"/>
          <p:cNvSpPr txBox="1"/>
          <p:nvPr>
            <p:ph idx="15" type="body"/>
          </p:nvPr>
        </p:nvSpPr>
        <p:spPr>
          <a:xfrm>
            <a:off x="5635272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7" name="Google Shape;1407;p177"/>
          <p:cNvSpPr txBox="1"/>
          <p:nvPr>
            <p:ph idx="16" type="body"/>
          </p:nvPr>
        </p:nvSpPr>
        <p:spPr>
          <a:xfrm>
            <a:off x="8213217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8" name="Google Shape;1408;p177"/>
          <p:cNvSpPr/>
          <p:nvPr>
            <p:ph idx="17" type="pic"/>
          </p:nvPr>
        </p:nvSpPr>
        <p:spPr>
          <a:xfrm>
            <a:off x="522925" y="981075"/>
            <a:ext cx="10020104" cy="23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07_그래프1">
  <p:cSld name="2_07_그래프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09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109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109"/>
          <p:cNvCxnSpPr/>
          <p:nvPr/>
        </p:nvCxnSpPr>
        <p:spPr>
          <a:xfrm>
            <a:off x="504818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p10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109"/>
          <p:cNvSpPr txBox="1"/>
          <p:nvPr>
            <p:ph idx="2" type="body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69" name="Google Shape;369;p109"/>
          <p:cNvCxnSpPr/>
          <p:nvPr/>
        </p:nvCxnSpPr>
        <p:spPr>
          <a:xfrm>
            <a:off x="6224483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109"/>
          <p:cNvSpPr txBox="1"/>
          <p:nvPr>
            <p:ph idx="3" type="body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1" name="Google Shape;371;p109"/>
          <p:cNvSpPr/>
          <p:nvPr>
            <p:ph idx="4" type="chart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Google Shape;372;p109"/>
          <p:cNvSpPr/>
          <p:nvPr>
            <p:ph idx="5" type="chart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3" name="Google Shape;373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7_텍스트&amp;이미지1단">
  <p:cSld name="13_07_텍스트&amp;이미지1단"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7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1" name="Google Shape;1411;p178"/>
          <p:cNvSpPr/>
          <p:nvPr>
            <p:ph idx="2" type="pic"/>
          </p:nvPr>
        </p:nvSpPr>
        <p:spPr>
          <a:xfrm>
            <a:off x="3413272" y="1692126"/>
            <a:ext cx="4221417" cy="419860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12" name="Google Shape;1412;p178"/>
          <p:cNvSpPr/>
          <p:nvPr>
            <p:ph idx="3" type="body"/>
          </p:nvPr>
        </p:nvSpPr>
        <p:spPr>
          <a:xfrm>
            <a:off x="7083846" y="2134947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3" name="Google Shape;1413;p178"/>
          <p:cNvSpPr/>
          <p:nvPr>
            <p:ph idx="4" type="body"/>
          </p:nvPr>
        </p:nvSpPr>
        <p:spPr>
          <a:xfrm>
            <a:off x="7083846" y="3933066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4" name="Google Shape;1414;p178"/>
          <p:cNvSpPr/>
          <p:nvPr>
            <p:ph idx="5" type="body"/>
          </p:nvPr>
        </p:nvSpPr>
        <p:spPr>
          <a:xfrm>
            <a:off x="504818" y="2134947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5" name="Google Shape;1415;p178"/>
          <p:cNvSpPr/>
          <p:nvPr>
            <p:ph idx="6" type="body"/>
          </p:nvPr>
        </p:nvSpPr>
        <p:spPr>
          <a:xfrm>
            <a:off x="504818" y="3933066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6" name="Google Shape;1416;p178"/>
          <p:cNvSpPr txBox="1"/>
          <p:nvPr>
            <p:ph idx="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8_텍스트&amp;이미지1단">
  <p:cSld name="13_08_텍스트&amp;이미지1단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79"/>
          <p:cNvSpPr/>
          <p:nvPr>
            <p:ph idx="2" type="pic"/>
          </p:nvPr>
        </p:nvSpPr>
        <p:spPr>
          <a:xfrm>
            <a:off x="522925" y="1659074"/>
            <a:ext cx="10020104" cy="196777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19" name="Google Shape;1419;p17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0" name="Google Shape;1420;p179"/>
          <p:cNvSpPr/>
          <p:nvPr>
            <p:ph idx="3" type="body"/>
          </p:nvPr>
        </p:nvSpPr>
        <p:spPr>
          <a:xfrm>
            <a:off x="516328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1" name="Google Shape;1421;p179"/>
          <p:cNvSpPr txBox="1"/>
          <p:nvPr>
            <p:ph idx="4" type="body"/>
          </p:nvPr>
        </p:nvSpPr>
        <p:spPr>
          <a:xfrm>
            <a:off x="504818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2" name="Google Shape;1422;p179"/>
          <p:cNvSpPr/>
          <p:nvPr>
            <p:ph idx="5" type="body"/>
          </p:nvPr>
        </p:nvSpPr>
        <p:spPr>
          <a:xfrm>
            <a:off x="2571835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3" name="Google Shape;1423;p179"/>
          <p:cNvSpPr/>
          <p:nvPr>
            <p:ph idx="6" type="body"/>
          </p:nvPr>
        </p:nvSpPr>
        <p:spPr>
          <a:xfrm>
            <a:off x="4627342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4" name="Google Shape;1424;p179"/>
          <p:cNvSpPr/>
          <p:nvPr>
            <p:ph idx="7" type="body"/>
          </p:nvPr>
        </p:nvSpPr>
        <p:spPr>
          <a:xfrm>
            <a:off x="6682849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5" name="Google Shape;1425;p179"/>
          <p:cNvSpPr/>
          <p:nvPr>
            <p:ph idx="8" type="body"/>
          </p:nvPr>
        </p:nvSpPr>
        <p:spPr>
          <a:xfrm>
            <a:off x="8738357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6" name="Google Shape;1426;p179"/>
          <p:cNvSpPr txBox="1"/>
          <p:nvPr>
            <p:ph idx="9" type="body"/>
          </p:nvPr>
        </p:nvSpPr>
        <p:spPr>
          <a:xfrm>
            <a:off x="2558584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7" name="Google Shape;1427;p179"/>
          <p:cNvSpPr txBox="1"/>
          <p:nvPr>
            <p:ph idx="13" type="body"/>
          </p:nvPr>
        </p:nvSpPr>
        <p:spPr>
          <a:xfrm>
            <a:off x="4612350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8" name="Google Shape;1428;p179"/>
          <p:cNvSpPr txBox="1"/>
          <p:nvPr>
            <p:ph idx="14" type="body"/>
          </p:nvPr>
        </p:nvSpPr>
        <p:spPr>
          <a:xfrm>
            <a:off x="6666116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9" name="Google Shape;1429;p179"/>
          <p:cNvSpPr txBox="1"/>
          <p:nvPr>
            <p:ph idx="15" type="body"/>
          </p:nvPr>
        </p:nvSpPr>
        <p:spPr>
          <a:xfrm>
            <a:off x="8719883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0" name="Google Shape;1430;p179"/>
          <p:cNvSpPr txBox="1"/>
          <p:nvPr>
            <p:ph idx="1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1_텍스트&amp;이미지2단">
  <p:cSld name="14_01_텍스트&amp;이미지2단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8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3" name="Google Shape;1433;p180"/>
          <p:cNvSpPr/>
          <p:nvPr>
            <p:ph idx="2" type="pic"/>
          </p:nvPr>
        </p:nvSpPr>
        <p:spPr>
          <a:xfrm>
            <a:off x="6239467" y="981075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34" name="Google Shape;1434;p180"/>
          <p:cNvSpPr/>
          <p:nvPr>
            <p:ph idx="3" type="pic"/>
          </p:nvPr>
        </p:nvSpPr>
        <p:spPr>
          <a:xfrm>
            <a:off x="6239467" y="3556740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35" name="Google Shape;1435;p180"/>
          <p:cNvSpPr txBox="1"/>
          <p:nvPr>
            <p:ph idx="4" type="body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6" name="Google Shape;1436;p180"/>
          <p:cNvSpPr txBox="1"/>
          <p:nvPr>
            <p:ph idx="5" type="body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2_텍스트&amp;이미지2단">
  <p:cSld name="14_02_텍스트&amp;이미지2단"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8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9" name="Google Shape;1439;p181"/>
          <p:cNvSpPr/>
          <p:nvPr>
            <p:ph idx="2" type="pic"/>
          </p:nvPr>
        </p:nvSpPr>
        <p:spPr>
          <a:xfrm>
            <a:off x="7359516" y="981075"/>
            <a:ext cx="3183626" cy="48958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0" name="Google Shape;1440;p181"/>
          <p:cNvSpPr/>
          <p:nvPr>
            <p:ph idx="3" type="pic"/>
          </p:nvPr>
        </p:nvSpPr>
        <p:spPr>
          <a:xfrm>
            <a:off x="3916370" y="981075"/>
            <a:ext cx="3183626" cy="48958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1" name="Google Shape;1441;p181"/>
          <p:cNvSpPr txBox="1"/>
          <p:nvPr>
            <p:ph idx="4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2" name="Google Shape;1442;p181"/>
          <p:cNvSpPr txBox="1"/>
          <p:nvPr>
            <p:ph idx="5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3_텍스트&amp;이미지2단">
  <p:cSld name="14_03_텍스트&amp;이미지2단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8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5" name="Google Shape;1445;p182"/>
          <p:cNvSpPr/>
          <p:nvPr>
            <p:ph idx="2" type="pic"/>
          </p:nvPr>
        </p:nvSpPr>
        <p:spPr>
          <a:xfrm>
            <a:off x="519854" y="3300538"/>
            <a:ext cx="4869358" cy="25763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6" name="Google Shape;1446;p182"/>
          <p:cNvSpPr/>
          <p:nvPr>
            <p:ph idx="3" type="pic"/>
          </p:nvPr>
        </p:nvSpPr>
        <p:spPr>
          <a:xfrm>
            <a:off x="5665310" y="3300538"/>
            <a:ext cx="4869358" cy="25763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7" name="Google Shape;1447;p182"/>
          <p:cNvSpPr txBox="1"/>
          <p:nvPr>
            <p:ph idx="4" type="body"/>
          </p:nvPr>
        </p:nvSpPr>
        <p:spPr>
          <a:xfrm>
            <a:off x="417525" y="809252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8" name="Google Shape;1448;p182"/>
          <p:cNvSpPr txBox="1"/>
          <p:nvPr>
            <p:ph idx="5" type="body"/>
          </p:nvPr>
        </p:nvSpPr>
        <p:spPr>
          <a:xfrm>
            <a:off x="417526" y="2148923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4_텍스트&amp;이미지2단">
  <p:cSld name="14_04_텍스트&amp;이미지2단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8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1" name="Google Shape;1451;p183"/>
          <p:cNvSpPr txBox="1"/>
          <p:nvPr>
            <p:ph idx="2" type="body"/>
          </p:nvPr>
        </p:nvSpPr>
        <p:spPr>
          <a:xfrm>
            <a:off x="522925" y="5285013"/>
            <a:ext cx="4874400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2" name="Google Shape;1452;p183"/>
          <p:cNvSpPr txBox="1"/>
          <p:nvPr>
            <p:ph idx="3" type="body"/>
          </p:nvPr>
        </p:nvSpPr>
        <p:spPr>
          <a:xfrm>
            <a:off x="522925" y="5698115"/>
            <a:ext cx="4874400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3" name="Google Shape;1453;p183"/>
          <p:cNvSpPr/>
          <p:nvPr>
            <p:ph idx="4" type="pic"/>
          </p:nvPr>
        </p:nvSpPr>
        <p:spPr>
          <a:xfrm>
            <a:off x="522925" y="981075"/>
            <a:ext cx="4874400" cy="40646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54" name="Google Shape;1454;p183"/>
          <p:cNvSpPr/>
          <p:nvPr>
            <p:ph idx="5" type="pic"/>
          </p:nvPr>
        </p:nvSpPr>
        <p:spPr>
          <a:xfrm>
            <a:off x="5659328" y="981075"/>
            <a:ext cx="4874400" cy="40646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55" name="Google Shape;1455;p183"/>
          <p:cNvSpPr txBox="1"/>
          <p:nvPr>
            <p:ph idx="6" type="body"/>
          </p:nvPr>
        </p:nvSpPr>
        <p:spPr>
          <a:xfrm>
            <a:off x="5659328" y="5285013"/>
            <a:ext cx="4874400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6" name="Google Shape;1456;p183"/>
          <p:cNvSpPr txBox="1"/>
          <p:nvPr>
            <p:ph idx="7" type="body"/>
          </p:nvPr>
        </p:nvSpPr>
        <p:spPr>
          <a:xfrm>
            <a:off x="5659328" y="5698115"/>
            <a:ext cx="4874400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5_텍스트&amp;이미지2단">
  <p:cSld name="14_05_텍스트&amp;이미지2단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8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9" name="Google Shape;1459;p184"/>
          <p:cNvSpPr/>
          <p:nvPr>
            <p:ph idx="2" type="pic"/>
          </p:nvPr>
        </p:nvSpPr>
        <p:spPr>
          <a:xfrm>
            <a:off x="522925" y="981075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0" name="Google Shape;1460;p184"/>
          <p:cNvSpPr/>
          <p:nvPr>
            <p:ph idx="3" type="pic"/>
          </p:nvPr>
        </p:nvSpPr>
        <p:spPr>
          <a:xfrm>
            <a:off x="522925" y="3556740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1" name="Google Shape;1461;p184"/>
          <p:cNvSpPr txBox="1"/>
          <p:nvPr>
            <p:ph idx="4" type="body"/>
          </p:nvPr>
        </p:nvSpPr>
        <p:spPr>
          <a:xfrm>
            <a:off x="4977405" y="2224116"/>
            <a:ext cx="6701960" cy="5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2" name="Google Shape;1462;p184"/>
          <p:cNvSpPr txBox="1"/>
          <p:nvPr>
            <p:ph idx="5" type="body"/>
          </p:nvPr>
        </p:nvSpPr>
        <p:spPr>
          <a:xfrm>
            <a:off x="4977405" y="2969839"/>
            <a:ext cx="6701960" cy="173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55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6_텍스트&amp;이미지2단">
  <p:cSld name="14_06_텍스트&amp;이미지2단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8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5" name="Google Shape;1465;p185"/>
          <p:cNvSpPr/>
          <p:nvPr>
            <p:ph idx="2" type="pic"/>
          </p:nvPr>
        </p:nvSpPr>
        <p:spPr>
          <a:xfrm>
            <a:off x="519748" y="981075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6" name="Google Shape;1466;p185"/>
          <p:cNvSpPr/>
          <p:nvPr>
            <p:ph idx="3" type="pic"/>
          </p:nvPr>
        </p:nvSpPr>
        <p:spPr>
          <a:xfrm>
            <a:off x="5659328" y="981075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7" name="Google Shape;1467;p185"/>
          <p:cNvSpPr txBox="1"/>
          <p:nvPr>
            <p:ph idx="4" type="body"/>
          </p:nvPr>
        </p:nvSpPr>
        <p:spPr>
          <a:xfrm>
            <a:off x="453736" y="3735826"/>
            <a:ext cx="10079992" cy="5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8" name="Google Shape;1468;p185"/>
          <p:cNvSpPr txBox="1"/>
          <p:nvPr>
            <p:ph idx="5" type="body"/>
          </p:nvPr>
        </p:nvSpPr>
        <p:spPr>
          <a:xfrm>
            <a:off x="453736" y="4481549"/>
            <a:ext cx="10079992" cy="173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55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7_텍스트&amp;이미지2단">
  <p:cSld name="14_07_텍스트&amp;이미지2단"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8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1" name="Google Shape;1471;p186"/>
          <p:cNvSpPr/>
          <p:nvPr>
            <p:ph idx="2" type="pic"/>
          </p:nvPr>
        </p:nvSpPr>
        <p:spPr>
          <a:xfrm>
            <a:off x="522925" y="1659074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2" name="Google Shape;1472;p186"/>
          <p:cNvSpPr/>
          <p:nvPr>
            <p:ph idx="3" type="pic"/>
          </p:nvPr>
        </p:nvSpPr>
        <p:spPr>
          <a:xfrm>
            <a:off x="5659328" y="1659074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3" name="Google Shape;1473;p186"/>
          <p:cNvSpPr txBox="1"/>
          <p:nvPr>
            <p:ph idx="4" type="body"/>
          </p:nvPr>
        </p:nvSpPr>
        <p:spPr>
          <a:xfrm>
            <a:off x="506053" y="4433416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4" name="Google Shape;1474;p186"/>
          <p:cNvSpPr txBox="1"/>
          <p:nvPr>
            <p:ph idx="5" type="body"/>
          </p:nvPr>
        </p:nvSpPr>
        <p:spPr>
          <a:xfrm>
            <a:off x="506053" y="4824484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5" name="Google Shape;1475;p186"/>
          <p:cNvSpPr txBox="1"/>
          <p:nvPr>
            <p:ph idx="6" type="body"/>
          </p:nvPr>
        </p:nvSpPr>
        <p:spPr>
          <a:xfrm>
            <a:off x="506053" y="5397361"/>
            <a:ext cx="4891272" cy="6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76" name="Google Shape;1476;p186"/>
          <p:cNvCxnSpPr/>
          <p:nvPr/>
        </p:nvCxnSpPr>
        <p:spPr>
          <a:xfrm>
            <a:off x="537093" y="5233012"/>
            <a:ext cx="48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7" name="Google Shape;1477;p186"/>
          <p:cNvSpPr txBox="1"/>
          <p:nvPr>
            <p:ph idx="7" type="body"/>
          </p:nvPr>
        </p:nvSpPr>
        <p:spPr>
          <a:xfrm>
            <a:off x="5642456" y="4433416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8" name="Google Shape;1478;p186"/>
          <p:cNvSpPr txBox="1"/>
          <p:nvPr>
            <p:ph idx="8" type="body"/>
          </p:nvPr>
        </p:nvSpPr>
        <p:spPr>
          <a:xfrm>
            <a:off x="5642456" y="4824484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9" name="Google Shape;1479;p186"/>
          <p:cNvSpPr txBox="1"/>
          <p:nvPr>
            <p:ph idx="9" type="body"/>
          </p:nvPr>
        </p:nvSpPr>
        <p:spPr>
          <a:xfrm>
            <a:off x="5642456" y="5397361"/>
            <a:ext cx="4891272" cy="6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0" name="Google Shape;1480;p186"/>
          <p:cNvCxnSpPr/>
          <p:nvPr/>
        </p:nvCxnSpPr>
        <p:spPr>
          <a:xfrm>
            <a:off x="5660561" y="5233012"/>
            <a:ext cx="48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1" name="Google Shape;1481;p186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8_텍스트&amp;이미지2단">
  <p:cSld name="14_08_텍스트&amp;이미지2단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8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4" name="Google Shape;1484;p187"/>
          <p:cNvSpPr/>
          <p:nvPr>
            <p:ph idx="2" type="body"/>
          </p:nvPr>
        </p:nvSpPr>
        <p:spPr>
          <a:xfrm>
            <a:off x="505310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5" name="Google Shape;1485;p187"/>
          <p:cNvSpPr txBox="1"/>
          <p:nvPr>
            <p:ph idx="3" type="body"/>
          </p:nvPr>
        </p:nvSpPr>
        <p:spPr>
          <a:xfrm>
            <a:off x="644634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6" name="Google Shape;1486;p187"/>
          <p:cNvSpPr/>
          <p:nvPr>
            <p:ph idx="4" type="body"/>
          </p:nvPr>
        </p:nvSpPr>
        <p:spPr>
          <a:xfrm>
            <a:off x="3085481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7" name="Google Shape;1487;p187"/>
          <p:cNvSpPr/>
          <p:nvPr>
            <p:ph idx="5" type="body"/>
          </p:nvPr>
        </p:nvSpPr>
        <p:spPr>
          <a:xfrm>
            <a:off x="5667061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8" name="Google Shape;1488;p187"/>
          <p:cNvSpPr/>
          <p:nvPr>
            <p:ph idx="6" type="body"/>
          </p:nvPr>
        </p:nvSpPr>
        <p:spPr>
          <a:xfrm>
            <a:off x="8248641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9" name="Google Shape;1489;p187"/>
          <p:cNvSpPr/>
          <p:nvPr>
            <p:ph idx="7" type="pic"/>
          </p:nvPr>
        </p:nvSpPr>
        <p:spPr>
          <a:xfrm>
            <a:off x="522925" y="3464850"/>
            <a:ext cx="4874400" cy="24120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90" name="Google Shape;1490;p187"/>
          <p:cNvSpPr/>
          <p:nvPr>
            <p:ph idx="8" type="pic"/>
          </p:nvPr>
        </p:nvSpPr>
        <p:spPr>
          <a:xfrm>
            <a:off x="5659328" y="3464850"/>
            <a:ext cx="4874400" cy="24120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91" name="Google Shape;1491;p187"/>
          <p:cNvSpPr txBox="1"/>
          <p:nvPr>
            <p:ph idx="9" type="body"/>
          </p:nvPr>
        </p:nvSpPr>
        <p:spPr>
          <a:xfrm>
            <a:off x="3224805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2" name="Google Shape;1492;p187"/>
          <p:cNvSpPr txBox="1"/>
          <p:nvPr>
            <p:ph idx="13" type="body"/>
          </p:nvPr>
        </p:nvSpPr>
        <p:spPr>
          <a:xfrm>
            <a:off x="5806385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3" name="Google Shape;1493;p187"/>
          <p:cNvSpPr txBox="1"/>
          <p:nvPr>
            <p:ph idx="14" type="body"/>
          </p:nvPr>
        </p:nvSpPr>
        <p:spPr>
          <a:xfrm>
            <a:off x="8387965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4" name="Google Shape;1494;p187"/>
          <p:cNvSpPr txBox="1"/>
          <p:nvPr>
            <p:ph idx="1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1_가이드 내지1">
  <p:cSld name="00_01_가이드 내지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203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03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7" name="Google Shape;377;p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01_텍스트&amp;이미지3단">
  <p:cSld name="15_01_텍스트&amp;이미지3단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8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7" name="Google Shape;1497;p188"/>
          <p:cNvSpPr/>
          <p:nvPr>
            <p:ph idx="2" type="pic"/>
          </p:nvPr>
        </p:nvSpPr>
        <p:spPr>
          <a:xfrm>
            <a:off x="522925" y="1659074"/>
            <a:ext cx="3196848" cy="31552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98" name="Google Shape;1498;p188"/>
          <p:cNvSpPr txBox="1"/>
          <p:nvPr>
            <p:ph idx="3" type="body"/>
          </p:nvPr>
        </p:nvSpPr>
        <p:spPr>
          <a:xfrm>
            <a:off x="447981" y="5013417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9" name="Google Shape;1499;p188"/>
          <p:cNvSpPr txBox="1"/>
          <p:nvPr>
            <p:ph idx="4" type="body"/>
          </p:nvPr>
        </p:nvSpPr>
        <p:spPr>
          <a:xfrm>
            <a:off x="447982" y="5298915"/>
            <a:ext cx="3271791" cy="7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0" name="Google Shape;1500;p188"/>
          <p:cNvSpPr/>
          <p:nvPr>
            <p:ph idx="5" type="pic"/>
          </p:nvPr>
        </p:nvSpPr>
        <p:spPr>
          <a:xfrm>
            <a:off x="3930465" y="1659074"/>
            <a:ext cx="3196848" cy="31552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01" name="Google Shape;1501;p188"/>
          <p:cNvSpPr txBox="1"/>
          <p:nvPr>
            <p:ph idx="6" type="body"/>
          </p:nvPr>
        </p:nvSpPr>
        <p:spPr>
          <a:xfrm>
            <a:off x="3855521" y="5013417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2" name="Google Shape;1502;p188"/>
          <p:cNvSpPr/>
          <p:nvPr>
            <p:ph idx="7" type="pic"/>
          </p:nvPr>
        </p:nvSpPr>
        <p:spPr>
          <a:xfrm>
            <a:off x="7347059" y="1659074"/>
            <a:ext cx="3196848" cy="31552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03" name="Google Shape;1503;p188"/>
          <p:cNvSpPr txBox="1"/>
          <p:nvPr>
            <p:ph idx="8" type="body"/>
          </p:nvPr>
        </p:nvSpPr>
        <p:spPr>
          <a:xfrm>
            <a:off x="7272115" y="5013417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4" name="Google Shape;1504;p188"/>
          <p:cNvSpPr txBox="1"/>
          <p:nvPr>
            <p:ph idx="9" type="body"/>
          </p:nvPr>
        </p:nvSpPr>
        <p:spPr>
          <a:xfrm>
            <a:off x="3855522" y="5298915"/>
            <a:ext cx="3271791" cy="7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5" name="Google Shape;1505;p188"/>
          <p:cNvSpPr txBox="1"/>
          <p:nvPr>
            <p:ph idx="13" type="body"/>
          </p:nvPr>
        </p:nvSpPr>
        <p:spPr>
          <a:xfrm>
            <a:off x="7272116" y="5298915"/>
            <a:ext cx="3271791" cy="7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6" name="Google Shape;1506;p188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1_텍스트&amp;이미지4단">
  <p:cSld name="16_01_텍스트&amp;이미지4단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8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9" name="Google Shape;1509;p189"/>
          <p:cNvSpPr/>
          <p:nvPr>
            <p:ph idx="2" type="pic"/>
          </p:nvPr>
        </p:nvSpPr>
        <p:spPr>
          <a:xfrm>
            <a:off x="7359516" y="981076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0" name="Google Shape;1510;p189"/>
          <p:cNvSpPr/>
          <p:nvPr>
            <p:ph idx="3" type="pic"/>
          </p:nvPr>
        </p:nvSpPr>
        <p:spPr>
          <a:xfrm>
            <a:off x="3916370" y="981076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1" name="Google Shape;1511;p189"/>
          <p:cNvSpPr/>
          <p:nvPr>
            <p:ph idx="4" type="pic"/>
          </p:nvPr>
        </p:nvSpPr>
        <p:spPr>
          <a:xfrm>
            <a:off x="7359516" y="3574973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2" name="Google Shape;1512;p189"/>
          <p:cNvSpPr/>
          <p:nvPr>
            <p:ph idx="5" type="pic"/>
          </p:nvPr>
        </p:nvSpPr>
        <p:spPr>
          <a:xfrm>
            <a:off x="3916370" y="3574973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3" name="Google Shape;1513;p189"/>
          <p:cNvSpPr txBox="1"/>
          <p:nvPr>
            <p:ph idx="6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4" name="Google Shape;1514;p189"/>
          <p:cNvSpPr txBox="1"/>
          <p:nvPr>
            <p:ph idx="7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2_텍스트&amp;이미지4단">
  <p:cSld name="16_02_텍스트&amp;이미지4단"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90"/>
          <p:cNvSpPr/>
          <p:nvPr>
            <p:ph idx="2" type="pic"/>
          </p:nvPr>
        </p:nvSpPr>
        <p:spPr>
          <a:xfrm>
            <a:off x="8244537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7" name="Google Shape;1517;p19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8" name="Google Shape;1518;p190"/>
          <p:cNvSpPr txBox="1"/>
          <p:nvPr>
            <p:ph idx="3" type="body"/>
          </p:nvPr>
        </p:nvSpPr>
        <p:spPr>
          <a:xfrm>
            <a:off x="8244537" y="5443075"/>
            <a:ext cx="2298606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9" name="Google Shape;1519;p190"/>
          <p:cNvSpPr txBox="1"/>
          <p:nvPr>
            <p:ph idx="4" type="body"/>
          </p:nvPr>
        </p:nvSpPr>
        <p:spPr>
          <a:xfrm>
            <a:off x="8244534" y="5705688"/>
            <a:ext cx="2298610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0" name="Google Shape;1520;p190"/>
          <p:cNvSpPr/>
          <p:nvPr>
            <p:ph idx="5" type="pic"/>
          </p:nvPr>
        </p:nvSpPr>
        <p:spPr>
          <a:xfrm>
            <a:off x="5669608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1" name="Google Shape;1521;p190"/>
          <p:cNvSpPr txBox="1"/>
          <p:nvPr>
            <p:ph idx="6" type="body"/>
          </p:nvPr>
        </p:nvSpPr>
        <p:spPr>
          <a:xfrm>
            <a:off x="5669603" y="5443075"/>
            <a:ext cx="229060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2" name="Google Shape;1522;p190"/>
          <p:cNvSpPr txBox="1"/>
          <p:nvPr>
            <p:ph idx="7" type="body"/>
          </p:nvPr>
        </p:nvSpPr>
        <p:spPr>
          <a:xfrm>
            <a:off x="5669600" y="5705688"/>
            <a:ext cx="2290606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3" name="Google Shape;1523;p190"/>
          <p:cNvSpPr/>
          <p:nvPr>
            <p:ph idx="8" type="pic"/>
          </p:nvPr>
        </p:nvSpPr>
        <p:spPr>
          <a:xfrm>
            <a:off x="3094678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4" name="Google Shape;1524;p190"/>
          <p:cNvSpPr txBox="1"/>
          <p:nvPr>
            <p:ph idx="9" type="body"/>
          </p:nvPr>
        </p:nvSpPr>
        <p:spPr>
          <a:xfrm>
            <a:off x="3094678" y="5443075"/>
            <a:ext cx="2298606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5" name="Google Shape;1525;p190"/>
          <p:cNvSpPr txBox="1"/>
          <p:nvPr>
            <p:ph idx="13" type="body"/>
          </p:nvPr>
        </p:nvSpPr>
        <p:spPr>
          <a:xfrm>
            <a:off x="3094679" y="5705688"/>
            <a:ext cx="2298605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6" name="Google Shape;1526;p190"/>
          <p:cNvSpPr/>
          <p:nvPr>
            <p:ph idx="14" type="pic"/>
          </p:nvPr>
        </p:nvSpPr>
        <p:spPr>
          <a:xfrm>
            <a:off x="519748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7" name="Google Shape;1527;p190"/>
          <p:cNvSpPr txBox="1"/>
          <p:nvPr>
            <p:ph idx="15" type="body"/>
          </p:nvPr>
        </p:nvSpPr>
        <p:spPr>
          <a:xfrm>
            <a:off x="519748" y="5443075"/>
            <a:ext cx="2298605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8" name="Google Shape;1528;p190"/>
          <p:cNvSpPr txBox="1"/>
          <p:nvPr>
            <p:ph idx="16" type="body"/>
          </p:nvPr>
        </p:nvSpPr>
        <p:spPr>
          <a:xfrm>
            <a:off x="519750" y="5705688"/>
            <a:ext cx="22986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3_텍스트&amp;이미지4단">
  <p:cSld name="16_03_텍스트&amp;이미지4단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91"/>
          <p:cNvSpPr/>
          <p:nvPr>
            <p:ph idx="2" type="pic"/>
          </p:nvPr>
        </p:nvSpPr>
        <p:spPr>
          <a:xfrm>
            <a:off x="519748" y="981075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1" name="Google Shape;1531;p191"/>
          <p:cNvSpPr/>
          <p:nvPr>
            <p:ph idx="3" type="pic"/>
          </p:nvPr>
        </p:nvSpPr>
        <p:spPr>
          <a:xfrm>
            <a:off x="5649696" y="981075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2" name="Google Shape;1532;p19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3" name="Google Shape;1533;p191"/>
          <p:cNvSpPr txBox="1"/>
          <p:nvPr>
            <p:ph idx="4" type="body"/>
          </p:nvPr>
        </p:nvSpPr>
        <p:spPr>
          <a:xfrm>
            <a:off x="444804" y="2829308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4" name="Google Shape;1534;p191"/>
          <p:cNvSpPr txBox="1"/>
          <p:nvPr>
            <p:ph idx="5" type="body"/>
          </p:nvPr>
        </p:nvSpPr>
        <p:spPr>
          <a:xfrm>
            <a:off x="444806" y="3100799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5" name="Google Shape;1535;p191"/>
          <p:cNvSpPr txBox="1"/>
          <p:nvPr>
            <p:ph idx="6" type="body"/>
          </p:nvPr>
        </p:nvSpPr>
        <p:spPr>
          <a:xfrm>
            <a:off x="5574752" y="2829308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6" name="Google Shape;1536;p191"/>
          <p:cNvSpPr txBox="1"/>
          <p:nvPr>
            <p:ph idx="7" type="body"/>
          </p:nvPr>
        </p:nvSpPr>
        <p:spPr>
          <a:xfrm>
            <a:off x="5574754" y="3100799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7" name="Google Shape;1537;p191"/>
          <p:cNvSpPr/>
          <p:nvPr>
            <p:ph idx="8" type="pic"/>
          </p:nvPr>
        </p:nvSpPr>
        <p:spPr>
          <a:xfrm>
            <a:off x="519748" y="3573202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8" name="Google Shape;1538;p191"/>
          <p:cNvSpPr/>
          <p:nvPr>
            <p:ph idx="9" type="pic"/>
          </p:nvPr>
        </p:nvSpPr>
        <p:spPr>
          <a:xfrm>
            <a:off x="5649696" y="3573202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9" name="Google Shape;1539;p191"/>
          <p:cNvSpPr txBox="1"/>
          <p:nvPr>
            <p:ph idx="13" type="body"/>
          </p:nvPr>
        </p:nvSpPr>
        <p:spPr>
          <a:xfrm>
            <a:off x="444804" y="5421435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0" name="Google Shape;1540;p191"/>
          <p:cNvSpPr txBox="1"/>
          <p:nvPr>
            <p:ph idx="14" type="body"/>
          </p:nvPr>
        </p:nvSpPr>
        <p:spPr>
          <a:xfrm>
            <a:off x="444806" y="5692926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1" name="Google Shape;1541;p191"/>
          <p:cNvSpPr txBox="1"/>
          <p:nvPr>
            <p:ph idx="15" type="body"/>
          </p:nvPr>
        </p:nvSpPr>
        <p:spPr>
          <a:xfrm>
            <a:off x="5574752" y="5421435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2" name="Google Shape;1542;p191"/>
          <p:cNvSpPr txBox="1"/>
          <p:nvPr>
            <p:ph idx="16" type="body"/>
          </p:nvPr>
        </p:nvSpPr>
        <p:spPr>
          <a:xfrm>
            <a:off x="5574754" y="5692926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4_텍스트&amp;이미지4단">
  <p:cSld name="16_04_텍스트&amp;이미지4단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9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5" name="Google Shape;1545;p192"/>
          <p:cNvSpPr/>
          <p:nvPr>
            <p:ph idx="2" type="pic"/>
          </p:nvPr>
        </p:nvSpPr>
        <p:spPr>
          <a:xfrm>
            <a:off x="522925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6" name="Google Shape;1546;p192"/>
          <p:cNvSpPr txBox="1"/>
          <p:nvPr>
            <p:ph idx="3" type="body"/>
          </p:nvPr>
        </p:nvSpPr>
        <p:spPr>
          <a:xfrm>
            <a:off x="464097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7" name="Google Shape;1547;p192"/>
          <p:cNvSpPr txBox="1"/>
          <p:nvPr>
            <p:ph idx="4" type="body"/>
          </p:nvPr>
        </p:nvSpPr>
        <p:spPr>
          <a:xfrm>
            <a:off x="464097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8" name="Google Shape;1548;p192"/>
          <p:cNvSpPr txBox="1"/>
          <p:nvPr>
            <p:ph idx="5" type="body"/>
          </p:nvPr>
        </p:nvSpPr>
        <p:spPr>
          <a:xfrm>
            <a:off x="464097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9" name="Google Shape;1549;p192"/>
          <p:cNvSpPr/>
          <p:nvPr>
            <p:ph idx="6" type="pic"/>
          </p:nvPr>
        </p:nvSpPr>
        <p:spPr>
          <a:xfrm>
            <a:off x="3083820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50" name="Google Shape;1550;p192"/>
          <p:cNvSpPr txBox="1"/>
          <p:nvPr>
            <p:ph idx="7" type="body"/>
          </p:nvPr>
        </p:nvSpPr>
        <p:spPr>
          <a:xfrm>
            <a:off x="3024992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1" name="Google Shape;1551;p192"/>
          <p:cNvSpPr txBox="1"/>
          <p:nvPr>
            <p:ph idx="8" type="body"/>
          </p:nvPr>
        </p:nvSpPr>
        <p:spPr>
          <a:xfrm>
            <a:off x="3024992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2" name="Google Shape;1552;p192"/>
          <p:cNvSpPr txBox="1"/>
          <p:nvPr>
            <p:ph idx="9" type="body"/>
          </p:nvPr>
        </p:nvSpPr>
        <p:spPr>
          <a:xfrm>
            <a:off x="3024992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3" name="Google Shape;1553;p192"/>
          <p:cNvSpPr/>
          <p:nvPr>
            <p:ph idx="13" type="pic"/>
          </p:nvPr>
        </p:nvSpPr>
        <p:spPr>
          <a:xfrm>
            <a:off x="5644715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54" name="Google Shape;1554;p192"/>
          <p:cNvSpPr txBox="1"/>
          <p:nvPr>
            <p:ph idx="14" type="body"/>
          </p:nvPr>
        </p:nvSpPr>
        <p:spPr>
          <a:xfrm>
            <a:off x="5585887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5" name="Google Shape;1555;p192"/>
          <p:cNvSpPr txBox="1"/>
          <p:nvPr>
            <p:ph idx="15" type="body"/>
          </p:nvPr>
        </p:nvSpPr>
        <p:spPr>
          <a:xfrm>
            <a:off x="5585887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6" name="Google Shape;1556;p192"/>
          <p:cNvSpPr txBox="1"/>
          <p:nvPr>
            <p:ph idx="16" type="body"/>
          </p:nvPr>
        </p:nvSpPr>
        <p:spPr>
          <a:xfrm>
            <a:off x="5585887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7" name="Google Shape;1557;p192"/>
          <p:cNvSpPr/>
          <p:nvPr>
            <p:ph idx="17" type="pic"/>
          </p:nvPr>
        </p:nvSpPr>
        <p:spPr>
          <a:xfrm>
            <a:off x="8205609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58" name="Google Shape;1558;p192"/>
          <p:cNvSpPr txBox="1"/>
          <p:nvPr>
            <p:ph idx="18" type="body"/>
          </p:nvPr>
        </p:nvSpPr>
        <p:spPr>
          <a:xfrm>
            <a:off x="8146781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9" name="Google Shape;1559;p192"/>
          <p:cNvSpPr txBox="1"/>
          <p:nvPr>
            <p:ph idx="19" type="body"/>
          </p:nvPr>
        </p:nvSpPr>
        <p:spPr>
          <a:xfrm>
            <a:off x="8146781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0" name="Google Shape;1560;p192"/>
          <p:cNvSpPr txBox="1"/>
          <p:nvPr>
            <p:ph idx="20" type="body"/>
          </p:nvPr>
        </p:nvSpPr>
        <p:spPr>
          <a:xfrm>
            <a:off x="8146781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1" name="Google Shape;1561;p192"/>
          <p:cNvSpPr/>
          <p:nvPr/>
        </p:nvSpPr>
        <p:spPr>
          <a:xfrm rot="5400000">
            <a:off x="2917099" y="27698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92"/>
          <p:cNvSpPr/>
          <p:nvPr/>
        </p:nvSpPr>
        <p:spPr>
          <a:xfrm rot="5400000">
            <a:off x="5475328" y="27698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92"/>
          <p:cNvSpPr/>
          <p:nvPr/>
        </p:nvSpPr>
        <p:spPr>
          <a:xfrm rot="5400000">
            <a:off x="8033557" y="27698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192"/>
          <p:cNvSpPr txBox="1"/>
          <p:nvPr>
            <p:ph idx="21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1_텍스트&amp;이미지5단~">
  <p:cSld name="17_01_텍스트&amp;이미지5단~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9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7" name="Google Shape;1567;p193"/>
          <p:cNvSpPr/>
          <p:nvPr>
            <p:ph idx="2" type="pic"/>
          </p:nvPr>
        </p:nvSpPr>
        <p:spPr>
          <a:xfrm>
            <a:off x="3925423" y="981076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68" name="Google Shape;1568;p193"/>
          <p:cNvSpPr/>
          <p:nvPr>
            <p:ph idx="3" type="pic"/>
          </p:nvPr>
        </p:nvSpPr>
        <p:spPr>
          <a:xfrm>
            <a:off x="8479317" y="981076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69" name="Google Shape;1569;p193"/>
          <p:cNvSpPr/>
          <p:nvPr>
            <p:ph idx="4" type="pic"/>
          </p:nvPr>
        </p:nvSpPr>
        <p:spPr>
          <a:xfrm>
            <a:off x="6198446" y="981076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0" name="Google Shape;1570;p193"/>
          <p:cNvSpPr/>
          <p:nvPr>
            <p:ph idx="5" type="pic"/>
          </p:nvPr>
        </p:nvSpPr>
        <p:spPr>
          <a:xfrm>
            <a:off x="3925423" y="3574972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1" name="Google Shape;1571;p193"/>
          <p:cNvSpPr/>
          <p:nvPr>
            <p:ph idx="6" type="pic"/>
          </p:nvPr>
        </p:nvSpPr>
        <p:spPr>
          <a:xfrm>
            <a:off x="8479317" y="3574972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2" name="Google Shape;1572;p193"/>
          <p:cNvSpPr/>
          <p:nvPr>
            <p:ph idx="7" type="pic"/>
          </p:nvPr>
        </p:nvSpPr>
        <p:spPr>
          <a:xfrm>
            <a:off x="6198446" y="3574972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3" name="Google Shape;1573;p193"/>
          <p:cNvSpPr txBox="1"/>
          <p:nvPr>
            <p:ph idx="8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4" name="Google Shape;1574;p193"/>
          <p:cNvSpPr txBox="1"/>
          <p:nvPr>
            <p:ph idx="9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2_텍스트&amp;이미지5단~">
  <p:cSld name="17_02_텍스트&amp;이미지5단~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94"/>
          <p:cNvSpPr txBox="1"/>
          <p:nvPr>
            <p:ph idx="1" type="body"/>
          </p:nvPr>
        </p:nvSpPr>
        <p:spPr>
          <a:xfrm>
            <a:off x="444804" y="5421435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7" name="Google Shape;1577;p194"/>
          <p:cNvSpPr txBox="1"/>
          <p:nvPr>
            <p:ph idx="2" type="body"/>
          </p:nvPr>
        </p:nvSpPr>
        <p:spPr>
          <a:xfrm>
            <a:off x="444805" y="5680299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8" name="Google Shape;1578;p194"/>
          <p:cNvSpPr/>
          <p:nvPr>
            <p:ph idx="3" type="pic"/>
          </p:nvPr>
        </p:nvSpPr>
        <p:spPr>
          <a:xfrm>
            <a:off x="519748" y="3573202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9" name="Google Shape;1579;p194"/>
          <p:cNvSpPr/>
          <p:nvPr>
            <p:ph idx="4" type="pic"/>
          </p:nvPr>
        </p:nvSpPr>
        <p:spPr>
          <a:xfrm>
            <a:off x="3925939" y="3573202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0" name="Google Shape;1580;p194"/>
          <p:cNvSpPr/>
          <p:nvPr>
            <p:ph idx="5" type="pic"/>
          </p:nvPr>
        </p:nvSpPr>
        <p:spPr>
          <a:xfrm>
            <a:off x="7346294" y="3573202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1" name="Google Shape;1581;p194"/>
          <p:cNvSpPr txBox="1"/>
          <p:nvPr>
            <p:ph idx="6" type="body"/>
          </p:nvPr>
        </p:nvSpPr>
        <p:spPr>
          <a:xfrm>
            <a:off x="3850995" y="5421435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2" name="Google Shape;1582;p194"/>
          <p:cNvSpPr txBox="1"/>
          <p:nvPr>
            <p:ph idx="7" type="body"/>
          </p:nvPr>
        </p:nvSpPr>
        <p:spPr>
          <a:xfrm>
            <a:off x="3850996" y="5680299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3" name="Google Shape;1583;p194"/>
          <p:cNvSpPr txBox="1"/>
          <p:nvPr>
            <p:ph idx="8" type="body"/>
          </p:nvPr>
        </p:nvSpPr>
        <p:spPr>
          <a:xfrm>
            <a:off x="7271350" y="5421435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4" name="Google Shape;1584;p194"/>
          <p:cNvSpPr txBox="1"/>
          <p:nvPr>
            <p:ph idx="9" type="body"/>
          </p:nvPr>
        </p:nvSpPr>
        <p:spPr>
          <a:xfrm>
            <a:off x="7271351" y="5680299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5" name="Google Shape;1585;p194"/>
          <p:cNvSpPr txBox="1"/>
          <p:nvPr>
            <p:ph idx="13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6" name="Google Shape;1586;p194"/>
          <p:cNvSpPr txBox="1"/>
          <p:nvPr>
            <p:ph idx="14" type="body"/>
          </p:nvPr>
        </p:nvSpPr>
        <p:spPr>
          <a:xfrm>
            <a:off x="444804" y="2829308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7" name="Google Shape;1587;p194"/>
          <p:cNvSpPr txBox="1"/>
          <p:nvPr>
            <p:ph idx="15" type="body"/>
          </p:nvPr>
        </p:nvSpPr>
        <p:spPr>
          <a:xfrm>
            <a:off x="444805" y="3088172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8" name="Google Shape;1588;p194"/>
          <p:cNvSpPr/>
          <p:nvPr>
            <p:ph idx="16" type="pic"/>
          </p:nvPr>
        </p:nvSpPr>
        <p:spPr>
          <a:xfrm>
            <a:off x="519748" y="981075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9" name="Google Shape;1589;p194"/>
          <p:cNvSpPr/>
          <p:nvPr>
            <p:ph idx="17" type="pic"/>
          </p:nvPr>
        </p:nvSpPr>
        <p:spPr>
          <a:xfrm>
            <a:off x="3925939" y="981075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90" name="Google Shape;1590;p194"/>
          <p:cNvSpPr/>
          <p:nvPr>
            <p:ph idx="18" type="pic"/>
          </p:nvPr>
        </p:nvSpPr>
        <p:spPr>
          <a:xfrm>
            <a:off x="7346294" y="981075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91" name="Google Shape;1591;p194"/>
          <p:cNvSpPr txBox="1"/>
          <p:nvPr>
            <p:ph idx="19" type="body"/>
          </p:nvPr>
        </p:nvSpPr>
        <p:spPr>
          <a:xfrm>
            <a:off x="3850995" y="2829308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2" name="Google Shape;1592;p194"/>
          <p:cNvSpPr txBox="1"/>
          <p:nvPr>
            <p:ph idx="20" type="body"/>
          </p:nvPr>
        </p:nvSpPr>
        <p:spPr>
          <a:xfrm>
            <a:off x="3850996" y="3088172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3" name="Google Shape;1593;p194"/>
          <p:cNvSpPr txBox="1"/>
          <p:nvPr>
            <p:ph idx="21" type="body"/>
          </p:nvPr>
        </p:nvSpPr>
        <p:spPr>
          <a:xfrm>
            <a:off x="7271350" y="2829308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4" name="Google Shape;1594;p194"/>
          <p:cNvSpPr txBox="1"/>
          <p:nvPr>
            <p:ph idx="22" type="body"/>
          </p:nvPr>
        </p:nvSpPr>
        <p:spPr>
          <a:xfrm>
            <a:off x="7271351" y="3088172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3_텍스트&amp;이미지5단~">
  <p:cSld name="17_03_텍스트&amp;이미지5단~"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95"/>
          <p:cNvSpPr/>
          <p:nvPr>
            <p:ph idx="2" type="pic"/>
          </p:nvPr>
        </p:nvSpPr>
        <p:spPr>
          <a:xfrm>
            <a:off x="8244537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97" name="Google Shape;1597;p19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8" name="Google Shape;1598;p195"/>
          <p:cNvSpPr/>
          <p:nvPr>
            <p:ph idx="3" type="pic"/>
          </p:nvPr>
        </p:nvSpPr>
        <p:spPr>
          <a:xfrm>
            <a:off x="5665684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99" name="Google Shape;1599;p195"/>
          <p:cNvSpPr/>
          <p:nvPr>
            <p:ph idx="4" type="pic"/>
          </p:nvPr>
        </p:nvSpPr>
        <p:spPr>
          <a:xfrm>
            <a:off x="3095737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0" name="Google Shape;1600;p195"/>
          <p:cNvSpPr/>
          <p:nvPr>
            <p:ph idx="5" type="pic"/>
          </p:nvPr>
        </p:nvSpPr>
        <p:spPr>
          <a:xfrm>
            <a:off x="519748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1" name="Google Shape;1601;p195"/>
          <p:cNvSpPr txBox="1"/>
          <p:nvPr>
            <p:ph idx="6" type="body"/>
          </p:nvPr>
        </p:nvSpPr>
        <p:spPr>
          <a:xfrm>
            <a:off x="8145379" y="2829308"/>
            <a:ext cx="2397763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2" name="Google Shape;1602;p195"/>
          <p:cNvSpPr txBox="1"/>
          <p:nvPr>
            <p:ph idx="7" type="body"/>
          </p:nvPr>
        </p:nvSpPr>
        <p:spPr>
          <a:xfrm>
            <a:off x="8145375" y="3088172"/>
            <a:ext cx="2397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3" name="Google Shape;1603;p195"/>
          <p:cNvSpPr txBox="1"/>
          <p:nvPr>
            <p:ph idx="8" type="body"/>
          </p:nvPr>
        </p:nvSpPr>
        <p:spPr>
          <a:xfrm>
            <a:off x="5566517" y="2829308"/>
            <a:ext cx="239777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4" name="Google Shape;1604;p195"/>
          <p:cNvSpPr txBox="1"/>
          <p:nvPr>
            <p:ph idx="9" type="body"/>
          </p:nvPr>
        </p:nvSpPr>
        <p:spPr>
          <a:xfrm>
            <a:off x="5566513" y="3088172"/>
            <a:ext cx="23977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5" name="Google Shape;1605;p195"/>
          <p:cNvSpPr txBox="1"/>
          <p:nvPr>
            <p:ph idx="13" type="body"/>
          </p:nvPr>
        </p:nvSpPr>
        <p:spPr>
          <a:xfrm>
            <a:off x="2996583" y="2829308"/>
            <a:ext cx="239775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195"/>
          <p:cNvSpPr txBox="1"/>
          <p:nvPr>
            <p:ph idx="14" type="body"/>
          </p:nvPr>
        </p:nvSpPr>
        <p:spPr>
          <a:xfrm>
            <a:off x="2996584" y="3088172"/>
            <a:ext cx="2397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195"/>
          <p:cNvSpPr/>
          <p:nvPr>
            <p:ph idx="15" type="pic"/>
          </p:nvPr>
        </p:nvSpPr>
        <p:spPr>
          <a:xfrm>
            <a:off x="8244537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8" name="Google Shape;1608;p195"/>
          <p:cNvSpPr/>
          <p:nvPr>
            <p:ph idx="16" type="pic"/>
          </p:nvPr>
        </p:nvSpPr>
        <p:spPr>
          <a:xfrm>
            <a:off x="5665684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9" name="Google Shape;1609;p195"/>
          <p:cNvSpPr/>
          <p:nvPr>
            <p:ph idx="17" type="pic"/>
          </p:nvPr>
        </p:nvSpPr>
        <p:spPr>
          <a:xfrm>
            <a:off x="3095737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0" name="Google Shape;1610;p195"/>
          <p:cNvSpPr/>
          <p:nvPr>
            <p:ph idx="18" type="pic"/>
          </p:nvPr>
        </p:nvSpPr>
        <p:spPr>
          <a:xfrm>
            <a:off x="519748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1" name="Google Shape;1611;p195"/>
          <p:cNvSpPr txBox="1"/>
          <p:nvPr>
            <p:ph idx="19" type="body"/>
          </p:nvPr>
        </p:nvSpPr>
        <p:spPr>
          <a:xfrm>
            <a:off x="8145379" y="5427958"/>
            <a:ext cx="2397763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2" name="Google Shape;1612;p195"/>
          <p:cNvSpPr txBox="1"/>
          <p:nvPr>
            <p:ph idx="20" type="body"/>
          </p:nvPr>
        </p:nvSpPr>
        <p:spPr>
          <a:xfrm>
            <a:off x="8145375" y="5686822"/>
            <a:ext cx="2397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3" name="Google Shape;1613;p195"/>
          <p:cNvSpPr txBox="1"/>
          <p:nvPr>
            <p:ph idx="21" type="body"/>
          </p:nvPr>
        </p:nvSpPr>
        <p:spPr>
          <a:xfrm>
            <a:off x="5566517" y="5427958"/>
            <a:ext cx="239777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4" name="Google Shape;1614;p195"/>
          <p:cNvSpPr txBox="1"/>
          <p:nvPr>
            <p:ph idx="22" type="body"/>
          </p:nvPr>
        </p:nvSpPr>
        <p:spPr>
          <a:xfrm>
            <a:off x="5566513" y="5686822"/>
            <a:ext cx="23977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5" name="Google Shape;1615;p195"/>
          <p:cNvSpPr txBox="1"/>
          <p:nvPr>
            <p:ph idx="23" type="body"/>
          </p:nvPr>
        </p:nvSpPr>
        <p:spPr>
          <a:xfrm>
            <a:off x="2996583" y="5427958"/>
            <a:ext cx="239775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6" name="Google Shape;1616;p195"/>
          <p:cNvSpPr txBox="1"/>
          <p:nvPr>
            <p:ph idx="24" type="body"/>
          </p:nvPr>
        </p:nvSpPr>
        <p:spPr>
          <a:xfrm>
            <a:off x="2996584" y="5686822"/>
            <a:ext cx="2397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7" name="Google Shape;1617;p195"/>
          <p:cNvSpPr txBox="1"/>
          <p:nvPr>
            <p:ph idx="25" type="body"/>
          </p:nvPr>
        </p:nvSpPr>
        <p:spPr>
          <a:xfrm>
            <a:off x="444804" y="5421435"/>
            <a:ext cx="237068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8" name="Google Shape;1618;p195"/>
          <p:cNvSpPr txBox="1"/>
          <p:nvPr>
            <p:ph idx="26" type="body"/>
          </p:nvPr>
        </p:nvSpPr>
        <p:spPr>
          <a:xfrm>
            <a:off x="444806" y="5680299"/>
            <a:ext cx="2370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9" name="Google Shape;1619;p195"/>
          <p:cNvSpPr txBox="1"/>
          <p:nvPr>
            <p:ph idx="27" type="body"/>
          </p:nvPr>
        </p:nvSpPr>
        <p:spPr>
          <a:xfrm>
            <a:off x="444804" y="2829308"/>
            <a:ext cx="237068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0" name="Google Shape;1620;p195"/>
          <p:cNvSpPr txBox="1"/>
          <p:nvPr>
            <p:ph idx="28" type="body"/>
          </p:nvPr>
        </p:nvSpPr>
        <p:spPr>
          <a:xfrm>
            <a:off x="444806" y="3088172"/>
            <a:ext cx="2370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4_텍스트&amp;이미지5단~">
  <p:cSld name="17_04_텍스트&amp;이미지5단~"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9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3" name="Google Shape;1623;p196"/>
          <p:cNvSpPr/>
          <p:nvPr>
            <p:ph idx="2" type="pic"/>
          </p:nvPr>
        </p:nvSpPr>
        <p:spPr>
          <a:xfrm>
            <a:off x="3925423" y="981076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4" name="Google Shape;1624;p196"/>
          <p:cNvSpPr/>
          <p:nvPr>
            <p:ph idx="3" type="pic"/>
          </p:nvPr>
        </p:nvSpPr>
        <p:spPr>
          <a:xfrm>
            <a:off x="8479317" y="981076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5" name="Google Shape;1625;p196"/>
          <p:cNvSpPr/>
          <p:nvPr>
            <p:ph idx="4" type="pic"/>
          </p:nvPr>
        </p:nvSpPr>
        <p:spPr>
          <a:xfrm>
            <a:off x="6202370" y="981076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6" name="Google Shape;1626;p196"/>
          <p:cNvSpPr/>
          <p:nvPr>
            <p:ph idx="5" type="pic"/>
          </p:nvPr>
        </p:nvSpPr>
        <p:spPr>
          <a:xfrm>
            <a:off x="3925423" y="2691158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7" name="Google Shape;1627;p196"/>
          <p:cNvSpPr/>
          <p:nvPr>
            <p:ph idx="6" type="pic"/>
          </p:nvPr>
        </p:nvSpPr>
        <p:spPr>
          <a:xfrm>
            <a:off x="8479317" y="2691158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8" name="Google Shape;1628;p196"/>
          <p:cNvSpPr/>
          <p:nvPr>
            <p:ph idx="7" type="pic"/>
          </p:nvPr>
        </p:nvSpPr>
        <p:spPr>
          <a:xfrm>
            <a:off x="6202370" y="2691158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29" name="Google Shape;1629;p196"/>
          <p:cNvSpPr txBox="1"/>
          <p:nvPr>
            <p:ph idx="8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0" name="Google Shape;1630;p196"/>
          <p:cNvSpPr txBox="1"/>
          <p:nvPr>
            <p:ph idx="9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1" name="Google Shape;1631;p196"/>
          <p:cNvSpPr/>
          <p:nvPr>
            <p:ph idx="13" type="pic"/>
          </p:nvPr>
        </p:nvSpPr>
        <p:spPr>
          <a:xfrm>
            <a:off x="3925423" y="4401241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2" name="Google Shape;1632;p196"/>
          <p:cNvSpPr/>
          <p:nvPr>
            <p:ph idx="14" type="pic"/>
          </p:nvPr>
        </p:nvSpPr>
        <p:spPr>
          <a:xfrm>
            <a:off x="8479317" y="4401241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3" name="Google Shape;1633;p196"/>
          <p:cNvSpPr/>
          <p:nvPr>
            <p:ph idx="15" type="pic"/>
          </p:nvPr>
        </p:nvSpPr>
        <p:spPr>
          <a:xfrm>
            <a:off x="6202370" y="4401241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1_이미지">
  <p:cSld name="18_01_이미지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9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6" name="Google Shape;1636;p197"/>
          <p:cNvSpPr/>
          <p:nvPr>
            <p:ph idx="2" type="pic"/>
          </p:nvPr>
        </p:nvSpPr>
        <p:spPr>
          <a:xfrm>
            <a:off x="522925" y="981074"/>
            <a:ext cx="10024362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0.xml"/><Relationship Id="rId84" Type="http://schemas.openxmlformats.org/officeDocument/2006/relationships/slideLayout" Target="../slideLayouts/slideLayout94.xml"/><Relationship Id="rId83" Type="http://schemas.openxmlformats.org/officeDocument/2006/relationships/slideLayout" Target="../slideLayouts/slideLayout93.xml"/><Relationship Id="rId42" Type="http://schemas.openxmlformats.org/officeDocument/2006/relationships/slideLayout" Target="../slideLayouts/slideLayout52.xml"/><Relationship Id="rId86" Type="http://schemas.openxmlformats.org/officeDocument/2006/relationships/slideLayout" Target="../slideLayouts/slideLayout96.xml"/><Relationship Id="rId41" Type="http://schemas.openxmlformats.org/officeDocument/2006/relationships/slideLayout" Target="../slideLayouts/slideLayout51.xml"/><Relationship Id="rId85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54.xml"/><Relationship Id="rId88" Type="http://schemas.openxmlformats.org/officeDocument/2006/relationships/slideLayout" Target="../slideLayouts/slideLayout98.xml"/><Relationship Id="rId43" Type="http://schemas.openxmlformats.org/officeDocument/2006/relationships/slideLayout" Target="../slideLayouts/slideLayout53.xml"/><Relationship Id="rId87" Type="http://schemas.openxmlformats.org/officeDocument/2006/relationships/slideLayout" Target="../slideLayouts/slideLayout97.xml"/><Relationship Id="rId46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55.xml"/><Relationship Id="rId89" Type="http://schemas.openxmlformats.org/officeDocument/2006/relationships/slideLayout" Target="../slideLayouts/slideLayout99.xml"/><Relationship Id="rId80" Type="http://schemas.openxmlformats.org/officeDocument/2006/relationships/slideLayout" Target="../slideLayouts/slideLayout90.xml"/><Relationship Id="rId82" Type="http://schemas.openxmlformats.org/officeDocument/2006/relationships/slideLayout" Target="../slideLayouts/slideLayout92.xml"/><Relationship Id="rId81" Type="http://schemas.openxmlformats.org/officeDocument/2006/relationships/slideLayout" Target="../slideLayouts/slideLayout91.xml"/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48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57.xml"/><Relationship Id="rId49" Type="http://schemas.openxmlformats.org/officeDocument/2006/relationships/slideLayout" Target="../slideLayouts/slideLayout5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73" Type="http://schemas.openxmlformats.org/officeDocument/2006/relationships/slideLayout" Target="../slideLayouts/slideLayout83.xml"/><Relationship Id="rId72" Type="http://schemas.openxmlformats.org/officeDocument/2006/relationships/slideLayout" Target="../slideLayouts/slideLayout82.xml"/><Relationship Id="rId31" Type="http://schemas.openxmlformats.org/officeDocument/2006/relationships/slideLayout" Target="../slideLayouts/slideLayout41.xml"/><Relationship Id="rId75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40.xml"/><Relationship Id="rId74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43.xml"/><Relationship Id="rId77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42.xml"/><Relationship Id="rId76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45.xml"/><Relationship Id="rId79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44.xml"/><Relationship Id="rId78" Type="http://schemas.openxmlformats.org/officeDocument/2006/relationships/slideLayout" Target="../slideLayouts/slideLayout88.xml"/><Relationship Id="rId71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48.xml"/><Relationship Id="rId62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30.xml"/><Relationship Id="rId64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32.xml"/><Relationship Id="rId6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31.xml"/><Relationship Id="rId65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34.xml"/><Relationship Id="rId68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33.xml"/><Relationship Id="rId67" Type="http://schemas.openxmlformats.org/officeDocument/2006/relationships/slideLayout" Target="../slideLayouts/slideLayout77.xml"/><Relationship Id="rId60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69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39.xml"/><Relationship Id="rId51" Type="http://schemas.openxmlformats.org/officeDocument/2006/relationships/slideLayout" Target="../slideLayouts/slideLayout61.xml"/><Relationship Id="rId95" Type="http://schemas.openxmlformats.org/officeDocument/2006/relationships/theme" Target="../theme/theme1.xml"/><Relationship Id="rId50" Type="http://schemas.openxmlformats.org/officeDocument/2006/relationships/slideLayout" Target="../slideLayouts/slideLayout60.xml"/><Relationship Id="rId94" Type="http://schemas.openxmlformats.org/officeDocument/2006/relationships/slideLayout" Target="../slideLayouts/slideLayout104.xml"/><Relationship Id="rId53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21.xml"/><Relationship Id="rId5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20.xml"/><Relationship Id="rId54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23.xml"/><Relationship Id="rId5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22.xml"/><Relationship Id="rId56" Type="http://schemas.openxmlformats.org/officeDocument/2006/relationships/slideLayout" Target="../slideLayouts/slideLayout66.xml"/><Relationship Id="rId91" Type="http://schemas.openxmlformats.org/officeDocument/2006/relationships/slideLayout" Target="../slideLayouts/slideLayout101.xml"/><Relationship Id="rId90" Type="http://schemas.openxmlformats.org/officeDocument/2006/relationships/slideLayout" Target="../slideLayouts/slideLayout100.xml"/><Relationship Id="rId93" Type="http://schemas.openxmlformats.org/officeDocument/2006/relationships/slideLayout" Target="../slideLayouts/slideLayout103.xml"/><Relationship Id="rId92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25.xml"/><Relationship Id="rId5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24.xml"/><Relationship Id="rId58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1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110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4" name="Google Shape;394;p110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5" name="Google Shape;395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Web/API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lassdoor.com/Salaries/javascript-developer-salary-SRCH_KO0,20.htm" TargetMode="External"/><Relationship Id="rId4" Type="http://schemas.openxmlformats.org/officeDocument/2006/relationships/hyperlink" Target="https://www.glassdoor.com/Salaries/full-stack-web-developer-salary-SRCH_IN113_KO0,24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survey.stackoverflow.co/2024/techn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"/>
          <p:cNvSpPr txBox="1"/>
          <p:nvPr>
            <p:ph idx="1" type="body"/>
          </p:nvPr>
        </p:nvSpPr>
        <p:spPr>
          <a:xfrm>
            <a:off x="446797" y="2089750"/>
            <a:ext cx="74805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/>
              <a:t>Pengenalan</a:t>
            </a:r>
            <a:r>
              <a:rPr lang="ko-KR"/>
              <a:t> </a:t>
            </a:r>
            <a:r>
              <a:rPr lang="ko-KR"/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08bc93ef80_2_63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90" name="Google Shape;1790;g308bc93ef80_2_63"/>
          <p:cNvSpPr txBox="1"/>
          <p:nvPr>
            <p:ph idx="2" type="body"/>
          </p:nvPr>
        </p:nvSpPr>
        <p:spPr>
          <a:xfrm>
            <a:off x="801125" y="1732952"/>
            <a:ext cx="9351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Bagaimana kode JavaScript dieksekusi ?</a:t>
            </a:r>
            <a:endParaRPr/>
          </a:p>
        </p:txBody>
      </p:sp>
      <p:grpSp>
        <p:nvGrpSpPr>
          <p:cNvPr id="1791" name="Google Shape;1791;g308bc93ef80_2_63"/>
          <p:cNvGrpSpPr/>
          <p:nvPr/>
        </p:nvGrpSpPr>
        <p:grpSpPr>
          <a:xfrm rot="5400000">
            <a:off x="4538224" y="3047176"/>
            <a:ext cx="699890" cy="1120690"/>
            <a:chOff x="5277568" y="3028029"/>
            <a:chExt cx="495077" cy="550329"/>
          </a:xfrm>
        </p:grpSpPr>
        <p:sp>
          <p:nvSpPr>
            <p:cNvPr id="1792" name="Google Shape;1792;g308bc93ef80_2_63"/>
            <p:cNvSpPr/>
            <p:nvPr/>
          </p:nvSpPr>
          <p:spPr>
            <a:xfrm>
              <a:off x="5277568" y="3028029"/>
              <a:ext cx="495077" cy="550329"/>
            </a:xfrm>
            <a:custGeom>
              <a:rect b="b" l="l" r="r" t="t"/>
              <a:pathLst>
                <a:path extrusionOk="0" h="550329" w="495077">
                  <a:moveTo>
                    <a:pt x="282399" y="16470"/>
                  </a:moveTo>
                  <a:cubicBezTo>
                    <a:pt x="264338" y="-5490"/>
                    <a:pt x="230740" y="-5490"/>
                    <a:pt x="212678" y="16470"/>
                  </a:cubicBezTo>
                  <a:lnTo>
                    <a:pt x="7412" y="266043"/>
                  </a:lnTo>
                  <a:cubicBezTo>
                    <a:pt x="-9907" y="287101"/>
                    <a:pt x="5060" y="318832"/>
                    <a:pt x="32312" y="318832"/>
                  </a:cubicBezTo>
                  <a:lnTo>
                    <a:pt x="103196" y="318832"/>
                  </a:lnTo>
                  <a:lnTo>
                    <a:pt x="103196" y="505142"/>
                  </a:lnTo>
                  <a:cubicBezTo>
                    <a:pt x="103196" y="530098"/>
                    <a:pt x="123410" y="550329"/>
                    <a:pt x="148346" y="550329"/>
                  </a:cubicBezTo>
                  <a:lnTo>
                    <a:pt x="346752" y="550329"/>
                  </a:lnTo>
                  <a:cubicBezTo>
                    <a:pt x="371688" y="550329"/>
                    <a:pt x="391903" y="530098"/>
                    <a:pt x="391903" y="505142"/>
                  </a:cubicBezTo>
                  <a:lnTo>
                    <a:pt x="391903" y="318832"/>
                  </a:lnTo>
                  <a:lnTo>
                    <a:pt x="462766" y="318832"/>
                  </a:lnTo>
                  <a:cubicBezTo>
                    <a:pt x="490017" y="318832"/>
                    <a:pt x="504985" y="287101"/>
                    <a:pt x="487666" y="266043"/>
                  </a:cubicBezTo>
                  <a:lnTo>
                    <a:pt x="282399" y="1647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g308bc93ef80_2_63"/>
            <p:cNvSpPr/>
            <p:nvPr/>
          </p:nvSpPr>
          <p:spPr>
            <a:xfrm>
              <a:off x="5398746" y="3125589"/>
              <a:ext cx="126289" cy="150666"/>
            </a:xfrm>
            <a:custGeom>
              <a:rect b="b" l="l" r="r" t="t"/>
              <a:pathLst>
                <a:path extrusionOk="0" h="150666" w="126289">
                  <a:moveTo>
                    <a:pt x="121481" y="2857"/>
                  </a:moveTo>
                  <a:cubicBezTo>
                    <a:pt x="127030" y="7330"/>
                    <a:pt x="127904" y="15457"/>
                    <a:pt x="123435" y="21010"/>
                  </a:cubicBezTo>
                  <a:lnTo>
                    <a:pt x="22947" y="145854"/>
                  </a:lnTo>
                  <a:cubicBezTo>
                    <a:pt x="18477" y="151407"/>
                    <a:pt x="10356" y="152282"/>
                    <a:pt x="4808" y="147809"/>
                  </a:cubicBezTo>
                  <a:cubicBezTo>
                    <a:pt x="-740" y="143336"/>
                    <a:pt x="-1615" y="135208"/>
                    <a:pt x="2854" y="129656"/>
                  </a:cubicBezTo>
                  <a:lnTo>
                    <a:pt x="103343" y="4812"/>
                  </a:lnTo>
                  <a:cubicBezTo>
                    <a:pt x="107812" y="-741"/>
                    <a:pt x="115933" y="-1616"/>
                    <a:pt x="121481" y="2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4" name="Google Shape;1794;g308bc93ef80_2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450" y="2951495"/>
            <a:ext cx="3953550" cy="13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g308bc93ef80_2_63"/>
          <p:cNvPicPr preferRelativeResize="0"/>
          <p:nvPr/>
        </p:nvPicPr>
        <p:blipFill rotWithShape="1">
          <a:blip r:embed="rId4">
            <a:alphaModFix/>
          </a:blip>
          <a:srcRect b="17475" l="14487" r="18126" t="17220"/>
          <a:stretch/>
        </p:blipFill>
        <p:spPr>
          <a:xfrm>
            <a:off x="1226301" y="2432850"/>
            <a:ext cx="2982625" cy="278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308bc93ef80_2_76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801" name="Google Shape;1801;g308bc93ef80_2_76"/>
          <p:cNvSpPr txBox="1"/>
          <p:nvPr>
            <p:ph idx="2" type="body"/>
          </p:nvPr>
        </p:nvSpPr>
        <p:spPr>
          <a:xfrm>
            <a:off x="801125" y="1732952"/>
            <a:ext cx="9351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Bagaimana kode JavaScript dieksekusi ?</a:t>
            </a:r>
            <a:endParaRPr/>
          </a:p>
        </p:txBody>
      </p:sp>
      <p:sp>
        <p:nvSpPr>
          <p:cNvPr id="1802" name="Google Shape;1802;g308bc93ef80_2_76"/>
          <p:cNvSpPr txBox="1"/>
          <p:nvPr>
            <p:ph idx="1" type="body"/>
          </p:nvPr>
        </p:nvSpPr>
        <p:spPr>
          <a:xfrm>
            <a:off x="881991" y="2492020"/>
            <a:ext cx="74388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Komputer hanya mengerti bahasa mesin yaitu </a:t>
            </a:r>
            <a:r>
              <a:rPr b="1" lang="ko-KR"/>
              <a:t>0</a:t>
            </a:r>
            <a:r>
              <a:rPr lang="ko-KR"/>
              <a:t> dan </a:t>
            </a:r>
            <a:r>
              <a:rPr b="1" lang="ko-KR"/>
              <a:t>1</a:t>
            </a:r>
            <a:r>
              <a:rPr lang="ko-KR"/>
              <a:t> 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Kode program perlu diterjemahkan ke dalam bahasa mesin agar dapat dimengerti komputer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Membutuhkan </a:t>
            </a:r>
            <a:r>
              <a:rPr b="1" lang="ko-KR"/>
              <a:t>JavaScript Engine </a:t>
            </a:r>
            <a:r>
              <a:rPr lang="ko-KR"/>
              <a:t>untuk</a:t>
            </a:r>
            <a:r>
              <a:rPr lang="ko-KR"/>
              <a:t> menerjemahkan kode JavaScript kedalam bahasa mesin, dan mengeksekusinya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308bc93ef80_2_87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808" name="Google Shape;1808;g308bc93ef80_2_87"/>
          <p:cNvSpPr txBox="1"/>
          <p:nvPr>
            <p:ph idx="2" type="body"/>
          </p:nvPr>
        </p:nvSpPr>
        <p:spPr>
          <a:xfrm>
            <a:off x="801125" y="1732952"/>
            <a:ext cx="9351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JavaScript Engine </a:t>
            </a:r>
            <a:r>
              <a:rPr lang="ko-KR"/>
              <a:t>Populer</a:t>
            </a:r>
            <a:endParaRPr/>
          </a:p>
        </p:txBody>
      </p:sp>
      <p:sp>
        <p:nvSpPr>
          <p:cNvPr id="1809" name="Google Shape;1809;g308bc93ef80_2_87"/>
          <p:cNvSpPr txBox="1"/>
          <p:nvPr>
            <p:ph idx="1" type="body"/>
          </p:nvPr>
        </p:nvSpPr>
        <p:spPr>
          <a:xfrm>
            <a:off x="881991" y="2492020"/>
            <a:ext cx="74388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V8 Engine: </a:t>
            </a:r>
            <a:r>
              <a:rPr lang="ko-KR"/>
              <a:t>Chrome, Opera, NodeJS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SpiderMonkey</a:t>
            </a:r>
            <a:r>
              <a:rPr lang="ko-KR"/>
              <a:t>: </a:t>
            </a:r>
            <a:r>
              <a:rPr lang="ko-KR">
                <a:solidFill>
                  <a:schemeClr val="dk1"/>
                </a:solidFill>
              </a:rPr>
              <a:t>Firefox</a:t>
            </a:r>
            <a:r>
              <a:rPr lang="ko-KR"/>
              <a:t> 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JavaScriptCore</a:t>
            </a:r>
            <a:r>
              <a:rPr lang="ko-KR">
                <a:solidFill>
                  <a:schemeClr val="dk1"/>
                </a:solidFill>
              </a:rPr>
              <a:t>: </a:t>
            </a:r>
            <a:r>
              <a:rPr lang="ko-KR"/>
              <a:t>Safari 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Chakra</a:t>
            </a:r>
            <a:r>
              <a:rPr lang="ko-KR">
                <a:solidFill>
                  <a:schemeClr val="dk1"/>
                </a:solidFill>
              </a:rPr>
              <a:t>:</a:t>
            </a:r>
            <a:r>
              <a:rPr b="1" lang="ko-KR">
                <a:solidFill>
                  <a:schemeClr val="dk1"/>
                </a:solidFill>
              </a:rPr>
              <a:t> </a:t>
            </a:r>
            <a:r>
              <a:rPr lang="ko-KR"/>
              <a:t>Internet Explorer: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08bc93ef80_2_94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5" name="Google Shape;1815;g308bc93ef80_2_94"/>
          <p:cNvSpPr txBox="1"/>
          <p:nvPr>
            <p:ph idx="2" type="body"/>
          </p:nvPr>
        </p:nvSpPr>
        <p:spPr>
          <a:xfrm>
            <a:off x="801125" y="1732952"/>
            <a:ext cx="9351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Runtime Environment</a:t>
            </a:r>
            <a:endParaRPr/>
          </a:p>
        </p:txBody>
      </p:sp>
      <p:sp>
        <p:nvSpPr>
          <p:cNvPr id="1816" name="Google Shape;1816;g308bc93ef80_2_94"/>
          <p:cNvSpPr txBox="1"/>
          <p:nvPr>
            <p:ph idx="1" type="body"/>
          </p:nvPr>
        </p:nvSpPr>
        <p:spPr>
          <a:xfrm>
            <a:off x="843900" y="2432850"/>
            <a:ext cx="47025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Runtime Environment </a:t>
            </a:r>
            <a:r>
              <a:rPr lang="ko-KR">
                <a:solidFill>
                  <a:schemeClr val="dk1"/>
                </a:solidFill>
              </a:rPr>
              <a:t>menjembatani program dengan Sistem Operasi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Runtime Environment</a:t>
            </a:r>
            <a:r>
              <a:rPr lang="ko-KR">
                <a:solidFill>
                  <a:schemeClr val="dk1"/>
                </a:solidFill>
              </a:rPr>
              <a:t> menyediakan akses ke resources eksternal (Browser APIs)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Browser sudah dilengkapi dengan </a:t>
            </a:r>
            <a:r>
              <a:rPr b="1" lang="ko-KR">
                <a:solidFill>
                  <a:schemeClr val="dk1"/>
                </a:solidFill>
              </a:rPr>
              <a:t>Runtime Environment</a:t>
            </a:r>
            <a:r>
              <a:rPr lang="ko-KR">
                <a:solidFill>
                  <a:schemeClr val="dk1"/>
                </a:solidFill>
              </a:rPr>
              <a:t> JavaScript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7" name="Google Shape;1817;g308bc93ef80_2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99" y="2373101"/>
            <a:ext cx="5052726" cy="25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30b1d84c5e6_0_1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3" name="Google Shape;1823;g30b1d84c5e6_0_1"/>
          <p:cNvSpPr txBox="1"/>
          <p:nvPr>
            <p:ph idx="2" type="body"/>
          </p:nvPr>
        </p:nvSpPr>
        <p:spPr>
          <a:xfrm>
            <a:off x="801125" y="1732952"/>
            <a:ext cx="9351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Browser APIs</a:t>
            </a:r>
            <a:endParaRPr/>
          </a:p>
        </p:txBody>
      </p:sp>
      <p:sp>
        <p:nvSpPr>
          <p:cNvPr id="1824" name="Google Shape;1824;g30b1d84c5e6_0_1"/>
          <p:cNvSpPr txBox="1"/>
          <p:nvPr>
            <p:ph idx="1" type="body"/>
          </p:nvPr>
        </p:nvSpPr>
        <p:spPr>
          <a:xfrm>
            <a:off x="920100" y="2280450"/>
            <a:ext cx="51759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Browser APIs </a:t>
            </a:r>
            <a:r>
              <a:rPr lang="ko-KR">
                <a:solidFill>
                  <a:schemeClr val="dk1"/>
                </a:solidFill>
              </a:rPr>
              <a:t>memungkinkan programmer berinteraksi dengan fitur browser dan sistem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Browser APIs </a:t>
            </a:r>
            <a:r>
              <a:rPr lang="ko-KR">
                <a:solidFill>
                  <a:schemeClr val="dk1"/>
                </a:solidFill>
              </a:rPr>
              <a:t>yang umum digunakan: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Console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Window Object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Web Storage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Device APIs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-KR">
                <a:solidFill>
                  <a:schemeClr val="dk1"/>
                </a:solidFill>
              </a:rPr>
              <a:t>Untuk lebih lengkapnya dapat dilihat di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https://developer.mozilla.org/en-US/docs/Web/API</a:t>
            </a:r>
            <a:r>
              <a:rPr lang="ko-KR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308bc93ef80_2_122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0" name="Google Shape;1830;g308bc93ef80_2_122"/>
          <p:cNvSpPr/>
          <p:nvPr>
            <p:ph idx="2" type="body"/>
          </p:nvPr>
        </p:nvSpPr>
        <p:spPr>
          <a:xfrm>
            <a:off x="1664316" y="1639598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/>
              <a:t>JavaScript dapat digunakan untuk berbagai macam kebutuhan</a:t>
            </a:r>
            <a:endParaRPr/>
          </a:p>
        </p:txBody>
      </p:sp>
      <p:sp>
        <p:nvSpPr>
          <p:cNvPr id="1831" name="Google Shape;1831;g308bc93ef80_2_122"/>
          <p:cNvSpPr/>
          <p:nvPr>
            <p:ph idx="3" type="body"/>
          </p:nvPr>
        </p:nvSpPr>
        <p:spPr>
          <a:xfrm>
            <a:off x="1664316" y="2541035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3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/>
              <a:t>Kode JavaScript dieksekusi oleh JavaScript Engine dalam Runtime Environment </a:t>
            </a:r>
            <a:endParaRPr/>
          </a:p>
        </p:txBody>
      </p:sp>
      <p:sp>
        <p:nvSpPr>
          <p:cNvPr id="1832" name="Google Shape;1832;g308bc93ef80_2_122"/>
          <p:cNvSpPr/>
          <p:nvPr>
            <p:ph idx="4" type="body"/>
          </p:nvPr>
        </p:nvSpPr>
        <p:spPr>
          <a:xfrm>
            <a:off x="1664316" y="3442472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/>
              <a:t>Browser APIs menyediakan akses ke fitur-fitur browser dan sistem</a:t>
            </a:r>
            <a:endParaRPr/>
          </a:p>
        </p:txBody>
      </p:sp>
      <p:sp>
        <p:nvSpPr>
          <p:cNvPr id="1833" name="Google Shape;1833;g308bc93ef80_2_122"/>
          <p:cNvSpPr txBox="1"/>
          <p:nvPr>
            <p:ph idx="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Kesimpulan</a:t>
            </a:r>
            <a:endParaRPr/>
          </a:p>
        </p:txBody>
      </p:sp>
      <p:sp>
        <p:nvSpPr>
          <p:cNvPr id="1834" name="Google Shape;1834;g308bc93ef80_2_122"/>
          <p:cNvSpPr/>
          <p:nvPr/>
        </p:nvSpPr>
        <p:spPr>
          <a:xfrm>
            <a:off x="348225" y="4258225"/>
            <a:ext cx="1204500" cy="189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08bc93ef80_2_139"/>
          <p:cNvSpPr txBox="1"/>
          <p:nvPr>
            <p:ph idx="1" type="body"/>
          </p:nvPr>
        </p:nvSpPr>
        <p:spPr>
          <a:xfrm>
            <a:off x="3428044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840" name="Google Shape;1840;g308bc93ef80_2_139"/>
          <p:cNvSpPr txBox="1"/>
          <p:nvPr>
            <p:ph idx="2" type="body"/>
          </p:nvPr>
        </p:nvSpPr>
        <p:spPr>
          <a:xfrm>
            <a:off x="1631273" y="2612820"/>
            <a:ext cx="892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8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</a:pPr>
            <a:r>
              <a:rPr lang="ko-KR">
                <a:solidFill>
                  <a:schemeClr val="dk2"/>
                </a:solidFill>
              </a:rPr>
              <a:t>Terima Kasih!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308bc93ef80_2_117"/>
          <p:cNvSpPr txBox="1"/>
          <p:nvPr>
            <p:ph idx="1" type="body"/>
          </p:nvPr>
        </p:nvSpPr>
        <p:spPr>
          <a:xfrm>
            <a:off x="3428044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846" name="Google Shape;1846;g308bc93ef80_2_117"/>
          <p:cNvSpPr txBox="1"/>
          <p:nvPr>
            <p:ph idx="2" type="body"/>
          </p:nvPr>
        </p:nvSpPr>
        <p:spPr>
          <a:xfrm>
            <a:off x="1631273" y="2612820"/>
            <a:ext cx="892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ko-KR"/>
              <a:t>Mari kita coba…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308bc93ef80_0_0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692" name="Google Shape;1692;g308bc93ef80_0_0"/>
          <p:cNvSpPr txBox="1"/>
          <p:nvPr>
            <p:ph idx="2" type="body"/>
          </p:nvPr>
        </p:nvSpPr>
        <p:spPr>
          <a:xfrm>
            <a:off x="801123" y="1732953"/>
            <a:ext cx="9351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Apa itu JavaScript ?</a:t>
            </a:r>
            <a:endParaRPr/>
          </a:p>
        </p:txBody>
      </p:sp>
      <p:sp>
        <p:nvSpPr>
          <p:cNvPr id="1693" name="Google Shape;1693;g308bc93ef80_0_0"/>
          <p:cNvSpPr txBox="1"/>
          <p:nvPr/>
        </p:nvSpPr>
        <p:spPr>
          <a:xfrm>
            <a:off x="801123" y="2550147"/>
            <a:ext cx="535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B5B5B"/>
                </a:solidFill>
              </a:rPr>
              <a:t>[ jah-vuh-skript ]</a:t>
            </a:r>
            <a:endParaRPr b="1" sz="2000">
              <a:solidFill>
                <a:srgbClr val="5B5B5B"/>
              </a:solidFill>
            </a:endParaRPr>
          </a:p>
        </p:txBody>
      </p:sp>
      <p:sp>
        <p:nvSpPr>
          <p:cNvPr id="1694" name="Google Shape;1694;g308bc93ef80_0_0"/>
          <p:cNvSpPr txBox="1"/>
          <p:nvPr/>
        </p:nvSpPr>
        <p:spPr>
          <a:xfrm>
            <a:off x="801125" y="3109629"/>
            <a:ext cx="9169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JavaScript adalah bahasa pemrograman </a:t>
            </a:r>
            <a:r>
              <a:rPr b="1" lang="ko-KR">
                <a:solidFill>
                  <a:schemeClr val="dk1"/>
                </a:solidFill>
              </a:rPr>
              <a:t>tingkat tinggi</a:t>
            </a:r>
            <a:r>
              <a:rPr lang="ko-KR">
                <a:solidFill>
                  <a:schemeClr val="dk1"/>
                </a:solidFill>
              </a:rPr>
              <a:t>, dikembangkan oleh </a:t>
            </a:r>
            <a:r>
              <a:rPr b="1" lang="ko-KR">
                <a:solidFill>
                  <a:schemeClr val="dk1"/>
                </a:solidFill>
              </a:rPr>
              <a:t>Brendan Eich </a:t>
            </a:r>
            <a:r>
              <a:rPr lang="ko-KR">
                <a:solidFill>
                  <a:schemeClr val="dk1"/>
                </a:solidFill>
              </a:rPr>
              <a:t>pada 1995, dan awalnya didesain untuk dijalankan dalam browser (Netscape Navigator).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5" name="Google Shape;1695;g308bc93ef80_0_0"/>
          <p:cNvSpPr txBox="1"/>
          <p:nvPr/>
        </p:nvSpPr>
        <p:spPr>
          <a:xfrm>
            <a:off x="892025" y="4072904"/>
            <a:ext cx="9169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>
                <a:solidFill>
                  <a:schemeClr val="dk1"/>
                </a:solidFill>
              </a:rPr>
              <a:t>Fun Fact: JavaScript dikembangkan dalam waktu 10 hari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308bc93ef80_2_44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01" name="Google Shape;1701;g308bc93ef80_2_44"/>
          <p:cNvSpPr/>
          <p:nvPr>
            <p:ph idx="2" type="body"/>
          </p:nvPr>
        </p:nvSpPr>
        <p:spPr>
          <a:xfrm>
            <a:off x="527838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1702" name="Google Shape;1702;g308bc93ef80_2_44"/>
          <p:cNvSpPr txBox="1"/>
          <p:nvPr>
            <p:ph idx="3" type="body"/>
          </p:nvPr>
        </p:nvSpPr>
        <p:spPr>
          <a:xfrm>
            <a:off x="412218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Frontend</a:t>
            </a:r>
            <a:endParaRPr/>
          </a:p>
        </p:txBody>
      </p:sp>
      <p:sp>
        <p:nvSpPr>
          <p:cNvPr id="1703" name="Google Shape;1703;g308bc93ef80_2_44"/>
          <p:cNvSpPr txBox="1"/>
          <p:nvPr>
            <p:ph idx="8" type="body"/>
          </p:nvPr>
        </p:nvSpPr>
        <p:spPr>
          <a:xfrm>
            <a:off x="332768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AngularJS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VueJS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30ca272aa99_0_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09" name="Google Shape;1709;g30ca272aa99_0_0"/>
          <p:cNvSpPr/>
          <p:nvPr>
            <p:ph idx="2" type="body"/>
          </p:nvPr>
        </p:nvSpPr>
        <p:spPr>
          <a:xfrm>
            <a:off x="527838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1710" name="Google Shape;1710;g30ca272aa99_0_0"/>
          <p:cNvSpPr txBox="1"/>
          <p:nvPr>
            <p:ph idx="3" type="body"/>
          </p:nvPr>
        </p:nvSpPr>
        <p:spPr>
          <a:xfrm>
            <a:off x="412218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Frontend</a:t>
            </a:r>
            <a:endParaRPr/>
          </a:p>
        </p:txBody>
      </p:sp>
      <p:sp>
        <p:nvSpPr>
          <p:cNvPr id="1711" name="Google Shape;1711;g30ca272aa99_0_0"/>
          <p:cNvSpPr/>
          <p:nvPr>
            <p:ph idx="4" type="body"/>
          </p:nvPr>
        </p:nvSpPr>
        <p:spPr>
          <a:xfrm>
            <a:off x="2819626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712" name="Google Shape;1712;g30ca272aa99_0_0"/>
          <p:cNvSpPr txBox="1"/>
          <p:nvPr>
            <p:ph idx="8" type="body"/>
          </p:nvPr>
        </p:nvSpPr>
        <p:spPr>
          <a:xfrm>
            <a:off x="332768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AngularJS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VueJS</a:t>
            </a:r>
            <a:endParaRPr/>
          </a:p>
        </p:txBody>
      </p:sp>
      <p:sp>
        <p:nvSpPr>
          <p:cNvPr id="1713" name="Google Shape;1713;g30ca272aa99_0_0"/>
          <p:cNvSpPr txBox="1"/>
          <p:nvPr>
            <p:ph idx="9" type="body"/>
          </p:nvPr>
        </p:nvSpPr>
        <p:spPr>
          <a:xfrm>
            <a:off x="2518000" y="3424075"/>
            <a:ext cx="2034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NodeJS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ExpressJS 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NestJS </a:t>
            </a:r>
            <a:endParaRPr/>
          </a:p>
        </p:txBody>
      </p:sp>
      <p:sp>
        <p:nvSpPr>
          <p:cNvPr id="1714" name="Google Shape;1714;g30ca272aa99_0_0"/>
          <p:cNvSpPr txBox="1"/>
          <p:nvPr>
            <p:ph idx="16" type="body"/>
          </p:nvPr>
        </p:nvSpPr>
        <p:spPr>
          <a:xfrm>
            <a:off x="2703363" y="2943930"/>
            <a:ext cx="226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Backend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30ca272aa99_0_1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20" name="Google Shape;1720;g30ca272aa99_0_19"/>
          <p:cNvSpPr/>
          <p:nvPr>
            <p:ph idx="2" type="body"/>
          </p:nvPr>
        </p:nvSpPr>
        <p:spPr>
          <a:xfrm>
            <a:off x="527838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1721" name="Google Shape;1721;g30ca272aa99_0_19"/>
          <p:cNvSpPr txBox="1"/>
          <p:nvPr>
            <p:ph idx="3" type="body"/>
          </p:nvPr>
        </p:nvSpPr>
        <p:spPr>
          <a:xfrm>
            <a:off x="412218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Frontend</a:t>
            </a:r>
            <a:endParaRPr/>
          </a:p>
        </p:txBody>
      </p:sp>
      <p:sp>
        <p:nvSpPr>
          <p:cNvPr id="1722" name="Google Shape;1722;g30ca272aa99_0_19"/>
          <p:cNvSpPr/>
          <p:nvPr>
            <p:ph idx="4" type="body"/>
          </p:nvPr>
        </p:nvSpPr>
        <p:spPr>
          <a:xfrm>
            <a:off x="2819626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723" name="Google Shape;1723;g30ca272aa99_0_19"/>
          <p:cNvSpPr/>
          <p:nvPr>
            <p:ph idx="5" type="body"/>
          </p:nvPr>
        </p:nvSpPr>
        <p:spPr>
          <a:xfrm>
            <a:off x="5111414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03</a:t>
            </a:r>
            <a:endParaRPr/>
          </a:p>
        </p:txBody>
      </p:sp>
      <p:sp>
        <p:nvSpPr>
          <p:cNvPr id="1724" name="Google Shape;1724;g30ca272aa99_0_19"/>
          <p:cNvSpPr txBox="1"/>
          <p:nvPr>
            <p:ph idx="8" type="body"/>
          </p:nvPr>
        </p:nvSpPr>
        <p:spPr>
          <a:xfrm>
            <a:off x="332768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AngularJS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VueJS</a:t>
            </a:r>
            <a:endParaRPr/>
          </a:p>
        </p:txBody>
      </p:sp>
      <p:sp>
        <p:nvSpPr>
          <p:cNvPr id="1725" name="Google Shape;1725;g30ca272aa99_0_19"/>
          <p:cNvSpPr txBox="1"/>
          <p:nvPr>
            <p:ph idx="9" type="body"/>
          </p:nvPr>
        </p:nvSpPr>
        <p:spPr>
          <a:xfrm>
            <a:off x="2518000" y="3424075"/>
            <a:ext cx="2034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NodeJS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ExpressJS 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NestJS </a:t>
            </a:r>
            <a:endParaRPr/>
          </a:p>
        </p:txBody>
      </p:sp>
      <p:sp>
        <p:nvSpPr>
          <p:cNvPr id="1726" name="Google Shape;1726;g30ca272aa99_0_19"/>
          <p:cNvSpPr txBox="1"/>
          <p:nvPr>
            <p:ph idx="13" type="body"/>
          </p:nvPr>
        </p:nvSpPr>
        <p:spPr>
          <a:xfrm>
            <a:off x="4839822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ReactNative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Ionic</a:t>
            </a:r>
            <a:endParaRPr/>
          </a:p>
        </p:txBody>
      </p:sp>
      <p:sp>
        <p:nvSpPr>
          <p:cNvPr id="1727" name="Google Shape;1727;g30ca272aa99_0_19"/>
          <p:cNvSpPr txBox="1"/>
          <p:nvPr>
            <p:ph idx="16" type="body"/>
          </p:nvPr>
        </p:nvSpPr>
        <p:spPr>
          <a:xfrm>
            <a:off x="2703363" y="2943930"/>
            <a:ext cx="226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Backend</a:t>
            </a:r>
            <a:endParaRPr/>
          </a:p>
        </p:txBody>
      </p:sp>
      <p:sp>
        <p:nvSpPr>
          <p:cNvPr id="1728" name="Google Shape;1728;g30ca272aa99_0_19"/>
          <p:cNvSpPr txBox="1"/>
          <p:nvPr>
            <p:ph idx="17" type="body"/>
          </p:nvPr>
        </p:nvSpPr>
        <p:spPr>
          <a:xfrm>
            <a:off x="4994500" y="2943930"/>
            <a:ext cx="226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Mobile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30ca272aa99_0_3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34" name="Google Shape;1734;g30ca272aa99_0_38"/>
          <p:cNvSpPr/>
          <p:nvPr>
            <p:ph idx="2" type="body"/>
          </p:nvPr>
        </p:nvSpPr>
        <p:spPr>
          <a:xfrm>
            <a:off x="527838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1735" name="Google Shape;1735;g30ca272aa99_0_38"/>
          <p:cNvSpPr txBox="1"/>
          <p:nvPr>
            <p:ph idx="3" type="body"/>
          </p:nvPr>
        </p:nvSpPr>
        <p:spPr>
          <a:xfrm>
            <a:off x="412218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Frontend</a:t>
            </a:r>
            <a:endParaRPr/>
          </a:p>
        </p:txBody>
      </p:sp>
      <p:sp>
        <p:nvSpPr>
          <p:cNvPr id="1736" name="Google Shape;1736;g30ca272aa99_0_38"/>
          <p:cNvSpPr/>
          <p:nvPr>
            <p:ph idx="4" type="body"/>
          </p:nvPr>
        </p:nvSpPr>
        <p:spPr>
          <a:xfrm>
            <a:off x="2819626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737" name="Google Shape;1737;g30ca272aa99_0_38"/>
          <p:cNvSpPr/>
          <p:nvPr>
            <p:ph idx="5" type="body"/>
          </p:nvPr>
        </p:nvSpPr>
        <p:spPr>
          <a:xfrm>
            <a:off x="5111414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03</a:t>
            </a:r>
            <a:endParaRPr/>
          </a:p>
        </p:txBody>
      </p:sp>
      <p:sp>
        <p:nvSpPr>
          <p:cNvPr id="1738" name="Google Shape;1738;g30ca272aa99_0_38"/>
          <p:cNvSpPr/>
          <p:nvPr>
            <p:ph idx="6" type="body"/>
          </p:nvPr>
        </p:nvSpPr>
        <p:spPr>
          <a:xfrm>
            <a:off x="7403202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04</a:t>
            </a:r>
            <a:endParaRPr/>
          </a:p>
        </p:txBody>
      </p:sp>
      <p:sp>
        <p:nvSpPr>
          <p:cNvPr id="1739" name="Google Shape;1739;g30ca272aa99_0_38"/>
          <p:cNvSpPr txBox="1"/>
          <p:nvPr>
            <p:ph idx="8" type="body"/>
          </p:nvPr>
        </p:nvSpPr>
        <p:spPr>
          <a:xfrm>
            <a:off x="332768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AngularJS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VueJS</a:t>
            </a:r>
            <a:endParaRPr/>
          </a:p>
        </p:txBody>
      </p:sp>
      <p:sp>
        <p:nvSpPr>
          <p:cNvPr id="1740" name="Google Shape;1740;g30ca272aa99_0_38"/>
          <p:cNvSpPr txBox="1"/>
          <p:nvPr>
            <p:ph idx="9" type="body"/>
          </p:nvPr>
        </p:nvSpPr>
        <p:spPr>
          <a:xfrm>
            <a:off x="2518000" y="3424075"/>
            <a:ext cx="2034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NodeJS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ExpressJS 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NestJS </a:t>
            </a:r>
            <a:endParaRPr/>
          </a:p>
        </p:txBody>
      </p:sp>
      <p:sp>
        <p:nvSpPr>
          <p:cNvPr id="1741" name="Google Shape;1741;g30ca272aa99_0_38"/>
          <p:cNvSpPr txBox="1"/>
          <p:nvPr>
            <p:ph idx="13" type="body"/>
          </p:nvPr>
        </p:nvSpPr>
        <p:spPr>
          <a:xfrm>
            <a:off x="4839822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ReactNative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Ionic</a:t>
            </a:r>
            <a:endParaRPr/>
          </a:p>
        </p:txBody>
      </p:sp>
      <p:sp>
        <p:nvSpPr>
          <p:cNvPr id="1742" name="Google Shape;1742;g30ca272aa99_0_38"/>
          <p:cNvSpPr txBox="1"/>
          <p:nvPr>
            <p:ph idx="14" type="body"/>
          </p:nvPr>
        </p:nvSpPr>
        <p:spPr>
          <a:xfrm>
            <a:off x="7118234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Johny Five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CylonJS</a:t>
            </a:r>
            <a:endParaRPr/>
          </a:p>
        </p:txBody>
      </p:sp>
      <p:sp>
        <p:nvSpPr>
          <p:cNvPr id="1743" name="Google Shape;1743;g30ca272aa99_0_38"/>
          <p:cNvSpPr txBox="1"/>
          <p:nvPr>
            <p:ph idx="16" type="body"/>
          </p:nvPr>
        </p:nvSpPr>
        <p:spPr>
          <a:xfrm>
            <a:off x="2703363" y="2943930"/>
            <a:ext cx="226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Backend</a:t>
            </a:r>
            <a:endParaRPr/>
          </a:p>
        </p:txBody>
      </p:sp>
      <p:sp>
        <p:nvSpPr>
          <p:cNvPr id="1744" name="Google Shape;1744;g30ca272aa99_0_38"/>
          <p:cNvSpPr txBox="1"/>
          <p:nvPr>
            <p:ph idx="17" type="body"/>
          </p:nvPr>
        </p:nvSpPr>
        <p:spPr>
          <a:xfrm>
            <a:off x="4994500" y="2943930"/>
            <a:ext cx="226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Mobile</a:t>
            </a:r>
            <a:endParaRPr/>
          </a:p>
        </p:txBody>
      </p:sp>
      <p:sp>
        <p:nvSpPr>
          <p:cNvPr id="1745" name="Google Shape;1745;g30ca272aa99_0_38"/>
          <p:cNvSpPr txBox="1"/>
          <p:nvPr>
            <p:ph idx="18" type="body"/>
          </p:nvPr>
        </p:nvSpPr>
        <p:spPr>
          <a:xfrm>
            <a:off x="7286275" y="2943931"/>
            <a:ext cx="22614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IoT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0ca272aa99_0_5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51" name="Google Shape;1751;g30ca272aa99_0_57"/>
          <p:cNvSpPr/>
          <p:nvPr>
            <p:ph idx="2" type="body"/>
          </p:nvPr>
        </p:nvSpPr>
        <p:spPr>
          <a:xfrm>
            <a:off x="527838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1752" name="Google Shape;1752;g30ca272aa99_0_57"/>
          <p:cNvSpPr txBox="1"/>
          <p:nvPr>
            <p:ph idx="3" type="body"/>
          </p:nvPr>
        </p:nvSpPr>
        <p:spPr>
          <a:xfrm>
            <a:off x="412218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Frontend</a:t>
            </a:r>
            <a:endParaRPr/>
          </a:p>
        </p:txBody>
      </p:sp>
      <p:sp>
        <p:nvSpPr>
          <p:cNvPr id="1753" name="Google Shape;1753;g30ca272aa99_0_57"/>
          <p:cNvSpPr/>
          <p:nvPr>
            <p:ph idx="4" type="body"/>
          </p:nvPr>
        </p:nvSpPr>
        <p:spPr>
          <a:xfrm>
            <a:off x="2819626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754" name="Google Shape;1754;g30ca272aa99_0_57"/>
          <p:cNvSpPr/>
          <p:nvPr>
            <p:ph idx="5" type="body"/>
          </p:nvPr>
        </p:nvSpPr>
        <p:spPr>
          <a:xfrm>
            <a:off x="5111414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03</a:t>
            </a:r>
            <a:endParaRPr/>
          </a:p>
        </p:txBody>
      </p:sp>
      <p:sp>
        <p:nvSpPr>
          <p:cNvPr id="1755" name="Google Shape;1755;g30ca272aa99_0_57"/>
          <p:cNvSpPr/>
          <p:nvPr>
            <p:ph idx="6" type="body"/>
          </p:nvPr>
        </p:nvSpPr>
        <p:spPr>
          <a:xfrm>
            <a:off x="7403202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04</a:t>
            </a:r>
            <a:endParaRPr/>
          </a:p>
        </p:txBody>
      </p:sp>
      <p:sp>
        <p:nvSpPr>
          <p:cNvPr id="1756" name="Google Shape;1756;g30ca272aa99_0_57"/>
          <p:cNvSpPr/>
          <p:nvPr>
            <p:ph idx="7" type="body"/>
          </p:nvPr>
        </p:nvSpPr>
        <p:spPr>
          <a:xfrm>
            <a:off x="9694990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/>
              <a:t>05</a:t>
            </a:r>
            <a:endParaRPr/>
          </a:p>
        </p:txBody>
      </p:sp>
      <p:sp>
        <p:nvSpPr>
          <p:cNvPr id="1757" name="Google Shape;1757;g30ca272aa99_0_57"/>
          <p:cNvSpPr txBox="1"/>
          <p:nvPr>
            <p:ph idx="8" type="body"/>
          </p:nvPr>
        </p:nvSpPr>
        <p:spPr>
          <a:xfrm>
            <a:off x="332768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AngularJS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VueJS</a:t>
            </a:r>
            <a:endParaRPr/>
          </a:p>
        </p:txBody>
      </p:sp>
      <p:sp>
        <p:nvSpPr>
          <p:cNvPr id="1758" name="Google Shape;1758;g30ca272aa99_0_57"/>
          <p:cNvSpPr txBox="1"/>
          <p:nvPr>
            <p:ph idx="9" type="body"/>
          </p:nvPr>
        </p:nvSpPr>
        <p:spPr>
          <a:xfrm>
            <a:off x="2518000" y="3424075"/>
            <a:ext cx="2034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NodeJS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ExpressJS 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NestJS </a:t>
            </a:r>
            <a:endParaRPr/>
          </a:p>
        </p:txBody>
      </p:sp>
      <p:sp>
        <p:nvSpPr>
          <p:cNvPr id="1759" name="Google Shape;1759;g30ca272aa99_0_57"/>
          <p:cNvSpPr txBox="1"/>
          <p:nvPr>
            <p:ph idx="13" type="body"/>
          </p:nvPr>
        </p:nvSpPr>
        <p:spPr>
          <a:xfrm>
            <a:off x="4839822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ReactNative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Ionic</a:t>
            </a:r>
            <a:endParaRPr/>
          </a:p>
        </p:txBody>
      </p:sp>
      <p:sp>
        <p:nvSpPr>
          <p:cNvPr id="1760" name="Google Shape;1760;g30ca272aa99_0_57"/>
          <p:cNvSpPr txBox="1"/>
          <p:nvPr>
            <p:ph idx="14" type="body"/>
          </p:nvPr>
        </p:nvSpPr>
        <p:spPr>
          <a:xfrm>
            <a:off x="7118234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Johny Five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CylonJS</a:t>
            </a:r>
            <a:endParaRPr/>
          </a:p>
        </p:txBody>
      </p:sp>
      <p:sp>
        <p:nvSpPr>
          <p:cNvPr id="1761" name="Google Shape;1761;g30ca272aa99_0_57"/>
          <p:cNvSpPr txBox="1"/>
          <p:nvPr>
            <p:ph idx="15" type="body"/>
          </p:nvPr>
        </p:nvSpPr>
        <p:spPr>
          <a:xfrm>
            <a:off x="9596563" y="3424083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BrainJS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ML5</a:t>
            </a:r>
            <a:endParaRPr/>
          </a:p>
        </p:txBody>
      </p:sp>
      <p:sp>
        <p:nvSpPr>
          <p:cNvPr id="1762" name="Google Shape;1762;g30ca272aa99_0_57"/>
          <p:cNvSpPr txBox="1"/>
          <p:nvPr>
            <p:ph idx="16" type="body"/>
          </p:nvPr>
        </p:nvSpPr>
        <p:spPr>
          <a:xfrm>
            <a:off x="2703363" y="2943930"/>
            <a:ext cx="226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Backend</a:t>
            </a:r>
            <a:endParaRPr/>
          </a:p>
        </p:txBody>
      </p:sp>
      <p:sp>
        <p:nvSpPr>
          <p:cNvPr id="1763" name="Google Shape;1763;g30ca272aa99_0_57"/>
          <p:cNvSpPr txBox="1"/>
          <p:nvPr>
            <p:ph idx="17" type="body"/>
          </p:nvPr>
        </p:nvSpPr>
        <p:spPr>
          <a:xfrm>
            <a:off x="4994500" y="2943930"/>
            <a:ext cx="226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Mobile</a:t>
            </a:r>
            <a:endParaRPr/>
          </a:p>
        </p:txBody>
      </p:sp>
      <p:sp>
        <p:nvSpPr>
          <p:cNvPr id="1764" name="Google Shape;1764;g30ca272aa99_0_57"/>
          <p:cNvSpPr txBox="1"/>
          <p:nvPr>
            <p:ph idx="18" type="body"/>
          </p:nvPr>
        </p:nvSpPr>
        <p:spPr>
          <a:xfrm>
            <a:off x="7286275" y="2943931"/>
            <a:ext cx="22614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IoT</a:t>
            </a:r>
            <a:endParaRPr/>
          </a:p>
        </p:txBody>
      </p:sp>
      <p:sp>
        <p:nvSpPr>
          <p:cNvPr id="1765" name="Google Shape;1765;g30ca272aa99_0_57"/>
          <p:cNvSpPr txBox="1"/>
          <p:nvPr>
            <p:ph idx="19" type="body"/>
          </p:nvPr>
        </p:nvSpPr>
        <p:spPr>
          <a:xfrm>
            <a:off x="9360350" y="2943925"/>
            <a:ext cx="306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2300"/>
              <a:t>Machine Learning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308bc93ef80_2_11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71" name="Google Shape;1771;g308bc93ef80_2_11"/>
          <p:cNvSpPr txBox="1"/>
          <p:nvPr>
            <p:ph idx="2" type="body"/>
          </p:nvPr>
        </p:nvSpPr>
        <p:spPr>
          <a:xfrm>
            <a:off x="417525" y="1339475"/>
            <a:ext cx="10117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ko-KR"/>
              <a:t>Rata-Rata Gaji </a:t>
            </a:r>
            <a:endParaRPr/>
          </a:p>
        </p:txBody>
      </p:sp>
      <p:sp>
        <p:nvSpPr>
          <p:cNvPr id="1772" name="Google Shape;1772;g308bc93ef80_2_11"/>
          <p:cNvSpPr txBox="1"/>
          <p:nvPr>
            <p:ph idx="3" type="body"/>
          </p:nvPr>
        </p:nvSpPr>
        <p:spPr>
          <a:xfrm>
            <a:off x="417525" y="1942150"/>
            <a:ext cx="8929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421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</a:pPr>
            <a:r>
              <a:rPr lang="ko-KR"/>
              <a:t>Programmer JavaScript</a:t>
            </a:r>
            <a:endParaRPr/>
          </a:p>
        </p:txBody>
      </p:sp>
      <p:sp>
        <p:nvSpPr>
          <p:cNvPr id="1773" name="Google Shape;1773;g308bc93ef80_2_11"/>
          <p:cNvSpPr txBox="1"/>
          <p:nvPr>
            <p:ph idx="4" type="body"/>
          </p:nvPr>
        </p:nvSpPr>
        <p:spPr>
          <a:xfrm>
            <a:off x="615190" y="3263122"/>
            <a:ext cx="461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🇺🇸 </a:t>
            </a:r>
            <a:r>
              <a:rPr lang="ko-KR"/>
              <a:t>$103.000 / year</a:t>
            </a:r>
            <a:endParaRPr/>
          </a:p>
        </p:txBody>
      </p:sp>
      <p:sp>
        <p:nvSpPr>
          <p:cNvPr id="1774" name="Google Shape;1774;g308bc93ef80_2_11"/>
          <p:cNvSpPr txBox="1"/>
          <p:nvPr>
            <p:ph idx="6" type="body"/>
          </p:nvPr>
        </p:nvSpPr>
        <p:spPr>
          <a:xfrm>
            <a:off x="5755809" y="3263122"/>
            <a:ext cx="461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🇮🇩Rp. 180.000.000 / year</a:t>
            </a:r>
            <a:endParaRPr/>
          </a:p>
        </p:txBody>
      </p:sp>
      <p:sp>
        <p:nvSpPr>
          <p:cNvPr id="1775" name="Google Shape;1775;g308bc93ef80_2_11"/>
          <p:cNvSpPr txBox="1"/>
          <p:nvPr>
            <p:ph idx="1" type="body"/>
          </p:nvPr>
        </p:nvSpPr>
        <p:spPr>
          <a:xfrm>
            <a:off x="615200" y="4625950"/>
            <a:ext cx="4617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/>
              <a:t>sumber: </a:t>
            </a:r>
            <a:r>
              <a:rPr i="1" lang="ko-KR" u="sng">
                <a:solidFill>
                  <a:schemeClr val="hlink"/>
                </a:solidFill>
                <a:hlinkClick r:id="rId3"/>
              </a:rPr>
              <a:t>https://www.glassdoor.com/Salaries/javascript-developer-salary-SRCH_KO0,20.htm</a:t>
            </a:r>
            <a:r>
              <a:rPr i="1" lang="ko-KR"/>
              <a:t> </a:t>
            </a:r>
            <a:r>
              <a:rPr i="1" lang="ko-KR"/>
              <a:t> </a:t>
            </a:r>
            <a:endParaRPr i="1"/>
          </a:p>
        </p:txBody>
      </p:sp>
      <p:sp>
        <p:nvSpPr>
          <p:cNvPr id="1776" name="Google Shape;1776;g308bc93ef80_2_11"/>
          <p:cNvSpPr txBox="1"/>
          <p:nvPr>
            <p:ph idx="2" type="body"/>
          </p:nvPr>
        </p:nvSpPr>
        <p:spPr>
          <a:xfrm>
            <a:off x="5755800" y="4625950"/>
            <a:ext cx="4617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/>
              <a:t>sumber: </a:t>
            </a:r>
            <a:r>
              <a:rPr i="1" lang="ko-KR" u="sng">
                <a:solidFill>
                  <a:schemeClr val="hlink"/>
                </a:solidFill>
                <a:hlinkClick r:id="rId4"/>
              </a:rPr>
              <a:t>https://www.glassdoor.com/Salaries/full-stack-web-developer-salary-SRCH_IN113_KO0,24.htm</a:t>
            </a:r>
            <a:r>
              <a:rPr i="1" lang="ko-KR"/>
              <a:t> 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308bc93ef80_0_10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JavaScript</a:t>
            </a:r>
            <a:endParaRPr/>
          </a:p>
        </p:txBody>
      </p:sp>
      <p:sp>
        <p:nvSpPr>
          <p:cNvPr id="1782" name="Google Shape;1782;g308bc93ef80_0_10"/>
          <p:cNvSpPr txBox="1"/>
          <p:nvPr>
            <p:ph idx="2" type="body"/>
          </p:nvPr>
        </p:nvSpPr>
        <p:spPr>
          <a:xfrm>
            <a:off x="801123" y="1732953"/>
            <a:ext cx="9351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Popularitas JavaScript</a:t>
            </a:r>
            <a:endParaRPr/>
          </a:p>
        </p:txBody>
      </p:sp>
      <p:pic>
        <p:nvPicPr>
          <p:cNvPr id="1783" name="Google Shape;1783;g308bc93ef8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00" y="2655576"/>
            <a:ext cx="9468252" cy="23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g308bc93ef80_0_10"/>
          <p:cNvSpPr txBox="1"/>
          <p:nvPr>
            <p:ph idx="1" type="body"/>
          </p:nvPr>
        </p:nvSpPr>
        <p:spPr>
          <a:xfrm>
            <a:off x="801123" y="5626264"/>
            <a:ext cx="5544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-KR"/>
              <a:t>sumber: </a:t>
            </a:r>
            <a:r>
              <a:rPr i="1" lang="ko-KR" u="sng">
                <a:solidFill>
                  <a:schemeClr val="hlink"/>
                </a:solidFill>
                <a:hlinkClick r:id="rId4"/>
              </a:rPr>
              <a:t>https://survey.stackoverflow.co/2024/technology</a:t>
            </a:r>
            <a:r>
              <a:rPr i="1" lang="ko-KR"/>
              <a:t> 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2023-05-30T04:07:42Z</dcterms:created>
  <dc:creator>lee urim</dc:creator>
</cp:coreProperties>
</file>