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2" r:id="rId6"/>
    <p:sldMasterId id="21474837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aKmBsape3OMCdINVH2ECkeT5R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8E478B-4C3B-47E3-96A9-57C50D6990B8}">
  <a:tblStyle styleId="{E08E478B-4C3B-47E3-96A9-57C50D6990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7E8"/>
          </a:solidFill>
        </a:fill>
      </a:tcStyle>
    </a:wholeTbl>
    <a:band1H>
      <a:tcTxStyle b="off" i="off"/>
      <a:tcStyle>
        <a:fill>
          <a:solidFill>
            <a:srgbClr val="FECB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ECB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customschemas.google.com/relationships/presentationmetadata" Target="metadata"/><Relationship Id="rId27" Type="http://schemas.openxmlformats.org/officeDocument/2006/relationships/slide" Target="slides/slide19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0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2" name="Google Shape;29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Google Shape;3045;g309c917779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6" name="Google Shape;3046;g309c917779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309c917779b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3" name="Google Shape;3053;g309c917779b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7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309c917779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9" name="Google Shape;3059;g309c917779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4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g309c917779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6" name="Google Shape;3066;g309c917779b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309c917779b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2" name="Google Shape;3072;g309c917779b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g309c917779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0" name="Google Shape;3080;g309c917779b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30b1ef899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8" name="Google Shape;3088;g30b1ef899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g30b2b534a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4" name="Google Shape;3094;g30b2b534a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2" name="Shape 3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Google Shape;3103;g309c917779b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4" name="Google Shape;3104;g309c917779b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309c917779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0" name="Google Shape;3110;g309c917779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3097498509c_0_26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7" name="Google Shape;2987;g3097498509c_0_26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g309c917779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4" name="Google Shape;2994;g309c917779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3097498509c_0_3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2" name="Google Shape;3002;g3097498509c_0_3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6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309c917779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8" name="Google Shape;3008;g309c917779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g309c917779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6" name="Google Shape;3016;g309c917779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309c917779b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3" name="Google Shape;3023;g309c917779b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9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g309c917779b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1" name="Google Shape;3031;g309c917779b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g309c917779b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Bahasa Pemrograman Tingkat Tinggi: Mendekati bahasa manusia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9" name="Google Shape;3039;g309c917779b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1 표지">
  <p:cSld name="01_01 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0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86450" y="0"/>
            <a:ext cx="63055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02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2"/>
          <p:cNvSpPr txBox="1"/>
          <p:nvPr>
            <p:ph idx="1" type="body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5" name="Google Shape;15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34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2_가이드 내지2">
  <p:cSld name="00_02_가이드 내지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" name="Google Shape;380;p20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20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2" name="Google Shape;382;p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1_이미지">
  <p:cSld name="18_01_이미지"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9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2" name="Google Shape;1642;p197"/>
          <p:cNvSpPr/>
          <p:nvPr>
            <p:ph idx="2" type="pic"/>
          </p:nvPr>
        </p:nvSpPr>
        <p:spPr>
          <a:xfrm>
            <a:off x="522925" y="981074"/>
            <a:ext cx="10024362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2_이미지">
  <p:cSld name="18_02_이미지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9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5" name="Google Shape;1645;p198"/>
          <p:cNvSpPr/>
          <p:nvPr>
            <p:ph idx="2" type="pic"/>
          </p:nvPr>
        </p:nvSpPr>
        <p:spPr>
          <a:xfrm>
            <a:off x="522925" y="981074"/>
            <a:ext cx="4882429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46" name="Google Shape;1646;p198"/>
          <p:cNvSpPr/>
          <p:nvPr>
            <p:ph idx="3" type="pic"/>
          </p:nvPr>
        </p:nvSpPr>
        <p:spPr>
          <a:xfrm>
            <a:off x="5660713" y="981074"/>
            <a:ext cx="4882429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3_이미지">
  <p:cSld name="18_03_이미지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9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9" name="Google Shape;1649;p199"/>
          <p:cNvSpPr/>
          <p:nvPr>
            <p:ph idx="2" type="pic"/>
          </p:nvPr>
        </p:nvSpPr>
        <p:spPr>
          <a:xfrm>
            <a:off x="522925" y="981075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0" name="Google Shape;1650;p199"/>
          <p:cNvSpPr/>
          <p:nvPr>
            <p:ph idx="3" type="pic"/>
          </p:nvPr>
        </p:nvSpPr>
        <p:spPr>
          <a:xfrm>
            <a:off x="5660713" y="981075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1" name="Google Shape;1651;p199"/>
          <p:cNvSpPr/>
          <p:nvPr>
            <p:ph idx="4" type="pic"/>
          </p:nvPr>
        </p:nvSpPr>
        <p:spPr>
          <a:xfrm>
            <a:off x="522925" y="3552940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2" name="Google Shape;1652;p199"/>
          <p:cNvSpPr/>
          <p:nvPr>
            <p:ph idx="5" type="pic"/>
          </p:nvPr>
        </p:nvSpPr>
        <p:spPr>
          <a:xfrm>
            <a:off x="5660713" y="3552940"/>
            <a:ext cx="4882429" cy="232398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4_이미지">
  <p:cSld name="18_04_이미지"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20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5" name="Google Shape;1655;p200"/>
          <p:cNvSpPr/>
          <p:nvPr>
            <p:ph idx="2" type="pic"/>
          </p:nvPr>
        </p:nvSpPr>
        <p:spPr>
          <a:xfrm>
            <a:off x="3934610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6" name="Google Shape;1656;p200"/>
          <p:cNvSpPr/>
          <p:nvPr>
            <p:ph idx="3" type="pic"/>
          </p:nvPr>
        </p:nvSpPr>
        <p:spPr>
          <a:xfrm>
            <a:off x="522925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7" name="Google Shape;1657;p200"/>
          <p:cNvSpPr/>
          <p:nvPr>
            <p:ph idx="4" type="pic"/>
          </p:nvPr>
        </p:nvSpPr>
        <p:spPr>
          <a:xfrm>
            <a:off x="7346294" y="981075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8" name="Google Shape;1658;p200"/>
          <p:cNvSpPr/>
          <p:nvPr>
            <p:ph idx="5" type="pic"/>
          </p:nvPr>
        </p:nvSpPr>
        <p:spPr>
          <a:xfrm>
            <a:off x="3934610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59" name="Google Shape;1659;p200"/>
          <p:cNvSpPr/>
          <p:nvPr>
            <p:ph idx="6" type="pic"/>
          </p:nvPr>
        </p:nvSpPr>
        <p:spPr>
          <a:xfrm>
            <a:off x="522925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0" name="Google Shape;1660;p200"/>
          <p:cNvSpPr/>
          <p:nvPr>
            <p:ph idx="7" type="pic"/>
          </p:nvPr>
        </p:nvSpPr>
        <p:spPr>
          <a:xfrm>
            <a:off x="7346294" y="3554926"/>
            <a:ext cx="3196848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5_이미지">
  <p:cSld name="18_05_이미지"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0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3" name="Google Shape;1663;p201"/>
          <p:cNvSpPr/>
          <p:nvPr>
            <p:ph idx="2" type="pic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4" name="Google Shape;1664;p201"/>
          <p:cNvSpPr/>
          <p:nvPr>
            <p:ph idx="3" type="pic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5" name="Google Shape;1665;p201"/>
          <p:cNvSpPr/>
          <p:nvPr>
            <p:ph idx="4" type="pic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6" name="Google Shape;1666;p201"/>
          <p:cNvSpPr/>
          <p:nvPr>
            <p:ph idx="5" type="pic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7" name="Google Shape;1667;p201"/>
          <p:cNvSpPr/>
          <p:nvPr>
            <p:ph idx="6" type="pic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8" name="Google Shape;1668;p201"/>
          <p:cNvSpPr/>
          <p:nvPr>
            <p:ph idx="7" type="pic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69" name="Google Shape;1669;p201"/>
          <p:cNvSpPr/>
          <p:nvPr>
            <p:ph idx="8" type="pic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0" name="Google Shape;1670;p201"/>
          <p:cNvSpPr/>
          <p:nvPr>
            <p:ph idx="9" type="pic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6_이미지">
  <p:cSld name="18_06_이미지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0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3" name="Google Shape;1673;p202"/>
          <p:cNvSpPr/>
          <p:nvPr>
            <p:ph idx="2" type="pic"/>
          </p:nvPr>
        </p:nvSpPr>
        <p:spPr>
          <a:xfrm>
            <a:off x="519747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4" name="Google Shape;1674;p202"/>
          <p:cNvSpPr/>
          <p:nvPr>
            <p:ph idx="3" type="pic"/>
          </p:nvPr>
        </p:nvSpPr>
        <p:spPr>
          <a:xfrm>
            <a:off x="519747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5" name="Google Shape;1675;p202"/>
          <p:cNvSpPr/>
          <p:nvPr>
            <p:ph idx="4" type="pic"/>
          </p:nvPr>
        </p:nvSpPr>
        <p:spPr>
          <a:xfrm>
            <a:off x="519747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6" name="Google Shape;1676;p202"/>
          <p:cNvSpPr/>
          <p:nvPr>
            <p:ph idx="5" type="pic"/>
          </p:nvPr>
        </p:nvSpPr>
        <p:spPr>
          <a:xfrm>
            <a:off x="2578495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7" name="Google Shape;1677;p202"/>
          <p:cNvSpPr/>
          <p:nvPr>
            <p:ph idx="6" type="pic"/>
          </p:nvPr>
        </p:nvSpPr>
        <p:spPr>
          <a:xfrm>
            <a:off x="2578495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8" name="Google Shape;1678;p202"/>
          <p:cNvSpPr/>
          <p:nvPr>
            <p:ph idx="7" type="pic"/>
          </p:nvPr>
        </p:nvSpPr>
        <p:spPr>
          <a:xfrm>
            <a:off x="2578495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79" name="Google Shape;1679;p202"/>
          <p:cNvSpPr/>
          <p:nvPr>
            <p:ph idx="8" type="pic"/>
          </p:nvPr>
        </p:nvSpPr>
        <p:spPr>
          <a:xfrm>
            <a:off x="4637243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0" name="Google Shape;1680;p202"/>
          <p:cNvSpPr/>
          <p:nvPr>
            <p:ph idx="9" type="pic"/>
          </p:nvPr>
        </p:nvSpPr>
        <p:spPr>
          <a:xfrm>
            <a:off x="4637243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1" name="Google Shape;1681;p202"/>
          <p:cNvSpPr/>
          <p:nvPr>
            <p:ph idx="13" type="pic"/>
          </p:nvPr>
        </p:nvSpPr>
        <p:spPr>
          <a:xfrm>
            <a:off x="4637243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2" name="Google Shape;1682;p202"/>
          <p:cNvSpPr/>
          <p:nvPr>
            <p:ph idx="14" type="pic"/>
          </p:nvPr>
        </p:nvSpPr>
        <p:spPr>
          <a:xfrm>
            <a:off x="6695991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3" name="Google Shape;1683;p202"/>
          <p:cNvSpPr/>
          <p:nvPr>
            <p:ph idx="15" type="pic"/>
          </p:nvPr>
        </p:nvSpPr>
        <p:spPr>
          <a:xfrm>
            <a:off x="6695991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4" name="Google Shape;1684;p202"/>
          <p:cNvSpPr/>
          <p:nvPr>
            <p:ph idx="16" type="pic"/>
          </p:nvPr>
        </p:nvSpPr>
        <p:spPr>
          <a:xfrm>
            <a:off x="6695991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5" name="Google Shape;1685;p202"/>
          <p:cNvSpPr/>
          <p:nvPr>
            <p:ph idx="17" type="pic"/>
          </p:nvPr>
        </p:nvSpPr>
        <p:spPr>
          <a:xfrm>
            <a:off x="8754739" y="981076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6" name="Google Shape;1686;p202"/>
          <p:cNvSpPr/>
          <p:nvPr>
            <p:ph idx="18" type="pic"/>
          </p:nvPr>
        </p:nvSpPr>
        <p:spPr>
          <a:xfrm>
            <a:off x="8754739" y="2694684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87" name="Google Shape;1687;p202"/>
          <p:cNvSpPr/>
          <p:nvPr>
            <p:ph idx="19" type="pic"/>
          </p:nvPr>
        </p:nvSpPr>
        <p:spPr>
          <a:xfrm>
            <a:off x="8754739" y="4408292"/>
            <a:ext cx="1788403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1_인물1">
  <p:cSld name="02_01_인물1"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3097498509c_0_26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6" name="Google Shape;1696;g3097498509c_0_26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7" name="Google Shape;1697;g3097498509c_0_2620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8" name="Google Shape;1698;g3097498509c_0_2620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9" name="Google Shape;1699;g3097498509c_0_262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00" name="Google Shape;1700;g3097498509c_0_2620"/>
          <p:cNvCxnSpPr/>
          <p:nvPr/>
        </p:nvCxnSpPr>
        <p:spPr>
          <a:xfrm>
            <a:off x="511745" y="4329629"/>
            <a:ext cx="5456100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01" name="Google Shape;1701;g3097498509c_0_2620"/>
          <p:cNvSpPr txBox="1"/>
          <p:nvPr>
            <p:ph idx="2" type="body"/>
          </p:nvPr>
        </p:nvSpPr>
        <p:spPr>
          <a:xfrm>
            <a:off x="6432736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2" name="Google Shape;1702;g3097498509c_0_2620"/>
          <p:cNvSpPr txBox="1"/>
          <p:nvPr>
            <p:ph idx="3" type="body"/>
          </p:nvPr>
        </p:nvSpPr>
        <p:spPr>
          <a:xfrm>
            <a:off x="428542" y="2484055"/>
            <a:ext cx="5401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3" name="Google Shape;1703;g3097498509c_0_2620"/>
          <p:cNvSpPr/>
          <p:nvPr>
            <p:ph idx="4" type="body"/>
          </p:nvPr>
        </p:nvSpPr>
        <p:spPr>
          <a:xfrm>
            <a:off x="496231" y="1831295"/>
            <a:ext cx="1853100" cy="49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4" name="Google Shape;1704;g3097498509c_0_2620"/>
          <p:cNvSpPr/>
          <p:nvPr>
            <p:ph idx="5" type="pic"/>
          </p:nvPr>
        </p:nvSpPr>
        <p:spPr>
          <a:xfrm>
            <a:off x="6741379" y="1531938"/>
            <a:ext cx="3789300" cy="378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05" name="Google Shape;1705;g3097498509c_0_2620"/>
          <p:cNvSpPr txBox="1"/>
          <p:nvPr>
            <p:ph idx="6" type="body"/>
          </p:nvPr>
        </p:nvSpPr>
        <p:spPr>
          <a:xfrm>
            <a:off x="417525" y="3284766"/>
            <a:ext cx="541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6" name="Google Shape;1706;g3097498509c_0_2620"/>
          <p:cNvSpPr txBox="1"/>
          <p:nvPr>
            <p:ph idx="7" type="body"/>
          </p:nvPr>
        </p:nvSpPr>
        <p:spPr>
          <a:xfrm>
            <a:off x="417525" y="4610786"/>
            <a:ext cx="5412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07" name="Google Shape;1707;g3097498509c_0_26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2_인물2">
  <p:cSld name="02_02_인물2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097498509c_0_26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0" name="Google Shape;1710;g3097498509c_0_26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1" name="Google Shape;1711;g3097498509c_0_2634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2" name="Google Shape;1712;g3097498509c_0_2634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3" name="Google Shape;1713;g3097498509c_0_263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714" name="Google Shape;1714;g3097498509c_0_2634"/>
          <p:cNvCxnSpPr/>
          <p:nvPr/>
        </p:nvCxnSpPr>
        <p:spPr>
          <a:xfrm>
            <a:off x="511745" y="4329629"/>
            <a:ext cx="10019100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15" name="Google Shape;1715;g3097498509c_0_2634"/>
          <p:cNvSpPr txBox="1"/>
          <p:nvPr>
            <p:ph idx="2" type="body"/>
          </p:nvPr>
        </p:nvSpPr>
        <p:spPr>
          <a:xfrm>
            <a:off x="6432736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6" name="Google Shape;1716;g3097498509c_0_2634"/>
          <p:cNvSpPr txBox="1"/>
          <p:nvPr>
            <p:ph idx="3" type="body"/>
          </p:nvPr>
        </p:nvSpPr>
        <p:spPr>
          <a:xfrm>
            <a:off x="428542" y="2484055"/>
            <a:ext cx="54012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7" name="Google Shape;1717;g3097498509c_0_2634"/>
          <p:cNvSpPr/>
          <p:nvPr>
            <p:ph idx="4" type="body"/>
          </p:nvPr>
        </p:nvSpPr>
        <p:spPr>
          <a:xfrm>
            <a:off x="496231" y="1831295"/>
            <a:ext cx="1853100" cy="49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8" name="Google Shape;1718;g3097498509c_0_2634"/>
          <p:cNvSpPr/>
          <p:nvPr>
            <p:ph idx="5" type="pic"/>
          </p:nvPr>
        </p:nvSpPr>
        <p:spPr>
          <a:xfrm>
            <a:off x="8471340" y="1756311"/>
            <a:ext cx="2059500" cy="205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9" name="Google Shape;1719;g3097498509c_0_2634"/>
          <p:cNvSpPr txBox="1"/>
          <p:nvPr>
            <p:ph idx="6" type="body"/>
          </p:nvPr>
        </p:nvSpPr>
        <p:spPr>
          <a:xfrm>
            <a:off x="417526" y="3284766"/>
            <a:ext cx="3366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0" name="Google Shape;1720;g3097498509c_0_2634"/>
          <p:cNvSpPr txBox="1"/>
          <p:nvPr>
            <p:ph idx="7" type="body"/>
          </p:nvPr>
        </p:nvSpPr>
        <p:spPr>
          <a:xfrm>
            <a:off x="417526" y="4610786"/>
            <a:ext cx="3366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1" name="Google Shape;1721;g3097498509c_0_2634"/>
          <p:cNvSpPr txBox="1"/>
          <p:nvPr>
            <p:ph idx="8" type="body"/>
          </p:nvPr>
        </p:nvSpPr>
        <p:spPr>
          <a:xfrm>
            <a:off x="3885004" y="3284766"/>
            <a:ext cx="3366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2" name="Google Shape;1722;g3097498509c_0_2634"/>
          <p:cNvSpPr txBox="1"/>
          <p:nvPr>
            <p:ph idx="9" type="body"/>
          </p:nvPr>
        </p:nvSpPr>
        <p:spPr>
          <a:xfrm>
            <a:off x="3885004" y="4610786"/>
            <a:ext cx="33669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23" name="Google Shape;1723;g3097498509c_0_26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3_로드맵1 ">
  <p:cSld name="02_03_로드맵1 "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3097498509c_0_26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6" name="Google Shape;1726;g3097498509c_0_26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7" name="Google Shape;1727;g3097498509c_0_2650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8" name="Google Shape;1728;g3097498509c_0_2650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9" name="Google Shape;1729;g3097498509c_0_265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0" name="Google Shape;1730;g3097498509c_0_2650"/>
          <p:cNvSpPr/>
          <p:nvPr>
            <p:ph idx="2" type="body"/>
          </p:nvPr>
        </p:nvSpPr>
        <p:spPr>
          <a:xfrm>
            <a:off x="527838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1" name="Google Shape;1731;g3097498509c_0_2650"/>
          <p:cNvSpPr txBox="1"/>
          <p:nvPr>
            <p:ph idx="3" type="body"/>
          </p:nvPr>
        </p:nvSpPr>
        <p:spPr>
          <a:xfrm>
            <a:off x="41221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2" name="Google Shape;1732;g3097498509c_0_2650"/>
          <p:cNvSpPr/>
          <p:nvPr>
            <p:ph idx="4" type="body"/>
          </p:nvPr>
        </p:nvSpPr>
        <p:spPr>
          <a:xfrm>
            <a:off x="2819626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3" name="Google Shape;1733;g3097498509c_0_2650"/>
          <p:cNvSpPr/>
          <p:nvPr>
            <p:ph idx="5" type="body"/>
          </p:nvPr>
        </p:nvSpPr>
        <p:spPr>
          <a:xfrm>
            <a:off x="5111414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4" name="Google Shape;1734;g3097498509c_0_2650"/>
          <p:cNvSpPr/>
          <p:nvPr>
            <p:ph idx="6" type="body"/>
          </p:nvPr>
        </p:nvSpPr>
        <p:spPr>
          <a:xfrm>
            <a:off x="7403202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5" name="Google Shape;1735;g3097498509c_0_2650"/>
          <p:cNvSpPr/>
          <p:nvPr>
            <p:ph idx="7" type="body"/>
          </p:nvPr>
        </p:nvSpPr>
        <p:spPr>
          <a:xfrm>
            <a:off x="9694990" y="232238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6" name="Google Shape;1736;g3097498509c_0_2650"/>
          <p:cNvSpPr txBox="1"/>
          <p:nvPr>
            <p:ph idx="8" type="body"/>
          </p:nvPr>
        </p:nvSpPr>
        <p:spPr>
          <a:xfrm>
            <a:off x="412218" y="3860208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7" name="Google Shape;1737;g3097498509c_0_2650"/>
          <p:cNvSpPr txBox="1"/>
          <p:nvPr>
            <p:ph idx="9" type="body"/>
          </p:nvPr>
        </p:nvSpPr>
        <p:spPr>
          <a:xfrm>
            <a:off x="2704005" y="3860208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8" name="Google Shape;1738;g3097498509c_0_2650"/>
          <p:cNvSpPr txBox="1"/>
          <p:nvPr>
            <p:ph idx="13" type="body"/>
          </p:nvPr>
        </p:nvSpPr>
        <p:spPr>
          <a:xfrm>
            <a:off x="4994497" y="3860208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9" name="Google Shape;1739;g3097498509c_0_2650"/>
          <p:cNvSpPr txBox="1"/>
          <p:nvPr>
            <p:ph idx="14" type="body"/>
          </p:nvPr>
        </p:nvSpPr>
        <p:spPr>
          <a:xfrm>
            <a:off x="7286284" y="3860208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0" name="Google Shape;1740;g3097498509c_0_2650"/>
          <p:cNvSpPr txBox="1"/>
          <p:nvPr>
            <p:ph idx="15" type="body"/>
          </p:nvPr>
        </p:nvSpPr>
        <p:spPr>
          <a:xfrm>
            <a:off x="9573713" y="3860208"/>
            <a:ext cx="22614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1" name="Google Shape;1741;g3097498509c_0_2650"/>
          <p:cNvSpPr txBox="1"/>
          <p:nvPr>
            <p:ph idx="16" type="body"/>
          </p:nvPr>
        </p:nvSpPr>
        <p:spPr>
          <a:xfrm>
            <a:off x="2704005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2" name="Google Shape;1742;g3097498509c_0_2650"/>
          <p:cNvSpPr txBox="1"/>
          <p:nvPr>
            <p:ph idx="17" type="body"/>
          </p:nvPr>
        </p:nvSpPr>
        <p:spPr>
          <a:xfrm>
            <a:off x="4994498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3" name="Google Shape;1743;g3097498509c_0_2650"/>
          <p:cNvSpPr txBox="1"/>
          <p:nvPr>
            <p:ph idx="18" type="body"/>
          </p:nvPr>
        </p:nvSpPr>
        <p:spPr>
          <a:xfrm>
            <a:off x="7286285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4" name="Google Shape;1744;g3097498509c_0_2650"/>
          <p:cNvSpPr txBox="1"/>
          <p:nvPr>
            <p:ph idx="19" type="body"/>
          </p:nvPr>
        </p:nvSpPr>
        <p:spPr>
          <a:xfrm>
            <a:off x="9573714" y="2943936"/>
            <a:ext cx="2261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45" name="Google Shape;1745;g3097498509c_0_2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4_로드맵2 ">
  <p:cSld name="02_04_로드맵2 "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3097498509c_0_267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8" name="Google Shape;1748;g3097498509c_0_26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9" name="Google Shape;1749;g3097498509c_0_2672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0" name="Google Shape;1750;g3097498509c_0_2672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1" name="Google Shape;1751;g3097498509c_0_267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2" name="Google Shape;1752;g3097498509c_0_2672"/>
          <p:cNvSpPr/>
          <p:nvPr>
            <p:ph idx="2" type="body"/>
          </p:nvPr>
        </p:nvSpPr>
        <p:spPr>
          <a:xfrm>
            <a:off x="2808051" y="92984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3" name="Google Shape;1753;g3097498509c_0_2672"/>
          <p:cNvSpPr/>
          <p:nvPr>
            <p:ph idx="3" type="body"/>
          </p:nvPr>
        </p:nvSpPr>
        <p:spPr>
          <a:xfrm>
            <a:off x="5099839" y="92984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4" name="Google Shape;1754;g3097498509c_0_2672"/>
          <p:cNvSpPr/>
          <p:nvPr>
            <p:ph idx="4" type="body"/>
          </p:nvPr>
        </p:nvSpPr>
        <p:spPr>
          <a:xfrm>
            <a:off x="7391627" y="92984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5" name="Google Shape;1755;g3097498509c_0_2672"/>
          <p:cNvSpPr/>
          <p:nvPr>
            <p:ph idx="5" type="body"/>
          </p:nvPr>
        </p:nvSpPr>
        <p:spPr>
          <a:xfrm>
            <a:off x="9683415" y="92984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6" name="Google Shape;1756;g3097498509c_0_2672"/>
          <p:cNvSpPr/>
          <p:nvPr>
            <p:ph idx="6" type="body"/>
          </p:nvPr>
        </p:nvSpPr>
        <p:spPr>
          <a:xfrm>
            <a:off x="2808051" y="356805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7" name="Google Shape;1757;g3097498509c_0_2672"/>
          <p:cNvSpPr/>
          <p:nvPr>
            <p:ph idx="7" type="body"/>
          </p:nvPr>
        </p:nvSpPr>
        <p:spPr>
          <a:xfrm>
            <a:off x="5099839" y="356805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8" name="Google Shape;1758;g3097498509c_0_2672"/>
          <p:cNvSpPr/>
          <p:nvPr>
            <p:ph idx="8" type="body"/>
          </p:nvPr>
        </p:nvSpPr>
        <p:spPr>
          <a:xfrm>
            <a:off x="7391627" y="356805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9" name="Google Shape;1759;g3097498509c_0_2672"/>
          <p:cNvSpPr/>
          <p:nvPr>
            <p:ph idx="9" type="body"/>
          </p:nvPr>
        </p:nvSpPr>
        <p:spPr>
          <a:xfrm>
            <a:off x="9683415" y="3568050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0" name="Google Shape;1760;g3097498509c_0_2672"/>
          <p:cNvSpPr txBox="1"/>
          <p:nvPr>
            <p:ph idx="13" type="body"/>
          </p:nvPr>
        </p:nvSpPr>
        <p:spPr>
          <a:xfrm>
            <a:off x="2692431" y="2381973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1" name="Google Shape;1761;g3097498509c_0_2672"/>
          <p:cNvSpPr txBox="1"/>
          <p:nvPr>
            <p:ph idx="14" type="body"/>
          </p:nvPr>
        </p:nvSpPr>
        <p:spPr>
          <a:xfrm>
            <a:off x="4984219" y="2381973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2" name="Google Shape;1762;g3097498509c_0_2672"/>
          <p:cNvSpPr txBox="1"/>
          <p:nvPr>
            <p:ph idx="15" type="body"/>
          </p:nvPr>
        </p:nvSpPr>
        <p:spPr>
          <a:xfrm>
            <a:off x="2692431" y="1540536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3" name="Google Shape;1763;g3097498509c_0_2672"/>
          <p:cNvSpPr txBox="1"/>
          <p:nvPr>
            <p:ph idx="16" type="body"/>
          </p:nvPr>
        </p:nvSpPr>
        <p:spPr>
          <a:xfrm>
            <a:off x="4984219" y="1540536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4" name="Google Shape;1764;g3097498509c_0_2672"/>
          <p:cNvSpPr txBox="1"/>
          <p:nvPr>
            <p:ph idx="17" type="body"/>
          </p:nvPr>
        </p:nvSpPr>
        <p:spPr>
          <a:xfrm>
            <a:off x="7276007" y="2381973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5" name="Google Shape;1765;g3097498509c_0_2672"/>
          <p:cNvSpPr txBox="1"/>
          <p:nvPr>
            <p:ph idx="18" type="body"/>
          </p:nvPr>
        </p:nvSpPr>
        <p:spPr>
          <a:xfrm>
            <a:off x="7276007" y="1540536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6" name="Google Shape;1766;g3097498509c_0_2672"/>
          <p:cNvSpPr txBox="1"/>
          <p:nvPr>
            <p:ph idx="19" type="body"/>
          </p:nvPr>
        </p:nvSpPr>
        <p:spPr>
          <a:xfrm>
            <a:off x="9567795" y="2381973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7" name="Google Shape;1767;g3097498509c_0_2672"/>
          <p:cNvSpPr txBox="1"/>
          <p:nvPr>
            <p:ph idx="20" type="body"/>
          </p:nvPr>
        </p:nvSpPr>
        <p:spPr>
          <a:xfrm>
            <a:off x="9567795" y="1540536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8" name="Google Shape;1768;g3097498509c_0_2672"/>
          <p:cNvSpPr txBox="1"/>
          <p:nvPr>
            <p:ph idx="21" type="body"/>
          </p:nvPr>
        </p:nvSpPr>
        <p:spPr>
          <a:xfrm>
            <a:off x="2692431" y="5031040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9" name="Google Shape;1769;g3097498509c_0_2672"/>
          <p:cNvSpPr txBox="1"/>
          <p:nvPr>
            <p:ph idx="22" type="body"/>
          </p:nvPr>
        </p:nvSpPr>
        <p:spPr>
          <a:xfrm>
            <a:off x="4984219" y="5031040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0" name="Google Shape;1770;g3097498509c_0_2672"/>
          <p:cNvSpPr txBox="1"/>
          <p:nvPr>
            <p:ph idx="23" type="body"/>
          </p:nvPr>
        </p:nvSpPr>
        <p:spPr>
          <a:xfrm>
            <a:off x="2692431" y="4189603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1" name="Google Shape;1771;g3097498509c_0_2672"/>
          <p:cNvSpPr txBox="1"/>
          <p:nvPr>
            <p:ph idx="24" type="body"/>
          </p:nvPr>
        </p:nvSpPr>
        <p:spPr>
          <a:xfrm>
            <a:off x="4984219" y="4189603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2" name="Google Shape;1772;g3097498509c_0_2672"/>
          <p:cNvSpPr txBox="1"/>
          <p:nvPr>
            <p:ph idx="25" type="body"/>
          </p:nvPr>
        </p:nvSpPr>
        <p:spPr>
          <a:xfrm>
            <a:off x="7276007" y="5031040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3" name="Google Shape;1773;g3097498509c_0_2672"/>
          <p:cNvSpPr txBox="1"/>
          <p:nvPr>
            <p:ph idx="26" type="body"/>
          </p:nvPr>
        </p:nvSpPr>
        <p:spPr>
          <a:xfrm>
            <a:off x="7276007" y="4189603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4" name="Google Shape;1774;g3097498509c_0_2672"/>
          <p:cNvSpPr txBox="1"/>
          <p:nvPr>
            <p:ph idx="27" type="body"/>
          </p:nvPr>
        </p:nvSpPr>
        <p:spPr>
          <a:xfrm>
            <a:off x="9567795" y="5031040"/>
            <a:ext cx="2261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5" name="Google Shape;1775;g3097498509c_0_2672"/>
          <p:cNvSpPr txBox="1"/>
          <p:nvPr>
            <p:ph idx="28" type="body"/>
          </p:nvPr>
        </p:nvSpPr>
        <p:spPr>
          <a:xfrm>
            <a:off x="9567795" y="4189603"/>
            <a:ext cx="22614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76" name="Google Shape;1776;g3097498509c_0_2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g3097498509c_0_2672"/>
          <p:cNvSpPr txBox="1"/>
          <p:nvPr>
            <p:ph idx="29" type="body"/>
          </p:nvPr>
        </p:nvSpPr>
        <p:spPr>
          <a:xfrm>
            <a:off x="417526" y="835144"/>
            <a:ext cx="227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3_본문 내지">
  <p:cSld name="00_03_본문 내지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0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20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8" name="Google Shape;388;p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5_로드맵3 ">
  <p:cSld name="02_05_로드맵3 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3097498509c_0_270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0" name="Google Shape;1780;g3097498509c_0_27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1" name="Google Shape;1781;g3097498509c_0_2704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2" name="Google Shape;1782;g3097498509c_0_2704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3" name="Google Shape;1783;g3097498509c_0_2704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4" name="Google Shape;1784;g3097498509c_0_2704"/>
          <p:cNvSpPr/>
          <p:nvPr>
            <p:ph idx="2" type="body"/>
          </p:nvPr>
        </p:nvSpPr>
        <p:spPr>
          <a:xfrm>
            <a:off x="512633" y="950309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5" name="Google Shape;1785;g3097498509c_0_2704"/>
          <p:cNvSpPr txBox="1"/>
          <p:nvPr>
            <p:ph idx="3" type="body"/>
          </p:nvPr>
        </p:nvSpPr>
        <p:spPr>
          <a:xfrm>
            <a:off x="1544812" y="950312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6" name="Google Shape;1786;g3097498509c_0_2704"/>
          <p:cNvSpPr txBox="1"/>
          <p:nvPr>
            <p:ph idx="4" type="body"/>
          </p:nvPr>
        </p:nvSpPr>
        <p:spPr>
          <a:xfrm>
            <a:off x="7195493" y="950310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7" name="Google Shape;1787;g3097498509c_0_2704"/>
          <p:cNvSpPr/>
          <p:nvPr>
            <p:ph idx="5" type="body"/>
          </p:nvPr>
        </p:nvSpPr>
        <p:spPr>
          <a:xfrm>
            <a:off x="512633" y="1460057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8" name="Google Shape;1788;g3097498509c_0_2704"/>
          <p:cNvSpPr txBox="1"/>
          <p:nvPr>
            <p:ph idx="6" type="body"/>
          </p:nvPr>
        </p:nvSpPr>
        <p:spPr>
          <a:xfrm>
            <a:off x="1544812" y="1460060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9" name="Google Shape;1789;g3097498509c_0_2704"/>
          <p:cNvSpPr txBox="1"/>
          <p:nvPr>
            <p:ph idx="7" type="body"/>
          </p:nvPr>
        </p:nvSpPr>
        <p:spPr>
          <a:xfrm>
            <a:off x="7195493" y="1460058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0" name="Google Shape;1790;g3097498509c_0_2704"/>
          <p:cNvSpPr/>
          <p:nvPr>
            <p:ph idx="8" type="body"/>
          </p:nvPr>
        </p:nvSpPr>
        <p:spPr>
          <a:xfrm>
            <a:off x="512633" y="1969805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1" name="Google Shape;1791;g3097498509c_0_2704"/>
          <p:cNvSpPr txBox="1"/>
          <p:nvPr>
            <p:ph idx="9" type="body"/>
          </p:nvPr>
        </p:nvSpPr>
        <p:spPr>
          <a:xfrm>
            <a:off x="1544812" y="1969808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2" name="Google Shape;1792;g3097498509c_0_2704"/>
          <p:cNvSpPr txBox="1"/>
          <p:nvPr>
            <p:ph idx="13" type="body"/>
          </p:nvPr>
        </p:nvSpPr>
        <p:spPr>
          <a:xfrm>
            <a:off x="7195493" y="1969806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3" name="Google Shape;1793;g3097498509c_0_2704"/>
          <p:cNvSpPr/>
          <p:nvPr>
            <p:ph idx="14" type="body"/>
          </p:nvPr>
        </p:nvSpPr>
        <p:spPr>
          <a:xfrm>
            <a:off x="512633" y="247955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4" name="Google Shape;1794;g3097498509c_0_2704"/>
          <p:cNvSpPr txBox="1"/>
          <p:nvPr>
            <p:ph idx="15" type="body"/>
          </p:nvPr>
        </p:nvSpPr>
        <p:spPr>
          <a:xfrm>
            <a:off x="1544812" y="2479556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5" name="Google Shape;1795;g3097498509c_0_2704"/>
          <p:cNvSpPr txBox="1"/>
          <p:nvPr>
            <p:ph idx="16" type="body"/>
          </p:nvPr>
        </p:nvSpPr>
        <p:spPr>
          <a:xfrm>
            <a:off x="7195493" y="2479554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6" name="Google Shape;1796;g3097498509c_0_2704"/>
          <p:cNvSpPr/>
          <p:nvPr>
            <p:ph idx="17" type="body"/>
          </p:nvPr>
        </p:nvSpPr>
        <p:spPr>
          <a:xfrm>
            <a:off x="512633" y="2989301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7" name="Google Shape;1797;g3097498509c_0_2704"/>
          <p:cNvSpPr txBox="1"/>
          <p:nvPr>
            <p:ph idx="18" type="body"/>
          </p:nvPr>
        </p:nvSpPr>
        <p:spPr>
          <a:xfrm>
            <a:off x="1544812" y="2989304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8" name="Google Shape;1798;g3097498509c_0_2704"/>
          <p:cNvSpPr txBox="1"/>
          <p:nvPr>
            <p:ph idx="19" type="body"/>
          </p:nvPr>
        </p:nvSpPr>
        <p:spPr>
          <a:xfrm>
            <a:off x="7195493" y="2989302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9" name="Google Shape;1799;g3097498509c_0_2704"/>
          <p:cNvSpPr/>
          <p:nvPr>
            <p:ph idx="20" type="body"/>
          </p:nvPr>
        </p:nvSpPr>
        <p:spPr>
          <a:xfrm>
            <a:off x="512633" y="3499049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0" name="Google Shape;1800;g3097498509c_0_2704"/>
          <p:cNvSpPr txBox="1"/>
          <p:nvPr>
            <p:ph idx="21" type="body"/>
          </p:nvPr>
        </p:nvSpPr>
        <p:spPr>
          <a:xfrm>
            <a:off x="1544812" y="3499052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1" name="Google Shape;1801;g3097498509c_0_2704"/>
          <p:cNvSpPr txBox="1"/>
          <p:nvPr>
            <p:ph idx="22" type="body"/>
          </p:nvPr>
        </p:nvSpPr>
        <p:spPr>
          <a:xfrm>
            <a:off x="7195493" y="3499050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2" name="Google Shape;1802;g3097498509c_0_2704"/>
          <p:cNvSpPr/>
          <p:nvPr>
            <p:ph idx="23" type="body"/>
          </p:nvPr>
        </p:nvSpPr>
        <p:spPr>
          <a:xfrm>
            <a:off x="512633" y="4008797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3" name="Google Shape;1803;g3097498509c_0_2704"/>
          <p:cNvSpPr txBox="1"/>
          <p:nvPr>
            <p:ph idx="24" type="body"/>
          </p:nvPr>
        </p:nvSpPr>
        <p:spPr>
          <a:xfrm>
            <a:off x="1544812" y="4008800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4" name="Google Shape;1804;g3097498509c_0_2704"/>
          <p:cNvSpPr txBox="1"/>
          <p:nvPr>
            <p:ph idx="25" type="body"/>
          </p:nvPr>
        </p:nvSpPr>
        <p:spPr>
          <a:xfrm>
            <a:off x="7195493" y="4008798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5" name="Google Shape;1805;g3097498509c_0_2704"/>
          <p:cNvSpPr/>
          <p:nvPr>
            <p:ph idx="26" type="body"/>
          </p:nvPr>
        </p:nvSpPr>
        <p:spPr>
          <a:xfrm>
            <a:off x="512633" y="4518545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6" name="Google Shape;1806;g3097498509c_0_2704"/>
          <p:cNvSpPr txBox="1"/>
          <p:nvPr>
            <p:ph idx="27" type="body"/>
          </p:nvPr>
        </p:nvSpPr>
        <p:spPr>
          <a:xfrm>
            <a:off x="1544812" y="4518548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7" name="Google Shape;1807;g3097498509c_0_2704"/>
          <p:cNvSpPr txBox="1"/>
          <p:nvPr>
            <p:ph idx="28" type="body"/>
          </p:nvPr>
        </p:nvSpPr>
        <p:spPr>
          <a:xfrm>
            <a:off x="7195493" y="4518546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8" name="Google Shape;1808;g3097498509c_0_2704"/>
          <p:cNvSpPr/>
          <p:nvPr>
            <p:ph idx="29" type="body"/>
          </p:nvPr>
        </p:nvSpPr>
        <p:spPr>
          <a:xfrm>
            <a:off x="512633" y="5028293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9" name="Google Shape;1809;g3097498509c_0_2704"/>
          <p:cNvSpPr txBox="1"/>
          <p:nvPr>
            <p:ph idx="30" type="body"/>
          </p:nvPr>
        </p:nvSpPr>
        <p:spPr>
          <a:xfrm>
            <a:off x="1544812" y="5028296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0" name="Google Shape;1810;g3097498509c_0_2704"/>
          <p:cNvSpPr txBox="1"/>
          <p:nvPr>
            <p:ph idx="31" type="body"/>
          </p:nvPr>
        </p:nvSpPr>
        <p:spPr>
          <a:xfrm>
            <a:off x="7195493" y="5028294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1" name="Google Shape;1811;g3097498509c_0_2704"/>
          <p:cNvSpPr/>
          <p:nvPr>
            <p:ph idx="32" type="body"/>
          </p:nvPr>
        </p:nvSpPr>
        <p:spPr>
          <a:xfrm>
            <a:off x="512633" y="5538045"/>
            <a:ext cx="536700" cy="369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2" name="Google Shape;1812;g3097498509c_0_2704"/>
          <p:cNvSpPr txBox="1"/>
          <p:nvPr>
            <p:ph idx="33" type="body"/>
          </p:nvPr>
        </p:nvSpPr>
        <p:spPr>
          <a:xfrm>
            <a:off x="1544812" y="5538048"/>
            <a:ext cx="53652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3" name="Google Shape;1813;g3097498509c_0_2704"/>
          <p:cNvSpPr txBox="1"/>
          <p:nvPr>
            <p:ph idx="34" type="body"/>
          </p:nvPr>
        </p:nvSpPr>
        <p:spPr>
          <a:xfrm>
            <a:off x="7195493" y="5538046"/>
            <a:ext cx="44838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14" name="Google Shape;1814;g3097498509c_0_27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6_로드맵4 ">
  <p:cSld name="02_06_로드맵4 "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097498509c_0_27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7" name="Google Shape;1817;g3097498509c_0_27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8" name="Google Shape;1818;g3097498509c_0_2741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9" name="Google Shape;1819;g3097498509c_0_2741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0" name="Google Shape;1820;g3097498509c_0_27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g3097498509c_0_2741"/>
          <p:cNvSpPr txBox="1"/>
          <p:nvPr>
            <p:ph idx="1" type="body"/>
          </p:nvPr>
        </p:nvSpPr>
        <p:spPr>
          <a:xfrm>
            <a:off x="417525" y="3892034"/>
            <a:ext cx="2545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22" name="Google Shape;1822;g3097498509c_0_2741"/>
          <p:cNvCxnSpPr/>
          <p:nvPr/>
        </p:nvCxnSpPr>
        <p:spPr>
          <a:xfrm>
            <a:off x="0" y="2325990"/>
            <a:ext cx="10521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3" name="Google Shape;1823;g3097498509c_0_2741"/>
          <p:cNvSpPr txBox="1"/>
          <p:nvPr>
            <p:ph idx="2" type="body"/>
          </p:nvPr>
        </p:nvSpPr>
        <p:spPr>
          <a:xfrm>
            <a:off x="417525" y="2965031"/>
            <a:ext cx="2545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4" name="Google Shape;1824;g3097498509c_0_2741"/>
          <p:cNvSpPr txBox="1"/>
          <p:nvPr>
            <p:ph idx="3" type="body"/>
          </p:nvPr>
        </p:nvSpPr>
        <p:spPr>
          <a:xfrm>
            <a:off x="417525" y="2648936"/>
            <a:ext cx="2545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5" name="Google Shape;1825;g3097498509c_0_2741"/>
          <p:cNvSpPr txBox="1"/>
          <p:nvPr>
            <p:ph idx="4" type="body"/>
          </p:nvPr>
        </p:nvSpPr>
        <p:spPr>
          <a:xfrm>
            <a:off x="2990750" y="2648936"/>
            <a:ext cx="2545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6" name="Google Shape;1826;g3097498509c_0_2741"/>
          <p:cNvSpPr txBox="1"/>
          <p:nvPr>
            <p:ph idx="5" type="body"/>
          </p:nvPr>
        </p:nvSpPr>
        <p:spPr>
          <a:xfrm>
            <a:off x="5556282" y="2648936"/>
            <a:ext cx="2545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7" name="Google Shape;1827;g3097498509c_0_2741"/>
          <p:cNvSpPr txBox="1"/>
          <p:nvPr>
            <p:ph idx="6" type="body"/>
          </p:nvPr>
        </p:nvSpPr>
        <p:spPr>
          <a:xfrm>
            <a:off x="8119982" y="2648936"/>
            <a:ext cx="25455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8" name="Google Shape;1828;g3097498509c_0_2741"/>
          <p:cNvSpPr/>
          <p:nvPr/>
        </p:nvSpPr>
        <p:spPr>
          <a:xfrm rot="5400000">
            <a:off x="511291" y="227963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9" name="Google Shape;1829;g3097498509c_0_2741"/>
          <p:cNvSpPr/>
          <p:nvPr/>
        </p:nvSpPr>
        <p:spPr>
          <a:xfrm rot="5400000">
            <a:off x="3073516" y="227963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g3097498509c_0_2741"/>
          <p:cNvSpPr/>
          <p:nvPr/>
        </p:nvSpPr>
        <p:spPr>
          <a:xfrm rot="5400000">
            <a:off x="5635741" y="227963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g3097498509c_0_2741"/>
          <p:cNvSpPr/>
          <p:nvPr/>
        </p:nvSpPr>
        <p:spPr>
          <a:xfrm rot="5400000">
            <a:off x="8204316" y="227963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g3097498509c_0_2741"/>
          <p:cNvSpPr/>
          <p:nvPr/>
        </p:nvSpPr>
        <p:spPr>
          <a:xfrm rot="-5400000">
            <a:off x="10439618" y="2279647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g3097498509c_0_2741"/>
          <p:cNvSpPr txBox="1"/>
          <p:nvPr>
            <p:ph idx="7" type="body"/>
          </p:nvPr>
        </p:nvSpPr>
        <p:spPr>
          <a:xfrm>
            <a:off x="417525" y="835144"/>
            <a:ext cx="112617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4" name="Google Shape;1834;g3097498509c_0_2741"/>
          <p:cNvSpPr txBox="1"/>
          <p:nvPr>
            <p:ph idx="8" type="body"/>
          </p:nvPr>
        </p:nvSpPr>
        <p:spPr>
          <a:xfrm>
            <a:off x="2990750" y="3892034"/>
            <a:ext cx="2545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5" name="Google Shape;1835;g3097498509c_0_2741"/>
          <p:cNvSpPr txBox="1"/>
          <p:nvPr>
            <p:ph idx="9" type="body"/>
          </p:nvPr>
        </p:nvSpPr>
        <p:spPr>
          <a:xfrm>
            <a:off x="2990750" y="2965031"/>
            <a:ext cx="2545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6" name="Google Shape;1836;g3097498509c_0_2741"/>
          <p:cNvSpPr txBox="1"/>
          <p:nvPr>
            <p:ph idx="13" type="body"/>
          </p:nvPr>
        </p:nvSpPr>
        <p:spPr>
          <a:xfrm>
            <a:off x="5556282" y="3892034"/>
            <a:ext cx="2545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7" name="Google Shape;1837;g3097498509c_0_2741"/>
          <p:cNvSpPr txBox="1"/>
          <p:nvPr>
            <p:ph idx="14" type="body"/>
          </p:nvPr>
        </p:nvSpPr>
        <p:spPr>
          <a:xfrm>
            <a:off x="5556282" y="2965031"/>
            <a:ext cx="2545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8" name="Google Shape;1838;g3097498509c_0_2741"/>
          <p:cNvSpPr txBox="1"/>
          <p:nvPr>
            <p:ph idx="15" type="body"/>
          </p:nvPr>
        </p:nvSpPr>
        <p:spPr>
          <a:xfrm>
            <a:off x="8119982" y="3892034"/>
            <a:ext cx="25455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9" name="Google Shape;1839;g3097498509c_0_2741"/>
          <p:cNvSpPr txBox="1"/>
          <p:nvPr>
            <p:ph idx="16" type="body"/>
          </p:nvPr>
        </p:nvSpPr>
        <p:spPr>
          <a:xfrm>
            <a:off x="8119982" y="2965031"/>
            <a:ext cx="25455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0" name="Google Shape;1840;g3097498509c_0_2741"/>
          <p:cNvSpPr txBox="1"/>
          <p:nvPr>
            <p:ph idx="17" type="body"/>
          </p:nvPr>
        </p:nvSpPr>
        <p:spPr>
          <a:xfrm>
            <a:off x="417524" y="5058403"/>
            <a:ext cx="2545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1" name="Google Shape;1841;g3097498509c_0_2741"/>
          <p:cNvSpPr txBox="1"/>
          <p:nvPr>
            <p:ph idx="18" type="body"/>
          </p:nvPr>
        </p:nvSpPr>
        <p:spPr>
          <a:xfrm>
            <a:off x="2990750" y="5058403"/>
            <a:ext cx="2545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2" name="Google Shape;1842;g3097498509c_0_2741"/>
          <p:cNvSpPr txBox="1"/>
          <p:nvPr>
            <p:ph idx="19" type="body"/>
          </p:nvPr>
        </p:nvSpPr>
        <p:spPr>
          <a:xfrm>
            <a:off x="5556283" y="5058403"/>
            <a:ext cx="2545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3" name="Google Shape;1843;g3097498509c_0_2741"/>
          <p:cNvSpPr txBox="1"/>
          <p:nvPr>
            <p:ph idx="20" type="body"/>
          </p:nvPr>
        </p:nvSpPr>
        <p:spPr>
          <a:xfrm>
            <a:off x="8119985" y="5058403"/>
            <a:ext cx="25455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4" name="Google Shape;1844;g3097498509c_0_2741"/>
          <p:cNvSpPr txBox="1"/>
          <p:nvPr>
            <p:ph idx="2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7_로드맵5">
  <p:cSld name="02_07_로드맵5"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097498509c_0_277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7" name="Google Shape;1847;g3097498509c_0_27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8" name="Google Shape;1848;g3097498509c_0_2771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9" name="Google Shape;1849;g3097498509c_0_2771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0" name="Google Shape;1850;g3097498509c_0_27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1" name="Google Shape;1851;g3097498509c_0_2771"/>
          <p:cNvCxnSpPr/>
          <p:nvPr/>
        </p:nvCxnSpPr>
        <p:spPr>
          <a:xfrm>
            <a:off x="5525097" y="951811"/>
            <a:ext cx="0" cy="5395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2" name="Google Shape;1852;g3097498509c_0_2771"/>
          <p:cNvSpPr txBox="1"/>
          <p:nvPr>
            <p:ph idx="1" type="body"/>
          </p:nvPr>
        </p:nvSpPr>
        <p:spPr>
          <a:xfrm>
            <a:off x="5742421" y="901327"/>
            <a:ext cx="458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3" name="Google Shape;1853;g3097498509c_0_2771"/>
          <p:cNvSpPr/>
          <p:nvPr/>
        </p:nvSpPr>
        <p:spPr>
          <a:xfrm rot="10800000">
            <a:off x="5471404" y="94922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g3097498509c_0_2771"/>
          <p:cNvSpPr txBox="1"/>
          <p:nvPr>
            <p:ph idx="2" type="body"/>
          </p:nvPr>
        </p:nvSpPr>
        <p:spPr>
          <a:xfrm>
            <a:off x="718730" y="2421713"/>
            <a:ext cx="458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5" name="Google Shape;1855;g3097498509c_0_2771"/>
          <p:cNvSpPr txBox="1"/>
          <p:nvPr>
            <p:ph idx="3" type="body"/>
          </p:nvPr>
        </p:nvSpPr>
        <p:spPr>
          <a:xfrm>
            <a:off x="718731" y="1958010"/>
            <a:ext cx="458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6" name="Google Shape;1856;g3097498509c_0_2771"/>
          <p:cNvSpPr/>
          <p:nvPr/>
        </p:nvSpPr>
        <p:spPr>
          <a:xfrm rot="10800000">
            <a:off x="5471404" y="2017375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g3097498509c_0_2771"/>
          <p:cNvSpPr/>
          <p:nvPr/>
        </p:nvSpPr>
        <p:spPr>
          <a:xfrm rot="10800000">
            <a:off x="5471404" y="3077432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g3097498509c_0_2771"/>
          <p:cNvSpPr/>
          <p:nvPr/>
        </p:nvSpPr>
        <p:spPr>
          <a:xfrm rot="10800000">
            <a:off x="5471405" y="412939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g3097498509c_0_2771"/>
          <p:cNvSpPr/>
          <p:nvPr/>
        </p:nvSpPr>
        <p:spPr>
          <a:xfrm rot="10800000">
            <a:off x="5471405" y="518945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g3097498509c_0_2771"/>
          <p:cNvSpPr/>
          <p:nvPr/>
        </p:nvSpPr>
        <p:spPr>
          <a:xfrm>
            <a:off x="5471390" y="625770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g3097498509c_0_2771"/>
          <p:cNvSpPr txBox="1"/>
          <p:nvPr>
            <p:ph idx="4" type="body"/>
          </p:nvPr>
        </p:nvSpPr>
        <p:spPr>
          <a:xfrm>
            <a:off x="5742419" y="1365030"/>
            <a:ext cx="458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2" name="Google Shape;1862;g3097498509c_0_2771"/>
          <p:cNvSpPr txBox="1"/>
          <p:nvPr>
            <p:ph idx="5" type="body"/>
          </p:nvPr>
        </p:nvSpPr>
        <p:spPr>
          <a:xfrm>
            <a:off x="718730" y="4596742"/>
            <a:ext cx="458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3" name="Google Shape;1863;g3097498509c_0_2771"/>
          <p:cNvSpPr txBox="1"/>
          <p:nvPr>
            <p:ph idx="6" type="body"/>
          </p:nvPr>
        </p:nvSpPr>
        <p:spPr>
          <a:xfrm>
            <a:off x="718731" y="4133039"/>
            <a:ext cx="458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4" name="Google Shape;1864;g3097498509c_0_2771"/>
          <p:cNvSpPr txBox="1"/>
          <p:nvPr>
            <p:ph idx="7" type="body"/>
          </p:nvPr>
        </p:nvSpPr>
        <p:spPr>
          <a:xfrm>
            <a:off x="5742421" y="3055561"/>
            <a:ext cx="458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5" name="Google Shape;1865;g3097498509c_0_2771"/>
          <p:cNvSpPr txBox="1"/>
          <p:nvPr>
            <p:ph idx="8" type="body"/>
          </p:nvPr>
        </p:nvSpPr>
        <p:spPr>
          <a:xfrm>
            <a:off x="5742419" y="3519264"/>
            <a:ext cx="458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6" name="Google Shape;1866;g3097498509c_0_2771"/>
          <p:cNvSpPr txBox="1"/>
          <p:nvPr>
            <p:ph idx="9" type="body"/>
          </p:nvPr>
        </p:nvSpPr>
        <p:spPr>
          <a:xfrm>
            <a:off x="5742421" y="5236334"/>
            <a:ext cx="45804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7" name="Google Shape;1867;g3097498509c_0_2771"/>
          <p:cNvSpPr txBox="1"/>
          <p:nvPr>
            <p:ph idx="13" type="body"/>
          </p:nvPr>
        </p:nvSpPr>
        <p:spPr>
          <a:xfrm>
            <a:off x="5742419" y="5700037"/>
            <a:ext cx="45804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8" name="Google Shape;1868;g3097498509c_0_2771"/>
          <p:cNvSpPr txBox="1"/>
          <p:nvPr>
            <p:ph idx="14" type="body"/>
          </p:nvPr>
        </p:nvSpPr>
        <p:spPr>
          <a:xfrm>
            <a:off x="417525" y="835144"/>
            <a:ext cx="4836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9" name="Google Shape;1869;g3097498509c_0_2771"/>
          <p:cNvSpPr txBox="1"/>
          <p:nvPr>
            <p:ph idx="15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1_파트 및 클립">
  <p:cSld name="03_01_파트 및 클립"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3097498509c_0_279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2" name="Google Shape;1872;g3097498509c_0_2796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3" name="Google Shape;1873;g3097498509c_0_2796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4" name="Google Shape;1874;g3097498509c_0_2796"/>
          <p:cNvSpPr txBox="1"/>
          <p:nvPr>
            <p:ph idx="1" type="body"/>
          </p:nvPr>
        </p:nvSpPr>
        <p:spPr>
          <a:xfrm>
            <a:off x="3428044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5" name="Google Shape;1875;g3097498509c_0_2796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76" name="Google Shape;1876;g3097498509c_0_27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2_파트 및 클립">
  <p:cSld name="03_02_파트 및 클립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3097498509c_0_28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9" name="Google Shape;1879;g3097498509c_0_2803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0" name="Google Shape;1880;g3097498509c_0_2803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1" name="Google Shape;1881;g3097498509c_0_2803"/>
          <p:cNvSpPr txBox="1"/>
          <p:nvPr>
            <p:ph idx="1" type="body"/>
          </p:nvPr>
        </p:nvSpPr>
        <p:spPr>
          <a:xfrm>
            <a:off x="3428044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2" name="Google Shape;1882;g3097498509c_0_2803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83" name="Google Shape;1883;g3097498509c_0_28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1_텍스트 1단">
  <p:cSld name="04_01_텍스트 1단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097498509c_0_2810"/>
          <p:cNvSpPr/>
          <p:nvPr/>
        </p:nvSpPr>
        <p:spPr>
          <a:xfrm>
            <a:off x="509732" y="762118"/>
            <a:ext cx="10029600" cy="5340900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g3097498509c_0_281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7" name="Google Shape;1887;g3097498509c_0_2810"/>
          <p:cNvSpPr txBox="1"/>
          <p:nvPr>
            <p:ph idx="2" type="body"/>
          </p:nvPr>
        </p:nvSpPr>
        <p:spPr>
          <a:xfrm>
            <a:off x="801123" y="1732953"/>
            <a:ext cx="9351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8" name="Google Shape;1888;g3097498509c_0_2810"/>
          <p:cNvSpPr txBox="1"/>
          <p:nvPr>
            <p:ph idx="3" type="body"/>
          </p:nvPr>
        </p:nvSpPr>
        <p:spPr>
          <a:xfrm>
            <a:off x="795292" y="3491285"/>
            <a:ext cx="9351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9" name="Google Shape;1889;g3097498509c_0_2810"/>
          <p:cNvSpPr txBox="1"/>
          <p:nvPr>
            <p:ph idx="4" type="body"/>
          </p:nvPr>
        </p:nvSpPr>
        <p:spPr>
          <a:xfrm>
            <a:off x="795292" y="4895879"/>
            <a:ext cx="9351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8333"/>
              </a:lnSpc>
              <a:spcBef>
                <a:spcPts val="1000"/>
              </a:spcBef>
              <a:spcAft>
                <a:spcPts val="0"/>
              </a:spcAft>
              <a:buClr>
                <a:srgbClr val="BDBDB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DB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2_텍스트 1단">
  <p:cSld name="04_02_텍스트 1단"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3097498509c_0_281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2" name="Google Shape;1892;g3097498509c_0_2816"/>
          <p:cNvSpPr/>
          <p:nvPr>
            <p:ph idx="2" type="body"/>
          </p:nvPr>
        </p:nvSpPr>
        <p:spPr>
          <a:xfrm>
            <a:off x="512633" y="1627224"/>
            <a:ext cx="10029600" cy="88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3" name="Google Shape;1893;g3097498509c_0_2816"/>
          <p:cNvSpPr/>
          <p:nvPr>
            <p:ph idx="3" type="body"/>
          </p:nvPr>
        </p:nvSpPr>
        <p:spPr>
          <a:xfrm>
            <a:off x="512633" y="2756496"/>
            <a:ext cx="10029600" cy="88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4" name="Google Shape;1894;g3097498509c_0_2816"/>
          <p:cNvSpPr/>
          <p:nvPr>
            <p:ph idx="4" type="body"/>
          </p:nvPr>
        </p:nvSpPr>
        <p:spPr>
          <a:xfrm>
            <a:off x="512633" y="3885768"/>
            <a:ext cx="10029600" cy="88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5" name="Google Shape;1895;g3097498509c_0_2816"/>
          <p:cNvSpPr/>
          <p:nvPr>
            <p:ph idx="5" type="body"/>
          </p:nvPr>
        </p:nvSpPr>
        <p:spPr>
          <a:xfrm>
            <a:off x="512633" y="5015038"/>
            <a:ext cx="10029600" cy="88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6" name="Google Shape;1896;g3097498509c_0_2816"/>
          <p:cNvSpPr/>
          <p:nvPr/>
        </p:nvSpPr>
        <p:spPr>
          <a:xfrm rot="10800000">
            <a:off x="5471404" y="2590324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g3097498509c_0_2816"/>
          <p:cNvSpPr/>
          <p:nvPr/>
        </p:nvSpPr>
        <p:spPr>
          <a:xfrm rot="10800000">
            <a:off x="5471404" y="371959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g3097498509c_0_2816"/>
          <p:cNvSpPr/>
          <p:nvPr/>
        </p:nvSpPr>
        <p:spPr>
          <a:xfrm rot="10800000">
            <a:off x="5471404" y="484886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g3097498509c_0_2816"/>
          <p:cNvSpPr txBox="1"/>
          <p:nvPr>
            <p:ph idx="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3_텍스트 1단">
  <p:cSld name="04_03_텍스트 1단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097498509c_0_282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2" name="Google Shape;1902;g3097498509c_0_2826"/>
          <p:cNvSpPr/>
          <p:nvPr>
            <p:ph idx="2" type="body"/>
          </p:nvPr>
        </p:nvSpPr>
        <p:spPr>
          <a:xfrm>
            <a:off x="512633" y="1639598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3" name="Google Shape;1903;g3097498509c_0_2826"/>
          <p:cNvSpPr/>
          <p:nvPr>
            <p:ph idx="3" type="body"/>
          </p:nvPr>
        </p:nvSpPr>
        <p:spPr>
          <a:xfrm rot="-5400000">
            <a:off x="627233" y="1524998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4" name="Google Shape;1904;g3097498509c_0_2826"/>
          <p:cNvSpPr txBox="1"/>
          <p:nvPr/>
        </p:nvSpPr>
        <p:spPr>
          <a:xfrm>
            <a:off x="607508" y="173448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g3097498509c_0_2826"/>
          <p:cNvSpPr/>
          <p:nvPr>
            <p:ph idx="4" type="body"/>
          </p:nvPr>
        </p:nvSpPr>
        <p:spPr>
          <a:xfrm>
            <a:off x="512633" y="2541035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6" name="Google Shape;1906;g3097498509c_0_2826"/>
          <p:cNvSpPr/>
          <p:nvPr>
            <p:ph idx="5" type="body"/>
          </p:nvPr>
        </p:nvSpPr>
        <p:spPr>
          <a:xfrm rot="-5400000">
            <a:off x="627234" y="2426435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7" name="Google Shape;1907;g3097498509c_0_2826"/>
          <p:cNvSpPr txBox="1"/>
          <p:nvPr/>
        </p:nvSpPr>
        <p:spPr>
          <a:xfrm>
            <a:off x="607508" y="263590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3097498509c_0_2826"/>
          <p:cNvSpPr/>
          <p:nvPr>
            <p:ph idx="6" type="body"/>
          </p:nvPr>
        </p:nvSpPr>
        <p:spPr>
          <a:xfrm>
            <a:off x="512633" y="3442472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9" name="Google Shape;1909;g3097498509c_0_2826"/>
          <p:cNvSpPr/>
          <p:nvPr>
            <p:ph idx="7" type="body"/>
          </p:nvPr>
        </p:nvSpPr>
        <p:spPr>
          <a:xfrm rot="-5400000">
            <a:off x="627234" y="3327872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0" name="Google Shape;1910;g3097498509c_0_2826"/>
          <p:cNvSpPr txBox="1"/>
          <p:nvPr/>
        </p:nvSpPr>
        <p:spPr>
          <a:xfrm>
            <a:off x="607508" y="353735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g3097498509c_0_2826"/>
          <p:cNvSpPr/>
          <p:nvPr>
            <p:ph idx="8" type="body"/>
          </p:nvPr>
        </p:nvSpPr>
        <p:spPr>
          <a:xfrm>
            <a:off x="512633" y="4343909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2" name="Google Shape;1912;g3097498509c_0_2826"/>
          <p:cNvSpPr/>
          <p:nvPr>
            <p:ph idx="9" type="body"/>
          </p:nvPr>
        </p:nvSpPr>
        <p:spPr>
          <a:xfrm rot="-5400000">
            <a:off x="627233" y="4229309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3" name="Google Shape;1913;g3097498509c_0_2826"/>
          <p:cNvSpPr txBox="1"/>
          <p:nvPr/>
        </p:nvSpPr>
        <p:spPr>
          <a:xfrm>
            <a:off x="607508" y="443878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g3097498509c_0_2826"/>
          <p:cNvSpPr/>
          <p:nvPr>
            <p:ph idx="13" type="body"/>
          </p:nvPr>
        </p:nvSpPr>
        <p:spPr>
          <a:xfrm>
            <a:off x="512633" y="5245347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5" name="Google Shape;1915;g3097498509c_0_2826"/>
          <p:cNvSpPr/>
          <p:nvPr>
            <p:ph idx="14" type="body"/>
          </p:nvPr>
        </p:nvSpPr>
        <p:spPr>
          <a:xfrm rot="-5400000">
            <a:off x="627233" y="5130747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6" name="Google Shape;1916;g3097498509c_0_2826"/>
          <p:cNvSpPr txBox="1"/>
          <p:nvPr/>
        </p:nvSpPr>
        <p:spPr>
          <a:xfrm>
            <a:off x="607508" y="534023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3097498509c_0_2826"/>
          <p:cNvSpPr txBox="1"/>
          <p:nvPr>
            <p:ph idx="15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4_텍스트 1단">
  <p:cSld name="04_04_텍스트 1단"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3097498509c_0_284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0" name="Google Shape;1920;g3097498509c_0_2844"/>
          <p:cNvSpPr/>
          <p:nvPr/>
        </p:nvSpPr>
        <p:spPr>
          <a:xfrm>
            <a:off x="513850" y="1639598"/>
            <a:ext cx="882000" cy="64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g3097498509c_0_2844"/>
          <p:cNvSpPr/>
          <p:nvPr/>
        </p:nvSpPr>
        <p:spPr>
          <a:xfrm>
            <a:off x="876969" y="1894339"/>
            <a:ext cx="167550" cy="140650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g3097498509c_0_2844"/>
          <p:cNvSpPr/>
          <p:nvPr>
            <p:ph idx="2" type="body"/>
          </p:nvPr>
        </p:nvSpPr>
        <p:spPr>
          <a:xfrm>
            <a:off x="1664316" y="1639598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3" name="Google Shape;1923;g3097498509c_0_2844"/>
          <p:cNvSpPr/>
          <p:nvPr/>
        </p:nvSpPr>
        <p:spPr>
          <a:xfrm>
            <a:off x="513850" y="2543015"/>
            <a:ext cx="882000" cy="64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g3097498509c_0_2844"/>
          <p:cNvSpPr/>
          <p:nvPr/>
        </p:nvSpPr>
        <p:spPr>
          <a:xfrm>
            <a:off x="876969" y="2792001"/>
            <a:ext cx="167550" cy="140650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g3097498509c_0_2844"/>
          <p:cNvSpPr/>
          <p:nvPr>
            <p:ph idx="3" type="body"/>
          </p:nvPr>
        </p:nvSpPr>
        <p:spPr>
          <a:xfrm>
            <a:off x="1664316" y="2541035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6" name="Google Shape;1926;g3097498509c_0_2844"/>
          <p:cNvSpPr/>
          <p:nvPr/>
        </p:nvSpPr>
        <p:spPr>
          <a:xfrm>
            <a:off x="513850" y="3446432"/>
            <a:ext cx="882000" cy="64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g3097498509c_0_2844"/>
          <p:cNvSpPr/>
          <p:nvPr/>
        </p:nvSpPr>
        <p:spPr>
          <a:xfrm>
            <a:off x="876969" y="3686753"/>
            <a:ext cx="167550" cy="140650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3097498509c_0_2844"/>
          <p:cNvSpPr/>
          <p:nvPr>
            <p:ph idx="4" type="body"/>
          </p:nvPr>
        </p:nvSpPr>
        <p:spPr>
          <a:xfrm>
            <a:off x="1664316" y="3442472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9" name="Google Shape;1929;g3097498509c_0_2844"/>
          <p:cNvSpPr/>
          <p:nvPr/>
        </p:nvSpPr>
        <p:spPr>
          <a:xfrm>
            <a:off x="513850" y="4349849"/>
            <a:ext cx="882000" cy="64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g3097498509c_0_2844"/>
          <p:cNvSpPr/>
          <p:nvPr/>
        </p:nvSpPr>
        <p:spPr>
          <a:xfrm>
            <a:off x="876969" y="4589508"/>
            <a:ext cx="167550" cy="140650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g3097498509c_0_2844"/>
          <p:cNvSpPr/>
          <p:nvPr>
            <p:ph idx="5" type="body"/>
          </p:nvPr>
        </p:nvSpPr>
        <p:spPr>
          <a:xfrm>
            <a:off x="1664316" y="4343909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2" name="Google Shape;1932;g3097498509c_0_2844"/>
          <p:cNvSpPr/>
          <p:nvPr/>
        </p:nvSpPr>
        <p:spPr>
          <a:xfrm>
            <a:off x="513850" y="5253267"/>
            <a:ext cx="882000" cy="640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3" name="Google Shape;1933;g3097498509c_0_2844"/>
          <p:cNvSpPr/>
          <p:nvPr/>
        </p:nvSpPr>
        <p:spPr>
          <a:xfrm>
            <a:off x="876969" y="5483210"/>
            <a:ext cx="167550" cy="140650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4" name="Google Shape;1934;g3097498509c_0_2844"/>
          <p:cNvSpPr/>
          <p:nvPr>
            <p:ph idx="6" type="body"/>
          </p:nvPr>
        </p:nvSpPr>
        <p:spPr>
          <a:xfrm>
            <a:off x="1664316" y="5245347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5" name="Google Shape;1935;g3097498509c_0_2844"/>
          <p:cNvSpPr txBox="1"/>
          <p:nvPr>
            <p:ph idx="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1_텍스트 2단">
  <p:cSld name="05_01_텍스트 2단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3097498509c_0_286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8" name="Google Shape;1938;g3097498509c_0_2862"/>
          <p:cNvSpPr txBox="1"/>
          <p:nvPr>
            <p:ph idx="2" type="body"/>
          </p:nvPr>
        </p:nvSpPr>
        <p:spPr>
          <a:xfrm>
            <a:off x="417525" y="1339477"/>
            <a:ext cx="8929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9" name="Google Shape;1939;g3097498509c_0_2862"/>
          <p:cNvSpPr txBox="1"/>
          <p:nvPr>
            <p:ph idx="3" type="body"/>
          </p:nvPr>
        </p:nvSpPr>
        <p:spPr>
          <a:xfrm>
            <a:off x="417525" y="1942150"/>
            <a:ext cx="89295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0" name="Google Shape;1940;g3097498509c_0_2862"/>
          <p:cNvSpPr/>
          <p:nvPr/>
        </p:nvSpPr>
        <p:spPr>
          <a:xfrm>
            <a:off x="504818" y="2857501"/>
            <a:ext cx="4887900" cy="2549400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g3097498509c_0_2862"/>
          <p:cNvSpPr txBox="1"/>
          <p:nvPr>
            <p:ph idx="4" type="body"/>
          </p:nvPr>
        </p:nvSpPr>
        <p:spPr>
          <a:xfrm>
            <a:off x="615190" y="3263122"/>
            <a:ext cx="46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2" name="Google Shape;1942;g3097498509c_0_2862"/>
          <p:cNvSpPr txBox="1"/>
          <p:nvPr>
            <p:ph idx="5" type="body"/>
          </p:nvPr>
        </p:nvSpPr>
        <p:spPr>
          <a:xfrm>
            <a:off x="615190" y="3962516"/>
            <a:ext cx="4617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3" name="Google Shape;1943;g3097498509c_0_2862"/>
          <p:cNvSpPr/>
          <p:nvPr/>
        </p:nvSpPr>
        <p:spPr>
          <a:xfrm>
            <a:off x="5645437" y="2857501"/>
            <a:ext cx="4887900" cy="2549400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3097498509c_0_2862"/>
          <p:cNvSpPr txBox="1"/>
          <p:nvPr>
            <p:ph idx="6" type="body"/>
          </p:nvPr>
        </p:nvSpPr>
        <p:spPr>
          <a:xfrm>
            <a:off x="5755809" y="3263122"/>
            <a:ext cx="46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5" name="Google Shape;1945;g3097498509c_0_2862"/>
          <p:cNvSpPr txBox="1"/>
          <p:nvPr>
            <p:ph idx="7" type="body"/>
          </p:nvPr>
        </p:nvSpPr>
        <p:spPr>
          <a:xfrm>
            <a:off x="5755809" y="3962516"/>
            <a:ext cx="4617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4_빈페이지">
  <p:cSld name="00_04_빈페이지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2_텍스트 2단">
  <p:cSld name="05_02_텍스트 2단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3097498509c_0_2872"/>
          <p:cNvSpPr/>
          <p:nvPr/>
        </p:nvSpPr>
        <p:spPr>
          <a:xfrm>
            <a:off x="5645437" y="1627224"/>
            <a:ext cx="4887900" cy="4273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g3097498509c_0_2872"/>
          <p:cNvSpPr/>
          <p:nvPr/>
        </p:nvSpPr>
        <p:spPr>
          <a:xfrm>
            <a:off x="512633" y="1627224"/>
            <a:ext cx="4887900" cy="4273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g3097498509c_0_287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0" name="Google Shape;1950;g3097498509c_0_2872"/>
          <p:cNvSpPr txBox="1"/>
          <p:nvPr>
            <p:ph idx="2" type="body"/>
          </p:nvPr>
        </p:nvSpPr>
        <p:spPr>
          <a:xfrm>
            <a:off x="794475" y="1897013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1" name="Google Shape;1951;g3097498509c_0_2872"/>
          <p:cNvSpPr txBox="1"/>
          <p:nvPr>
            <p:ph idx="3" type="body"/>
          </p:nvPr>
        </p:nvSpPr>
        <p:spPr>
          <a:xfrm>
            <a:off x="1546821" y="1974827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2" name="Google Shape;1952;g3097498509c_0_2872"/>
          <p:cNvSpPr txBox="1"/>
          <p:nvPr>
            <p:ph idx="4" type="body"/>
          </p:nvPr>
        </p:nvSpPr>
        <p:spPr>
          <a:xfrm>
            <a:off x="794475" y="2734411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3" name="Google Shape;1953;g3097498509c_0_2872"/>
          <p:cNvSpPr txBox="1"/>
          <p:nvPr>
            <p:ph idx="5" type="body"/>
          </p:nvPr>
        </p:nvSpPr>
        <p:spPr>
          <a:xfrm>
            <a:off x="1546821" y="2818817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4" name="Google Shape;1954;g3097498509c_0_2872"/>
          <p:cNvSpPr txBox="1"/>
          <p:nvPr>
            <p:ph idx="6" type="body"/>
          </p:nvPr>
        </p:nvSpPr>
        <p:spPr>
          <a:xfrm>
            <a:off x="794473" y="3198546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5" name="Google Shape;1955;g3097498509c_0_2872"/>
          <p:cNvSpPr txBox="1"/>
          <p:nvPr>
            <p:ph idx="7" type="body"/>
          </p:nvPr>
        </p:nvSpPr>
        <p:spPr>
          <a:xfrm>
            <a:off x="794475" y="3758488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6" name="Google Shape;1956;g3097498509c_0_2872"/>
          <p:cNvSpPr txBox="1"/>
          <p:nvPr>
            <p:ph idx="8" type="body"/>
          </p:nvPr>
        </p:nvSpPr>
        <p:spPr>
          <a:xfrm>
            <a:off x="1546821" y="3842894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7" name="Google Shape;1957;g3097498509c_0_2872"/>
          <p:cNvSpPr txBox="1"/>
          <p:nvPr>
            <p:ph idx="9" type="body"/>
          </p:nvPr>
        </p:nvSpPr>
        <p:spPr>
          <a:xfrm>
            <a:off x="794473" y="4222623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8" name="Google Shape;1958;g3097498509c_0_2872"/>
          <p:cNvSpPr txBox="1"/>
          <p:nvPr>
            <p:ph idx="13" type="body"/>
          </p:nvPr>
        </p:nvSpPr>
        <p:spPr>
          <a:xfrm>
            <a:off x="794475" y="4792983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9" name="Google Shape;1959;g3097498509c_0_2872"/>
          <p:cNvSpPr txBox="1"/>
          <p:nvPr>
            <p:ph idx="14" type="body"/>
          </p:nvPr>
        </p:nvSpPr>
        <p:spPr>
          <a:xfrm>
            <a:off x="1546821" y="4877389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0" name="Google Shape;1960;g3097498509c_0_2872"/>
          <p:cNvSpPr txBox="1"/>
          <p:nvPr>
            <p:ph idx="15" type="body"/>
          </p:nvPr>
        </p:nvSpPr>
        <p:spPr>
          <a:xfrm>
            <a:off x="794473" y="5257118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1" name="Google Shape;1961;g3097498509c_0_2872"/>
          <p:cNvSpPr txBox="1"/>
          <p:nvPr>
            <p:ph idx="16" type="body"/>
          </p:nvPr>
        </p:nvSpPr>
        <p:spPr>
          <a:xfrm>
            <a:off x="5934646" y="1897013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2" name="Google Shape;1962;g3097498509c_0_2872"/>
          <p:cNvSpPr txBox="1"/>
          <p:nvPr>
            <p:ph idx="17" type="body"/>
          </p:nvPr>
        </p:nvSpPr>
        <p:spPr>
          <a:xfrm>
            <a:off x="6686992" y="1974827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3" name="Google Shape;1963;g3097498509c_0_2872"/>
          <p:cNvSpPr txBox="1"/>
          <p:nvPr>
            <p:ph idx="18" type="body"/>
          </p:nvPr>
        </p:nvSpPr>
        <p:spPr>
          <a:xfrm>
            <a:off x="5934646" y="2734411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4" name="Google Shape;1964;g3097498509c_0_2872"/>
          <p:cNvSpPr txBox="1"/>
          <p:nvPr>
            <p:ph idx="19" type="body"/>
          </p:nvPr>
        </p:nvSpPr>
        <p:spPr>
          <a:xfrm>
            <a:off x="6686992" y="2818817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5" name="Google Shape;1965;g3097498509c_0_2872"/>
          <p:cNvSpPr txBox="1"/>
          <p:nvPr>
            <p:ph idx="20" type="body"/>
          </p:nvPr>
        </p:nvSpPr>
        <p:spPr>
          <a:xfrm>
            <a:off x="5934644" y="3198546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6" name="Google Shape;1966;g3097498509c_0_2872"/>
          <p:cNvSpPr txBox="1"/>
          <p:nvPr>
            <p:ph idx="21" type="body"/>
          </p:nvPr>
        </p:nvSpPr>
        <p:spPr>
          <a:xfrm>
            <a:off x="5934646" y="3758488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7" name="Google Shape;1967;g3097498509c_0_2872"/>
          <p:cNvSpPr txBox="1"/>
          <p:nvPr>
            <p:ph idx="22" type="body"/>
          </p:nvPr>
        </p:nvSpPr>
        <p:spPr>
          <a:xfrm>
            <a:off x="6686992" y="3842894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8" name="Google Shape;1968;g3097498509c_0_2872"/>
          <p:cNvSpPr txBox="1"/>
          <p:nvPr>
            <p:ph idx="23" type="body"/>
          </p:nvPr>
        </p:nvSpPr>
        <p:spPr>
          <a:xfrm>
            <a:off x="5934644" y="4222623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9" name="Google Shape;1969;g3097498509c_0_2872"/>
          <p:cNvSpPr txBox="1"/>
          <p:nvPr>
            <p:ph idx="24" type="body"/>
          </p:nvPr>
        </p:nvSpPr>
        <p:spPr>
          <a:xfrm>
            <a:off x="5934646" y="4792983"/>
            <a:ext cx="72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0" name="Google Shape;1970;g3097498509c_0_2872"/>
          <p:cNvSpPr txBox="1"/>
          <p:nvPr>
            <p:ph idx="25" type="body"/>
          </p:nvPr>
        </p:nvSpPr>
        <p:spPr>
          <a:xfrm>
            <a:off x="6686992" y="4877389"/>
            <a:ext cx="36150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1" name="Google Shape;1971;g3097498509c_0_2872"/>
          <p:cNvSpPr txBox="1"/>
          <p:nvPr>
            <p:ph idx="26" type="body"/>
          </p:nvPr>
        </p:nvSpPr>
        <p:spPr>
          <a:xfrm>
            <a:off x="5934644" y="5257118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2" name="Google Shape;1972;g3097498509c_0_2872"/>
          <p:cNvSpPr txBox="1"/>
          <p:nvPr>
            <p:ph idx="2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3_텍스트 2단">
  <p:cSld name="05_03_텍스트 2단"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097498509c_0_2899"/>
          <p:cNvSpPr/>
          <p:nvPr/>
        </p:nvSpPr>
        <p:spPr>
          <a:xfrm>
            <a:off x="512633" y="1627224"/>
            <a:ext cx="4887900" cy="4273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g3097498509c_0_289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6" name="Google Shape;1976;g3097498509c_0_2899"/>
          <p:cNvSpPr/>
          <p:nvPr/>
        </p:nvSpPr>
        <p:spPr>
          <a:xfrm>
            <a:off x="5645437" y="1627224"/>
            <a:ext cx="4887900" cy="4273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g3097498509c_0_2899"/>
          <p:cNvSpPr txBox="1"/>
          <p:nvPr>
            <p:ph idx="2" type="body"/>
          </p:nvPr>
        </p:nvSpPr>
        <p:spPr>
          <a:xfrm>
            <a:off x="740684" y="3145110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8" name="Google Shape;1978;g3097498509c_0_2899"/>
          <p:cNvSpPr txBox="1"/>
          <p:nvPr>
            <p:ph idx="3" type="body"/>
          </p:nvPr>
        </p:nvSpPr>
        <p:spPr>
          <a:xfrm>
            <a:off x="740684" y="3656704"/>
            <a:ext cx="34995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9" name="Google Shape;1979;g3097498509c_0_2899"/>
          <p:cNvSpPr txBox="1"/>
          <p:nvPr>
            <p:ph idx="4" type="body"/>
          </p:nvPr>
        </p:nvSpPr>
        <p:spPr>
          <a:xfrm>
            <a:off x="6820809" y="3145110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0" name="Google Shape;1980;g3097498509c_0_2899"/>
          <p:cNvSpPr txBox="1"/>
          <p:nvPr>
            <p:ph idx="5" type="body"/>
          </p:nvPr>
        </p:nvSpPr>
        <p:spPr>
          <a:xfrm>
            <a:off x="6820809" y="3656704"/>
            <a:ext cx="34995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1" name="Google Shape;1981;g3097498509c_0_2899"/>
          <p:cNvSpPr/>
          <p:nvPr/>
        </p:nvSpPr>
        <p:spPr>
          <a:xfrm>
            <a:off x="4476170" y="2733230"/>
            <a:ext cx="2097000" cy="20970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g3097498509c_0_2899"/>
          <p:cNvSpPr txBox="1"/>
          <p:nvPr>
            <p:ph idx="6" type="body"/>
          </p:nvPr>
        </p:nvSpPr>
        <p:spPr>
          <a:xfrm>
            <a:off x="4630794" y="3843479"/>
            <a:ext cx="1795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3" name="Google Shape;1983;g3097498509c_0_2899"/>
          <p:cNvSpPr txBox="1"/>
          <p:nvPr>
            <p:ph idx="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1_텍스트 3단">
  <p:cSld name="06_01_텍스트 3단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097498509c_0_2910"/>
          <p:cNvSpPr/>
          <p:nvPr/>
        </p:nvSpPr>
        <p:spPr>
          <a:xfrm>
            <a:off x="504818" y="1627224"/>
            <a:ext cx="3179700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6" name="Google Shape;1986;g3097498509c_0_2910"/>
          <p:cNvSpPr/>
          <p:nvPr/>
        </p:nvSpPr>
        <p:spPr>
          <a:xfrm>
            <a:off x="3929335" y="1627224"/>
            <a:ext cx="3179700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g3097498509c_0_2910"/>
          <p:cNvSpPr/>
          <p:nvPr/>
        </p:nvSpPr>
        <p:spPr>
          <a:xfrm>
            <a:off x="7353852" y="1627224"/>
            <a:ext cx="3179700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3097498509c_0_291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9" name="Google Shape;1989;g3097498509c_0_2910"/>
          <p:cNvSpPr txBox="1"/>
          <p:nvPr>
            <p:ph idx="2" type="body"/>
          </p:nvPr>
        </p:nvSpPr>
        <p:spPr>
          <a:xfrm>
            <a:off x="610890" y="3430483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0" name="Google Shape;1990;g3097498509c_0_2910"/>
          <p:cNvSpPr txBox="1"/>
          <p:nvPr>
            <p:ph idx="3" type="body"/>
          </p:nvPr>
        </p:nvSpPr>
        <p:spPr>
          <a:xfrm>
            <a:off x="610890" y="2611940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1" name="Google Shape;1991;g3097498509c_0_2910"/>
          <p:cNvSpPr txBox="1"/>
          <p:nvPr>
            <p:ph idx="4" type="body"/>
          </p:nvPr>
        </p:nvSpPr>
        <p:spPr>
          <a:xfrm>
            <a:off x="610890" y="2205315"/>
            <a:ext cx="2957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2" name="Google Shape;1992;g3097498509c_0_2910"/>
          <p:cNvSpPr txBox="1"/>
          <p:nvPr>
            <p:ph idx="5" type="body"/>
          </p:nvPr>
        </p:nvSpPr>
        <p:spPr>
          <a:xfrm>
            <a:off x="610890" y="4506245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3" name="Google Shape;1993;g3097498509c_0_2910"/>
          <p:cNvSpPr txBox="1"/>
          <p:nvPr>
            <p:ph idx="6" type="body"/>
          </p:nvPr>
        </p:nvSpPr>
        <p:spPr>
          <a:xfrm>
            <a:off x="4035406" y="2611940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4" name="Google Shape;1994;g3097498509c_0_2910"/>
          <p:cNvSpPr txBox="1"/>
          <p:nvPr>
            <p:ph idx="7" type="body"/>
          </p:nvPr>
        </p:nvSpPr>
        <p:spPr>
          <a:xfrm>
            <a:off x="4035406" y="2205315"/>
            <a:ext cx="2957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5" name="Google Shape;1995;g3097498509c_0_2910"/>
          <p:cNvSpPr txBox="1"/>
          <p:nvPr>
            <p:ph idx="8" type="body"/>
          </p:nvPr>
        </p:nvSpPr>
        <p:spPr>
          <a:xfrm>
            <a:off x="7459923" y="2611940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6" name="Google Shape;1996;g3097498509c_0_2910"/>
          <p:cNvSpPr txBox="1"/>
          <p:nvPr>
            <p:ph idx="9" type="body"/>
          </p:nvPr>
        </p:nvSpPr>
        <p:spPr>
          <a:xfrm>
            <a:off x="7459923" y="2205315"/>
            <a:ext cx="29571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97" name="Google Shape;1997;g3097498509c_0_2910"/>
          <p:cNvCxnSpPr/>
          <p:nvPr/>
        </p:nvCxnSpPr>
        <p:spPr>
          <a:xfrm>
            <a:off x="694736" y="4253006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8" name="Google Shape;1998;g3097498509c_0_2910"/>
          <p:cNvCxnSpPr/>
          <p:nvPr/>
        </p:nvCxnSpPr>
        <p:spPr>
          <a:xfrm>
            <a:off x="4125564" y="4253006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9" name="Google Shape;1999;g3097498509c_0_2910"/>
          <p:cNvCxnSpPr/>
          <p:nvPr/>
        </p:nvCxnSpPr>
        <p:spPr>
          <a:xfrm>
            <a:off x="7549078" y="4253006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0" name="Google Shape;2000;g3097498509c_0_2910"/>
          <p:cNvSpPr txBox="1"/>
          <p:nvPr>
            <p:ph idx="13" type="body"/>
          </p:nvPr>
        </p:nvSpPr>
        <p:spPr>
          <a:xfrm>
            <a:off x="4035405" y="3430483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1" name="Google Shape;2001;g3097498509c_0_2910"/>
          <p:cNvSpPr txBox="1"/>
          <p:nvPr>
            <p:ph idx="14" type="body"/>
          </p:nvPr>
        </p:nvSpPr>
        <p:spPr>
          <a:xfrm>
            <a:off x="4035405" y="4506245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2" name="Google Shape;2002;g3097498509c_0_2910"/>
          <p:cNvSpPr txBox="1"/>
          <p:nvPr>
            <p:ph idx="15" type="body"/>
          </p:nvPr>
        </p:nvSpPr>
        <p:spPr>
          <a:xfrm>
            <a:off x="7459922" y="3430483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3" name="Google Shape;2003;g3097498509c_0_2910"/>
          <p:cNvSpPr txBox="1"/>
          <p:nvPr>
            <p:ph idx="16" type="body"/>
          </p:nvPr>
        </p:nvSpPr>
        <p:spPr>
          <a:xfrm>
            <a:off x="7459922" y="4506245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4" name="Google Shape;2004;g3097498509c_0_2910"/>
          <p:cNvSpPr txBox="1"/>
          <p:nvPr>
            <p:ph idx="1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2_텍스트 3단">
  <p:cSld name="06_02_텍스트 3단"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3097498509c_0_293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7" name="Google Shape;2007;g3097498509c_0_2931"/>
          <p:cNvSpPr txBox="1"/>
          <p:nvPr>
            <p:ph idx="2" type="body"/>
          </p:nvPr>
        </p:nvSpPr>
        <p:spPr>
          <a:xfrm>
            <a:off x="610890" y="2792804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08" name="Google Shape;2008;g3097498509c_0_2931"/>
          <p:cNvCxnSpPr/>
          <p:nvPr/>
        </p:nvCxnSpPr>
        <p:spPr>
          <a:xfrm>
            <a:off x="694736" y="4433870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9" name="Google Shape;2009;g3097498509c_0_2931"/>
          <p:cNvSpPr/>
          <p:nvPr>
            <p:ph idx="3" type="body"/>
          </p:nvPr>
        </p:nvSpPr>
        <p:spPr>
          <a:xfrm>
            <a:off x="3952863" y="2067953"/>
            <a:ext cx="3151200" cy="54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0" name="Google Shape;2010;g3097498509c_0_2931"/>
          <p:cNvSpPr txBox="1"/>
          <p:nvPr>
            <p:ph idx="4" type="body"/>
          </p:nvPr>
        </p:nvSpPr>
        <p:spPr>
          <a:xfrm>
            <a:off x="4047426" y="2792804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11" name="Google Shape;2011;g3097498509c_0_2931"/>
          <p:cNvCxnSpPr/>
          <p:nvPr/>
        </p:nvCxnSpPr>
        <p:spPr>
          <a:xfrm>
            <a:off x="4131272" y="4433870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2" name="Google Shape;2012;g3097498509c_0_2931"/>
          <p:cNvSpPr/>
          <p:nvPr>
            <p:ph idx="5" type="body"/>
          </p:nvPr>
        </p:nvSpPr>
        <p:spPr>
          <a:xfrm>
            <a:off x="7389399" y="2067953"/>
            <a:ext cx="3151200" cy="54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3" name="Google Shape;2013;g3097498509c_0_2931"/>
          <p:cNvSpPr txBox="1"/>
          <p:nvPr>
            <p:ph idx="6" type="body"/>
          </p:nvPr>
        </p:nvSpPr>
        <p:spPr>
          <a:xfrm>
            <a:off x="7483962" y="2792804"/>
            <a:ext cx="295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14" name="Google Shape;2014;g3097498509c_0_2931"/>
          <p:cNvCxnSpPr/>
          <p:nvPr/>
        </p:nvCxnSpPr>
        <p:spPr>
          <a:xfrm>
            <a:off x="7567808" y="4433870"/>
            <a:ext cx="28014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5" name="Google Shape;2015;g3097498509c_0_2931"/>
          <p:cNvSpPr/>
          <p:nvPr>
            <p:ph idx="7" type="body"/>
          </p:nvPr>
        </p:nvSpPr>
        <p:spPr>
          <a:xfrm>
            <a:off x="513761" y="2067953"/>
            <a:ext cx="3151200" cy="541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6" name="Google Shape;2016;g3097498509c_0_2931"/>
          <p:cNvSpPr txBox="1"/>
          <p:nvPr>
            <p:ph idx="8" type="body"/>
          </p:nvPr>
        </p:nvSpPr>
        <p:spPr>
          <a:xfrm>
            <a:off x="610890" y="3554771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7" name="Google Shape;2017;g3097498509c_0_2931"/>
          <p:cNvSpPr txBox="1"/>
          <p:nvPr>
            <p:ph idx="9" type="body"/>
          </p:nvPr>
        </p:nvSpPr>
        <p:spPr>
          <a:xfrm>
            <a:off x="610890" y="4630533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8" name="Google Shape;2018;g3097498509c_0_2931"/>
          <p:cNvSpPr txBox="1"/>
          <p:nvPr>
            <p:ph idx="13" type="body"/>
          </p:nvPr>
        </p:nvSpPr>
        <p:spPr>
          <a:xfrm>
            <a:off x="4047426" y="3554771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9" name="Google Shape;2019;g3097498509c_0_2931"/>
          <p:cNvSpPr txBox="1"/>
          <p:nvPr>
            <p:ph idx="14" type="body"/>
          </p:nvPr>
        </p:nvSpPr>
        <p:spPr>
          <a:xfrm>
            <a:off x="4047426" y="4630533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0" name="Google Shape;2020;g3097498509c_0_2931"/>
          <p:cNvSpPr txBox="1"/>
          <p:nvPr>
            <p:ph idx="15" type="body"/>
          </p:nvPr>
        </p:nvSpPr>
        <p:spPr>
          <a:xfrm>
            <a:off x="7483962" y="3554771"/>
            <a:ext cx="2957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1" name="Google Shape;2021;g3097498509c_0_2931"/>
          <p:cNvSpPr txBox="1"/>
          <p:nvPr>
            <p:ph idx="16" type="body"/>
          </p:nvPr>
        </p:nvSpPr>
        <p:spPr>
          <a:xfrm>
            <a:off x="7483962" y="4630533"/>
            <a:ext cx="29571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2" name="Google Shape;2022;g3097498509c_0_2931"/>
          <p:cNvSpPr txBox="1"/>
          <p:nvPr>
            <p:ph idx="1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3_텍스트 3단">
  <p:cSld name="06_03_텍스트 3단"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097498509c_0_294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5" name="Google Shape;2025;g3097498509c_0_2949"/>
          <p:cNvSpPr txBox="1"/>
          <p:nvPr>
            <p:ph idx="2" type="body"/>
          </p:nvPr>
        </p:nvSpPr>
        <p:spPr>
          <a:xfrm>
            <a:off x="419562" y="3896805"/>
            <a:ext cx="3067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6" name="Google Shape;2026;g3097498509c_0_2949"/>
          <p:cNvSpPr txBox="1"/>
          <p:nvPr>
            <p:ph idx="3" type="body"/>
          </p:nvPr>
        </p:nvSpPr>
        <p:spPr>
          <a:xfrm>
            <a:off x="3854954" y="3896805"/>
            <a:ext cx="3067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7" name="Google Shape;2027;g3097498509c_0_2949"/>
          <p:cNvSpPr txBox="1"/>
          <p:nvPr>
            <p:ph idx="4" type="body"/>
          </p:nvPr>
        </p:nvSpPr>
        <p:spPr>
          <a:xfrm>
            <a:off x="7290346" y="3896805"/>
            <a:ext cx="3067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8" name="Google Shape;2028;g3097498509c_0_2949"/>
          <p:cNvSpPr txBox="1"/>
          <p:nvPr>
            <p:ph idx="5" type="body"/>
          </p:nvPr>
        </p:nvSpPr>
        <p:spPr>
          <a:xfrm>
            <a:off x="7284515" y="4579659"/>
            <a:ext cx="3073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9" name="Google Shape;2029;g3097498509c_0_2949"/>
          <p:cNvSpPr/>
          <p:nvPr/>
        </p:nvSpPr>
        <p:spPr>
          <a:xfrm>
            <a:off x="527838" y="2098652"/>
            <a:ext cx="1471800" cy="147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g3097498509c_0_2949"/>
          <p:cNvSpPr/>
          <p:nvPr/>
        </p:nvSpPr>
        <p:spPr>
          <a:xfrm>
            <a:off x="3950104" y="2098652"/>
            <a:ext cx="1471800" cy="147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g3097498509c_0_2949"/>
          <p:cNvSpPr/>
          <p:nvPr/>
        </p:nvSpPr>
        <p:spPr>
          <a:xfrm>
            <a:off x="7380035" y="2098652"/>
            <a:ext cx="1471800" cy="147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g3097498509c_0_2949"/>
          <p:cNvSpPr txBox="1"/>
          <p:nvPr>
            <p:ph idx="6" type="body"/>
          </p:nvPr>
        </p:nvSpPr>
        <p:spPr>
          <a:xfrm>
            <a:off x="3849123" y="4579659"/>
            <a:ext cx="3073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3" name="Google Shape;2033;g3097498509c_0_2949"/>
          <p:cNvSpPr txBox="1"/>
          <p:nvPr>
            <p:ph idx="7" type="body"/>
          </p:nvPr>
        </p:nvSpPr>
        <p:spPr>
          <a:xfrm>
            <a:off x="423256" y="4579659"/>
            <a:ext cx="30732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4" name="Google Shape;2034;g3097498509c_0_2949"/>
          <p:cNvSpPr txBox="1"/>
          <p:nvPr>
            <p:ph idx="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4_텍스트 3단">
  <p:cSld name="06_04_텍스트 3단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3097498509c_0_2961"/>
          <p:cNvSpPr txBox="1"/>
          <p:nvPr>
            <p:ph idx="1" type="body"/>
          </p:nvPr>
        </p:nvSpPr>
        <p:spPr>
          <a:xfrm>
            <a:off x="1480311" y="4659270"/>
            <a:ext cx="9048900" cy="12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7" name="Google Shape;2037;g3097498509c_0_2961"/>
          <p:cNvSpPr txBox="1"/>
          <p:nvPr>
            <p:ph idx="2" type="body"/>
          </p:nvPr>
        </p:nvSpPr>
        <p:spPr>
          <a:xfrm>
            <a:off x="3447963" y="3143247"/>
            <a:ext cx="7081200" cy="12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8" name="Google Shape;2038;g3097498509c_0_2961"/>
          <p:cNvSpPr txBox="1"/>
          <p:nvPr>
            <p:ph idx="3" type="body"/>
          </p:nvPr>
        </p:nvSpPr>
        <p:spPr>
          <a:xfrm>
            <a:off x="1456420" y="1627226"/>
            <a:ext cx="9072900" cy="12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9" name="Google Shape;2039;g3097498509c_0_2961"/>
          <p:cNvSpPr txBox="1"/>
          <p:nvPr>
            <p:ph idx="4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0" name="Google Shape;2040;g3097498509c_0_2961"/>
          <p:cNvSpPr/>
          <p:nvPr/>
        </p:nvSpPr>
        <p:spPr>
          <a:xfrm>
            <a:off x="1449804" y="4659268"/>
            <a:ext cx="1897650" cy="1231028"/>
          </a:xfrm>
          <a:custGeom>
            <a:rect b="b" l="l" r="r" t="t"/>
            <a:pathLst>
              <a:path extrusionOk="0" h="1231028" w="1897650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g3097498509c_0_2961"/>
          <p:cNvSpPr/>
          <p:nvPr/>
        </p:nvSpPr>
        <p:spPr>
          <a:xfrm>
            <a:off x="1" y="1652254"/>
            <a:ext cx="3542955" cy="4240404"/>
          </a:xfrm>
          <a:custGeom>
            <a:rect b="b" l="l" r="r" t="t"/>
            <a:pathLst>
              <a:path extrusionOk="0" h="4240404" w="3542955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g3097498509c_0_2961"/>
          <p:cNvSpPr/>
          <p:nvPr/>
        </p:nvSpPr>
        <p:spPr>
          <a:xfrm>
            <a:off x="548298" y="2898001"/>
            <a:ext cx="1749000" cy="1749000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3" name="Google Shape;2043;g3097498509c_0_2961"/>
          <p:cNvSpPr/>
          <p:nvPr/>
        </p:nvSpPr>
        <p:spPr>
          <a:xfrm>
            <a:off x="2297212" y="3158932"/>
            <a:ext cx="1245600" cy="12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4" name="Google Shape;2044;g3097498509c_0_2961"/>
          <p:cNvSpPr/>
          <p:nvPr/>
        </p:nvSpPr>
        <p:spPr>
          <a:xfrm>
            <a:off x="842066" y="1659563"/>
            <a:ext cx="1245600" cy="12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g3097498509c_0_2961"/>
          <p:cNvSpPr/>
          <p:nvPr/>
        </p:nvSpPr>
        <p:spPr>
          <a:xfrm>
            <a:off x="842066" y="4663050"/>
            <a:ext cx="1245600" cy="124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g3097498509c_0_2961"/>
          <p:cNvSpPr txBox="1"/>
          <p:nvPr>
            <p:ph idx="5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1_텍스트 4단">
  <p:cSld name="07_01_텍스트 4단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3097498509c_0_2973"/>
          <p:cNvSpPr/>
          <p:nvPr/>
        </p:nvSpPr>
        <p:spPr>
          <a:xfrm>
            <a:off x="504818" y="162722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g3097498509c_0_297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0" name="Google Shape;2050;g3097498509c_0_2973"/>
          <p:cNvSpPr txBox="1"/>
          <p:nvPr>
            <p:ph idx="2" type="body"/>
          </p:nvPr>
        </p:nvSpPr>
        <p:spPr>
          <a:xfrm>
            <a:off x="671178" y="2539149"/>
            <a:ext cx="458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1" name="Google Shape;2051;g3097498509c_0_2973"/>
          <p:cNvSpPr txBox="1"/>
          <p:nvPr>
            <p:ph idx="3" type="body"/>
          </p:nvPr>
        </p:nvSpPr>
        <p:spPr>
          <a:xfrm>
            <a:off x="671178" y="2152382"/>
            <a:ext cx="458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2" name="Google Shape;2052;g3097498509c_0_2973"/>
          <p:cNvSpPr txBox="1"/>
          <p:nvPr>
            <p:ph idx="4" type="body"/>
          </p:nvPr>
        </p:nvSpPr>
        <p:spPr>
          <a:xfrm>
            <a:off x="671178" y="1850933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3" name="Google Shape;2053;g3097498509c_0_2973"/>
          <p:cNvSpPr txBox="1"/>
          <p:nvPr>
            <p:ph idx="5" type="body"/>
          </p:nvPr>
        </p:nvSpPr>
        <p:spPr>
          <a:xfrm>
            <a:off x="671178" y="3175799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4" name="Google Shape;2054;g3097498509c_0_2973"/>
          <p:cNvSpPr/>
          <p:nvPr/>
        </p:nvSpPr>
        <p:spPr>
          <a:xfrm>
            <a:off x="5649574" y="162722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g3097498509c_0_2973"/>
          <p:cNvSpPr txBox="1"/>
          <p:nvPr>
            <p:ph idx="6" type="body"/>
          </p:nvPr>
        </p:nvSpPr>
        <p:spPr>
          <a:xfrm>
            <a:off x="5815934" y="2539149"/>
            <a:ext cx="458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6" name="Google Shape;2056;g3097498509c_0_2973"/>
          <p:cNvSpPr txBox="1"/>
          <p:nvPr>
            <p:ph idx="7" type="body"/>
          </p:nvPr>
        </p:nvSpPr>
        <p:spPr>
          <a:xfrm>
            <a:off x="5815934" y="2152382"/>
            <a:ext cx="458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7" name="Google Shape;2057;g3097498509c_0_2973"/>
          <p:cNvSpPr txBox="1"/>
          <p:nvPr>
            <p:ph idx="8" type="body"/>
          </p:nvPr>
        </p:nvSpPr>
        <p:spPr>
          <a:xfrm>
            <a:off x="5815934" y="1850933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8" name="Google Shape;2058;g3097498509c_0_2973"/>
          <p:cNvSpPr txBox="1"/>
          <p:nvPr>
            <p:ph idx="9" type="body"/>
          </p:nvPr>
        </p:nvSpPr>
        <p:spPr>
          <a:xfrm>
            <a:off x="5815934" y="3175799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9" name="Google Shape;2059;g3097498509c_0_2973"/>
          <p:cNvSpPr/>
          <p:nvPr/>
        </p:nvSpPr>
        <p:spPr>
          <a:xfrm>
            <a:off x="504818" y="390460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g3097498509c_0_2973"/>
          <p:cNvSpPr txBox="1"/>
          <p:nvPr>
            <p:ph idx="13" type="body"/>
          </p:nvPr>
        </p:nvSpPr>
        <p:spPr>
          <a:xfrm>
            <a:off x="671178" y="4817112"/>
            <a:ext cx="458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1" name="Google Shape;2061;g3097498509c_0_2973"/>
          <p:cNvSpPr txBox="1"/>
          <p:nvPr>
            <p:ph idx="14" type="body"/>
          </p:nvPr>
        </p:nvSpPr>
        <p:spPr>
          <a:xfrm>
            <a:off x="671178" y="4430345"/>
            <a:ext cx="458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2" name="Google Shape;2062;g3097498509c_0_2973"/>
          <p:cNvSpPr txBox="1"/>
          <p:nvPr>
            <p:ph idx="15" type="body"/>
          </p:nvPr>
        </p:nvSpPr>
        <p:spPr>
          <a:xfrm>
            <a:off x="671178" y="4128896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3" name="Google Shape;2063;g3097498509c_0_2973"/>
          <p:cNvSpPr txBox="1"/>
          <p:nvPr>
            <p:ph idx="16" type="body"/>
          </p:nvPr>
        </p:nvSpPr>
        <p:spPr>
          <a:xfrm>
            <a:off x="671178" y="5453762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4" name="Google Shape;2064;g3097498509c_0_2973"/>
          <p:cNvSpPr/>
          <p:nvPr/>
        </p:nvSpPr>
        <p:spPr>
          <a:xfrm>
            <a:off x="5649574" y="390460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g3097498509c_0_2973"/>
          <p:cNvSpPr txBox="1"/>
          <p:nvPr>
            <p:ph idx="17" type="body"/>
          </p:nvPr>
        </p:nvSpPr>
        <p:spPr>
          <a:xfrm>
            <a:off x="5815934" y="4817112"/>
            <a:ext cx="458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6" name="Google Shape;2066;g3097498509c_0_2973"/>
          <p:cNvSpPr txBox="1"/>
          <p:nvPr>
            <p:ph idx="18" type="body"/>
          </p:nvPr>
        </p:nvSpPr>
        <p:spPr>
          <a:xfrm>
            <a:off x="5815934" y="4430345"/>
            <a:ext cx="4584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7" name="Google Shape;2067;g3097498509c_0_2973"/>
          <p:cNvSpPr txBox="1"/>
          <p:nvPr>
            <p:ph idx="19" type="body"/>
          </p:nvPr>
        </p:nvSpPr>
        <p:spPr>
          <a:xfrm>
            <a:off x="5815934" y="4128896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8" name="Google Shape;2068;g3097498509c_0_2973"/>
          <p:cNvSpPr txBox="1"/>
          <p:nvPr>
            <p:ph idx="20" type="body"/>
          </p:nvPr>
        </p:nvSpPr>
        <p:spPr>
          <a:xfrm>
            <a:off x="5815934" y="5453762"/>
            <a:ext cx="45840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69" name="Google Shape;2069;g3097498509c_0_2973"/>
          <p:cNvSpPr txBox="1"/>
          <p:nvPr>
            <p:ph idx="21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2_텍스트 4단">
  <p:cSld name="07_02_텍스트 4단"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3097498509c_0_299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2" name="Google Shape;2072;g3097498509c_0_2996"/>
          <p:cNvSpPr/>
          <p:nvPr/>
        </p:nvSpPr>
        <p:spPr>
          <a:xfrm>
            <a:off x="504818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3" name="Google Shape;2073;g3097498509c_0_2996"/>
          <p:cNvSpPr txBox="1"/>
          <p:nvPr>
            <p:ph idx="2" type="body"/>
          </p:nvPr>
        </p:nvSpPr>
        <p:spPr>
          <a:xfrm>
            <a:off x="608423" y="3541060"/>
            <a:ext cx="2002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4" name="Google Shape;2074;g3097498509c_0_2996"/>
          <p:cNvSpPr txBox="1"/>
          <p:nvPr>
            <p:ph idx="3" type="body"/>
          </p:nvPr>
        </p:nvSpPr>
        <p:spPr>
          <a:xfrm>
            <a:off x="608423" y="2339842"/>
            <a:ext cx="2002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5" name="Google Shape;2075;g3097498509c_0_2996"/>
          <p:cNvSpPr txBox="1"/>
          <p:nvPr>
            <p:ph idx="4" type="body"/>
          </p:nvPr>
        </p:nvSpPr>
        <p:spPr>
          <a:xfrm>
            <a:off x="608423" y="1970808"/>
            <a:ext cx="200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6" name="Google Shape;2076;g3097498509c_0_2996"/>
          <p:cNvSpPr/>
          <p:nvPr/>
        </p:nvSpPr>
        <p:spPr>
          <a:xfrm>
            <a:off x="3086654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g3097498509c_0_2996"/>
          <p:cNvSpPr txBox="1"/>
          <p:nvPr>
            <p:ph idx="5" type="body"/>
          </p:nvPr>
        </p:nvSpPr>
        <p:spPr>
          <a:xfrm>
            <a:off x="3190259" y="1970808"/>
            <a:ext cx="200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8" name="Google Shape;2078;g3097498509c_0_2996"/>
          <p:cNvSpPr/>
          <p:nvPr/>
        </p:nvSpPr>
        <p:spPr>
          <a:xfrm>
            <a:off x="5650560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g3097498509c_0_2996"/>
          <p:cNvSpPr txBox="1"/>
          <p:nvPr>
            <p:ph idx="6" type="body"/>
          </p:nvPr>
        </p:nvSpPr>
        <p:spPr>
          <a:xfrm>
            <a:off x="5754165" y="1970808"/>
            <a:ext cx="200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0" name="Google Shape;2080;g3097498509c_0_2996"/>
          <p:cNvSpPr/>
          <p:nvPr/>
        </p:nvSpPr>
        <p:spPr>
          <a:xfrm>
            <a:off x="8232396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g3097498509c_0_2996"/>
          <p:cNvSpPr txBox="1"/>
          <p:nvPr>
            <p:ph idx="7" type="body"/>
          </p:nvPr>
        </p:nvSpPr>
        <p:spPr>
          <a:xfrm>
            <a:off x="8336001" y="1970808"/>
            <a:ext cx="200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2" name="Google Shape;2082;g3097498509c_0_2996"/>
          <p:cNvSpPr txBox="1"/>
          <p:nvPr>
            <p:ph idx="8" type="body"/>
          </p:nvPr>
        </p:nvSpPr>
        <p:spPr>
          <a:xfrm>
            <a:off x="3190259" y="3541060"/>
            <a:ext cx="2002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3" name="Google Shape;2083;g3097498509c_0_2996"/>
          <p:cNvSpPr txBox="1"/>
          <p:nvPr>
            <p:ph idx="9" type="body"/>
          </p:nvPr>
        </p:nvSpPr>
        <p:spPr>
          <a:xfrm>
            <a:off x="3190259" y="2339842"/>
            <a:ext cx="2002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4" name="Google Shape;2084;g3097498509c_0_2996"/>
          <p:cNvSpPr txBox="1"/>
          <p:nvPr>
            <p:ph idx="13" type="body"/>
          </p:nvPr>
        </p:nvSpPr>
        <p:spPr>
          <a:xfrm>
            <a:off x="5753437" y="3541060"/>
            <a:ext cx="2002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5" name="Google Shape;2085;g3097498509c_0_2996"/>
          <p:cNvSpPr txBox="1"/>
          <p:nvPr>
            <p:ph idx="14" type="body"/>
          </p:nvPr>
        </p:nvSpPr>
        <p:spPr>
          <a:xfrm>
            <a:off x="5753437" y="2339842"/>
            <a:ext cx="2002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6" name="Google Shape;2086;g3097498509c_0_2996"/>
          <p:cNvSpPr txBox="1"/>
          <p:nvPr>
            <p:ph idx="15" type="body"/>
          </p:nvPr>
        </p:nvSpPr>
        <p:spPr>
          <a:xfrm>
            <a:off x="8336001" y="3541060"/>
            <a:ext cx="20028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7" name="Google Shape;2087;g3097498509c_0_2996"/>
          <p:cNvSpPr txBox="1"/>
          <p:nvPr>
            <p:ph idx="16" type="body"/>
          </p:nvPr>
        </p:nvSpPr>
        <p:spPr>
          <a:xfrm>
            <a:off x="8336001" y="2339842"/>
            <a:ext cx="20028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8" name="Google Shape;2088;g3097498509c_0_2996"/>
          <p:cNvSpPr txBox="1"/>
          <p:nvPr>
            <p:ph idx="17" type="body"/>
          </p:nvPr>
        </p:nvSpPr>
        <p:spPr>
          <a:xfrm>
            <a:off x="608423" y="4745477"/>
            <a:ext cx="2002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9" name="Google Shape;2089;g3097498509c_0_2996"/>
          <p:cNvSpPr txBox="1"/>
          <p:nvPr>
            <p:ph idx="18" type="body"/>
          </p:nvPr>
        </p:nvSpPr>
        <p:spPr>
          <a:xfrm>
            <a:off x="3190259" y="4745477"/>
            <a:ext cx="2002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0" name="Google Shape;2090;g3097498509c_0_2996"/>
          <p:cNvSpPr txBox="1"/>
          <p:nvPr>
            <p:ph idx="19" type="body"/>
          </p:nvPr>
        </p:nvSpPr>
        <p:spPr>
          <a:xfrm>
            <a:off x="5753437" y="4745477"/>
            <a:ext cx="2002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1" name="Google Shape;2091;g3097498509c_0_2996"/>
          <p:cNvSpPr txBox="1"/>
          <p:nvPr>
            <p:ph idx="20" type="body"/>
          </p:nvPr>
        </p:nvSpPr>
        <p:spPr>
          <a:xfrm>
            <a:off x="8336001" y="4745477"/>
            <a:ext cx="2002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2" name="Google Shape;2092;g3097498509c_0_2996"/>
          <p:cNvSpPr txBox="1"/>
          <p:nvPr>
            <p:ph idx="21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3_텍스트 4단">
  <p:cSld name="07_03_텍스트 4단"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3097498509c_0_3019"/>
          <p:cNvSpPr/>
          <p:nvPr/>
        </p:nvSpPr>
        <p:spPr>
          <a:xfrm>
            <a:off x="5653712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g3097498509c_0_3019"/>
          <p:cNvSpPr/>
          <p:nvPr/>
        </p:nvSpPr>
        <p:spPr>
          <a:xfrm>
            <a:off x="504818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g3097498509c_0_3019"/>
          <p:cNvSpPr/>
          <p:nvPr/>
        </p:nvSpPr>
        <p:spPr>
          <a:xfrm>
            <a:off x="5653712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g3097498509c_0_3019"/>
          <p:cNvSpPr/>
          <p:nvPr/>
        </p:nvSpPr>
        <p:spPr>
          <a:xfrm>
            <a:off x="504818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g3097498509c_0_301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9" name="Google Shape;2099;g3097498509c_0_3019"/>
          <p:cNvSpPr txBox="1"/>
          <p:nvPr>
            <p:ph idx="2" type="body"/>
          </p:nvPr>
        </p:nvSpPr>
        <p:spPr>
          <a:xfrm>
            <a:off x="2999220" y="2544274"/>
            <a:ext cx="2453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0" name="Google Shape;2100;g3097498509c_0_3019"/>
          <p:cNvSpPr txBox="1"/>
          <p:nvPr>
            <p:ph idx="3" type="body"/>
          </p:nvPr>
        </p:nvSpPr>
        <p:spPr>
          <a:xfrm>
            <a:off x="2999220" y="1686989"/>
            <a:ext cx="245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1" name="Google Shape;2101;g3097498509c_0_3019"/>
          <p:cNvSpPr txBox="1"/>
          <p:nvPr>
            <p:ph idx="4" type="body"/>
          </p:nvPr>
        </p:nvSpPr>
        <p:spPr>
          <a:xfrm>
            <a:off x="8158510" y="2544274"/>
            <a:ext cx="2453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2" name="Google Shape;2102;g3097498509c_0_3019"/>
          <p:cNvSpPr txBox="1"/>
          <p:nvPr>
            <p:ph idx="5" type="body"/>
          </p:nvPr>
        </p:nvSpPr>
        <p:spPr>
          <a:xfrm>
            <a:off x="8158510" y="1686989"/>
            <a:ext cx="245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3" name="Google Shape;2103;g3097498509c_0_3019"/>
          <p:cNvSpPr txBox="1"/>
          <p:nvPr>
            <p:ph idx="6" type="body"/>
          </p:nvPr>
        </p:nvSpPr>
        <p:spPr>
          <a:xfrm>
            <a:off x="2999220" y="4788483"/>
            <a:ext cx="2453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4" name="Google Shape;2104;g3097498509c_0_3019"/>
          <p:cNvSpPr txBox="1"/>
          <p:nvPr>
            <p:ph idx="7" type="body"/>
          </p:nvPr>
        </p:nvSpPr>
        <p:spPr>
          <a:xfrm>
            <a:off x="2999220" y="3931198"/>
            <a:ext cx="245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5" name="Google Shape;2105;g3097498509c_0_3019"/>
          <p:cNvSpPr txBox="1"/>
          <p:nvPr>
            <p:ph idx="8" type="body"/>
          </p:nvPr>
        </p:nvSpPr>
        <p:spPr>
          <a:xfrm>
            <a:off x="8158510" y="4788483"/>
            <a:ext cx="24537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6" name="Google Shape;2106;g3097498509c_0_3019"/>
          <p:cNvSpPr txBox="1"/>
          <p:nvPr>
            <p:ph idx="9" type="body"/>
          </p:nvPr>
        </p:nvSpPr>
        <p:spPr>
          <a:xfrm>
            <a:off x="8158510" y="3931198"/>
            <a:ext cx="2453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7" name="Google Shape;2107;g3097498509c_0_3019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4_텍스트 4단">
  <p:cSld name="07_04_텍스트 4단"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3097498509c_0_303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0" name="Google Shape;2110;g3097498509c_0_3034"/>
          <p:cNvSpPr/>
          <p:nvPr>
            <p:ph idx="2" type="body"/>
          </p:nvPr>
        </p:nvSpPr>
        <p:spPr>
          <a:xfrm>
            <a:off x="516327" y="1656459"/>
            <a:ext cx="48714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1" name="Google Shape;2111;g3097498509c_0_3034"/>
          <p:cNvSpPr txBox="1"/>
          <p:nvPr>
            <p:ph idx="3" type="body"/>
          </p:nvPr>
        </p:nvSpPr>
        <p:spPr>
          <a:xfrm>
            <a:off x="1703955" y="3511003"/>
            <a:ext cx="3683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2" name="Google Shape;2112;g3097498509c_0_3034"/>
          <p:cNvSpPr txBox="1"/>
          <p:nvPr>
            <p:ph idx="4" type="body"/>
          </p:nvPr>
        </p:nvSpPr>
        <p:spPr>
          <a:xfrm>
            <a:off x="1703955" y="2663776"/>
            <a:ext cx="3683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3" name="Google Shape;2113;g3097498509c_0_3034"/>
          <p:cNvSpPr/>
          <p:nvPr>
            <p:ph idx="5" type="body"/>
          </p:nvPr>
        </p:nvSpPr>
        <p:spPr>
          <a:xfrm>
            <a:off x="51632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4" name="Google Shape;2114;g3097498509c_0_3034"/>
          <p:cNvSpPr txBox="1"/>
          <p:nvPr>
            <p:ph idx="6" type="body"/>
          </p:nvPr>
        </p:nvSpPr>
        <p:spPr>
          <a:xfrm>
            <a:off x="6848385" y="3511003"/>
            <a:ext cx="3683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5" name="Google Shape;2115;g3097498509c_0_3034"/>
          <p:cNvSpPr txBox="1"/>
          <p:nvPr>
            <p:ph idx="7" type="body"/>
          </p:nvPr>
        </p:nvSpPr>
        <p:spPr>
          <a:xfrm>
            <a:off x="6848385" y="2663776"/>
            <a:ext cx="3683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6" name="Google Shape;2116;g3097498509c_0_3034"/>
          <p:cNvSpPr/>
          <p:nvPr>
            <p:ph idx="8" type="body"/>
          </p:nvPr>
        </p:nvSpPr>
        <p:spPr>
          <a:xfrm>
            <a:off x="566075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7" name="Google Shape;2117;g3097498509c_0_3034"/>
          <p:cNvSpPr txBox="1"/>
          <p:nvPr>
            <p:ph idx="9" type="body"/>
          </p:nvPr>
        </p:nvSpPr>
        <p:spPr>
          <a:xfrm>
            <a:off x="1703955" y="5324034"/>
            <a:ext cx="3683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8" name="Google Shape;2118;g3097498509c_0_3034"/>
          <p:cNvSpPr txBox="1"/>
          <p:nvPr>
            <p:ph idx="13" type="body"/>
          </p:nvPr>
        </p:nvSpPr>
        <p:spPr>
          <a:xfrm>
            <a:off x="1703955" y="4476807"/>
            <a:ext cx="3683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9" name="Google Shape;2119;g3097498509c_0_3034"/>
          <p:cNvSpPr/>
          <p:nvPr>
            <p:ph idx="14" type="body"/>
          </p:nvPr>
        </p:nvSpPr>
        <p:spPr>
          <a:xfrm>
            <a:off x="51632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0" name="Google Shape;2120;g3097498509c_0_3034"/>
          <p:cNvSpPr txBox="1"/>
          <p:nvPr>
            <p:ph idx="15" type="body"/>
          </p:nvPr>
        </p:nvSpPr>
        <p:spPr>
          <a:xfrm>
            <a:off x="6848385" y="5324034"/>
            <a:ext cx="36837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1" name="Google Shape;2121;g3097498509c_0_3034"/>
          <p:cNvSpPr txBox="1"/>
          <p:nvPr>
            <p:ph idx="16" type="body"/>
          </p:nvPr>
        </p:nvSpPr>
        <p:spPr>
          <a:xfrm>
            <a:off x="6848385" y="4476807"/>
            <a:ext cx="3683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2" name="Google Shape;2122;g3097498509c_0_3034"/>
          <p:cNvSpPr/>
          <p:nvPr>
            <p:ph idx="17" type="body"/>
          </p:nvPr>
        </p:nvSpPr>
        <p:spPr>
          <a:xfrm>
            <a:off x="566075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3" name="Google Shape;2123;g3097498509c_0_3034"/>
          <p:cNvSpPr/>
          <p:nvPr>
            <p:ph idx="18" type="body"/>
          </p:nvPr>
        </p:nvSpPr>
        <p:spPr>
          <a:xfrm>
            <a:off x="5645101" y="1656459"/>
            <a:ext cx="48714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4" name="Google Shape;2124;g3097498509c_0_3034"/>
          <p:cNvSpPr txBox="1"/>
          <p:nvPr>
            <p:ph idx="19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1_텍스트 1단">
  <p:cSld name="04_01_텍스트 1단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97498509c_0_1300"/>
          <p:cNvSpPr/>
          <p:nvPr/>
        </p:nvSpPr>
        <p:spPr>
          <a:xfrm>
            <a:off x="509732" y="762118"/>
            <a:ext cx="10029600" cy="5340900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097498509c_0_130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g3097498509c_0_1300"/>
          <p:cNvSpPr txBox="1"/>
          <p:nvPr>
            <p:ph idx="2" type="body"/>
          </p:nvPr>
        </p:nvSpPr>
        <p:spPr>
          <a:xfrm>
            <a:off x="801123" y="1732953"/>
            <a:ext cx="9351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g3097498509c_0_1300"/>
          <p:cNvSpPr txBox="1"/>
          <p:nvPr>
            <p:ph idx="3" type="body"/>
          </p:nvPr>
        </p:nvSpPr>
        <p:spPr>
          <a:xfrm>
            <a:off x="795292" y="3491285"/>
            <a:ext cx="9351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g3097498509c_0_1300"/>
          <p:cNvSpPr txBox="1"/>
          <p:nvPr>
            <p:ph idx="4" type="body"/>
          </p:nvPr>
        </p:nvSpPr>
        <p:spPr>
          <a:xfrm>
            <a:off x="795292" y="4895879"/>
            <a:ext cx="93516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8333"/>
              </a:lnSpc>
              <a:spcBef>
                <a:spcPts val="1000"/>
              </a:spcBef>
              <a:spcAft>
                <a:spcPts val="0"/>
              </a:spcAft>
              <a:buClr>
                <a:srgbClr val="BDBDB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DB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5_텍스트 4단">
  <p:cSld name="07_05_텍스트 4단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097498509c_0_305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27" name="Google Shape;2127;g3097498509c_0_3051"/>
          <p:cNvCxnSpPr/>
          <p:nvPr/>
        </p:nvCxnSpPr>
        <p:spPr>
          <a:xfrm>
            <a:off x="0" y="2667735"/>
            <a:ext cx="939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8" name="Google Shape;2128;g3097498509c_0_3051"/>
          <p:cNvSpPr txBox="1"/>
          <p:nvPr>
            <p:ph idx="2" type="body"/>
          </p:nvPr>
        </p:nvSpPr>
        <p:spPr>
          <a:xfrm>
            <a:off x="445233" y="3817058"/>
            <a:ext cx="24537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9" name="Google Shape;2129;g3097498509c_0_3051"/>
          <p:cNvSpPr txBox="1"/>
          <p:nvPr>
            <p:ph idx="3" type="body"/>
          </p:nvPr>
        </p:nvSpPr>
        <p:spPr>
          <a:xfrm>
            <a:off x="445233" y="3297297"/>
            <a:ext cx="2453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0" name="Google Shape;2130;g3097498509c_0_3051"/>
          <p:cNvSpPr txBox="1"/>
          <p:nvPr>
            <p:ph idx="4" type="body"/>
          </p:nvPr>
        </p:nvSpPr>
        <p:spPr>
          <a:xfrm>
            <a:off x="3022179" y="3817058"/>
            <a:ext cx="24537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1" name="Google Shape;2131;g3097498509c_0_3051"/>
          <p:cNvSpPr txBox="1"/>
          <p:nvPr>
            <p:ph idx="5" type="body"/>
          </p:nvPr>
        </p:nvSpPr>
        <p:spPr>
          <a:xfrm>
            <a:off x="3022179" y="3297297"/>
            <a:ext cx="2453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2" name="Google Shape;2132;g3097498509c_0_3051"/>
          <p:cNvSpPr txBox="1"/>
          <p:nvPr>
            <p:ph idx="6" type="body"/>
          </p:nvPr>
        </p:nvSpPr>
        <p:spPr>
          <a:xfrm>
            <a:off x="5599125" y="3817058"/>
            <a:ext cx="24537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3" name="Google Shape;2133;g3097498509c_0_3051"/>
          <p:cNvSpPr txBox="1"/>
          <p:nvPr>
            <p:ph idx="7" type="body"/>
          </p:nvPr>
        </p:nvSpPr>
        <p:spPr>
          <a:xfrm>
            <a:off x="5599125" y="3297297"/>
            <a:ext cx="2453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4" name="Google Shape;2134;g3097498509c_0_3051"/>
          <p:cNvSpPr txBox="1"/>
          <p:nvPr>
            <p:ph idx="8" type="body"/>
          </p:nvPr>
        </p:nvSpPr>
        <p:spPr>
          <a:xfrm>
            <a:off x="8176071" y="3817058"/>
            <a:ext cx="24537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5" name="Google Shape;2135;g3097498509c_0_3051"/>
          <p:cNvSpPr txBox="1"/>
          <p:nvPr>
            <p:ph idx="9" type="body"/>
          </p:nvPr>
        </p:nvSpPr>
        <p:spPr>
          <a:xfrm>
            <a:off x="8176071" y="3297297"/>
            <a:ext cx="24537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36" name="Google Shape;2136;g3097498509c_0_3051"/>
          <p:cNvSpPr/>
          <p:nvPr/>
        </p:nvSpPr>
        <p:spPr>
          <a:xfrm>
            <a:off x="1215149" y="2202122"/>
            <a:ext cx="913800" cy="91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g3097498509c_0_3051"/>
          <p:cNvSpPr/>
          <p:nvPr/>
        </p:nvSpPr>
        <p:spPr>
          <a:xfrm>
            <a:off x="3782829" y="2202122"/>
            <a:ext cx="913800" cy="91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g3097498509c_0_3051"/>
          <p:cNvSpPr/>
          <p:nvPr/>
        </p:nvSpPr>
        <p:spPr>
          <a:xfrm>
            <a:off x="6350509" y="2202122"/>
            <a:ext cx="913800" cy="91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g3097498509c_0_3051"/>
          <p:cNvSpPr/>
          <p:nvPr/>
        </p:nvSpPr>
        <p:spPr>
          <a:xfrm>
            <a:off x="8918189" y="2202122"/>
            <a:ext cx="913800" cy="913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g3097498509c_0_3051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6_텍스트 4단">
  <p:cSld name="07_06_텍스트 4단"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3097498509c_0_3067"/>
          <p:cNvSpPr/>
          <p:nvPr/>
        </p:nvSpPr>
        <p:spPr>
          <a:xfrm>
            <a:off x="504818" y="162722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g3097498509c_0_3067"/>
          <p:cNvSpPr/>
          <p:nvPr/>
        </p:nvSpPr>
        <p:spPr>
          <a:xfrm>
            <a:off x="5649574" y="162722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g3097498509c_0_3067"/>
          <p:cNvSpPr/>
          <p:nvPr/>
        </p:nvSpPr>
        <p:spPr>
          <a:xfrm>
            <a:off x="504818" y="390460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g3097498509c_0_3067"/>
          <p:cNvSpPr/>
          <p:nvPr/>
        </p:nvSpPr>
        <p:spPr>
          <a:xfrm>
            <a:off x="5649574" y="3904604"/>
            <a:ext cx="48879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g3097498509c_0_306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7" name="Google Shape;2147;g3097498509c_0_3067"/>
          <p:cNvSpPr txBox="1"/>
          <p:nvPr>
            <p:ph idx="2" type="body"/>
          </p:nvPr>
        </p:nvSpPr>
        <p:spPr>
          <a:xfrm>
            <a:off x="1206882" y="1992881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8" name="Google Shape;2148;g3097498509c_0_3067"/>
          <p:cNvSpPr txBox="1"/>
          <p:nvPr>
            <p:ph idx="3" type="body"/>
          </p:nvPr>
        </p:nvSpPr>
        <p:spPr>
          <a:xfrm>
            <a:off x="1206882" y="2439823"/>
            <a:ext cx="34995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5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9" name="Google Shape;2149;g3097498509c_0_3067"/>
          <p:cNvSpPr txBox="1"/>
          <p:nvPr>
            <p:ph idx="4" type="body"/>
          </p:nvPr>
        </p:nvSpPr>
        <p:spPr>
          <a:xfrm>
            <a:off x="6360773" y="1994001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0" name="Google Shape;2150;g3097498509c_0_3067"/>
          <p:cNvSpPr txBox="1"/>
          <p:nvPr>
            <p:ph idx="5" type="body"/>
          </p:nvPr>
        </p:nvSpPr>
        <p:spPr>
          <a:xfrm>
            <a:off x="6360773" y="2440942"/>
            <a:ext cx="34995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1" name="Google Shape;2151;g3097498509c_0_3067"/>
          <p:cNvSpPr txBox="1"/>
          <p:nvPr>
            <p:ph idx="6" type="body"/>
          </p:nvPr>
        </p:nvSpPr>
        <p:spPr>
          <a:xfrm>
            <a:off x="1206882" y="4253581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2" name="Google Shape;2152;g3097498509c_0_3067"/>
          <p:cNvSpPr txBox="1"/>
          <p:nvPr>
            <p:ph idx="7" type="body"/>
          </p:nvPr>
        </p:nvSpPr>
        <p:spPr>
          <a:xfrm>
            <a:off x="1206882" y="4700522"/>
            <a:ext cx="34995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3" name="Google Shape;2153;g3097498509c_0_3067"/>
          <p:cNvSpPr txBox="1"/>
          <p:nvPr>
            <p:ph idx="8" type="body"/>
          </p:nvPr>
        </p:nvSpPr>
        <p:spPr>
          <a:xfrm>
            <a:off x="6360773" y="4253581"/>
            <a:ext cx="3499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4" name="Google Shape;2154;g3097498509c_0_3067"/>
          <p:cNvSpPr txBox="1"/>
          <p:nvPr>
            <p:ph idx="9" type="body"/>
          </p:nvPr>
        </p:nvSpPr>
        <p:spPr>
          <a:xfrm>
            <a:off x="6360773" y="4700522"/>
            <a:ext cx="34995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5" name="Google Shape;2155;g3097498509c_0_3067"/>
          <p:cNvSpPr/>
          <p:nvPr/>
        </p:nvSpPr>
        <p:spPr>
          <a:xfrm>
            <a:off x="4476170" y="2733230"/>
            <a:ext cx="2097000" cy="20970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g3097498509c_0_3067"/>
          <p:cNvSpPr txBox="1"/>
          <p:nvPr>
            <p:ph idx="13" type="body"/>
          </p:nvPr>
        </p:nvSpPr>
        <p:spPr>
          <a:xfrm>
            <a:off x="4630794" y="3843479"/>
            <a:ext cx="1795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7" name="Google Shape;2157;g3097498509c_0_3067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7_텍스트 4단">
  <p:cSld name="07_07_텍스트 4단"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3097498509c_0_3084"/>
          <p:cNvSpPr/>
          <p:nvPr/>
        </p:nvSpPr>
        <p:spPr>
          <a:xfrm>
            <a:off x="504817" y="1627224"/>
            <a:ext cx="3430800" cy="19944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g3097498509c_0_3084"/>
          <p:cNvSpPr/>
          <p:nvPr/>
        </p:nvSpPr>
        <p:spPr>
          <a:xfrm>
            <a:off x="504818" y="3904604"/>
            <a:ext cx="34257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g3097498509c_0_3084"/>
          <p:cNvSpPr/>
          <p:nvPr/>
        </p:nvSpPr>
        <p:spPr>
          <a:xfrm>
            <a:off x="7106816" y="1627224"/>
            <a:ext cx="34308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g3097498509c_0_3084"/>
          <p:cNvSpPr/>
          <p:nvPr/>
        </p:nvSpPr>
        <p:spPr>
          <a:xfrm>
            <a:off x="7106816" y="3904604"/>
            <a:ext cx="3430800" cy="19962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g3097498509c_0_308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4" name="Google Shape;2164;g3097498509c_0_3084"/>
          <p:cNvSpPr/>
          <p:nvPr/>
        </p:nvSpPr>
        <p:spPr>
          <a:xfrm>
            <a:off x="3375394" y="1655169"/>
            <a:ext cx="4286700" cy="4286700"/>
          </a:xfrm>
          <a:prstGeom prst="donut">
            <a:avLst>
              <a:gd fmla="val 298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g3097498509c_0_3084"/>
          <p:cNvSpPr/>
          <p:nvPr/>
        </p:nvSpPr>
        <p:spPr>
          <a:xfrm>
            <a:off x="5909526" y="4285673"/>
            <a:ext cx="1254900" cy="125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g3097498509c_0_3084"/>
          <p:cNvSpPr/>
          <p:nvPr/>
        </p:nvSpPr>
        <p:spPr>
          <a:xfrm>
            <a:off x="3872859" y="4285673"/>
            <a:ext cx="1254900" cy="125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g3097498509c_0_3084"/>
          <p:cNvSpPr/>
          <p:nvPr/>
        </p:nvSpPr>
        <p:spPr>
          <a:xfrm>
            <a:off x="5909526" y="2056450"/>
            <a:ext cx="1254900" cy="125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g3097498509c_0_3084"/>
          <p:cNvSpPr/>
          <p:nvPr/>
        </p:nvSpPr>
        <p:spPr>
          <a:xfrm>
            <a:off x="3872859" y="2056450"/>
            <a:ext cx="1254900" cy="1254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g3097498509c_0_3084"/>
          <p:cNvSpPr txBox="1"/>
          <p:nvPr>
            <p:ph idx="2" type="body"/>
          </p:nvPr>
        </p:nvSpPr>
        <p:spPr>
          <a:xfrm>
            <a:off x="804375" y="2094594"/>
            <a:ext cx="28431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0" name="Google Shape;2170;g3097498509c_0_3084"/>
          <p:cNvSpPr txBox="1"/>
          <p:nvPr>
            <p:ph idx="3" type="body"/>
          </p:nvPr>
        </p:nvSpPr>
        <p:spPr>
          <a:xfrm>
            <a:off x="7389997" y="2092972"/>
            <a:ext cx="28431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1" name="Google Shape;2171;g3097498509c_0_3084"/>
          <p:cNvSpPr txBox="1"/>
          <p:nvPr>
            <p:ph idx="4" type="body"/>
          </p:nvPr>
        </p:nvSpPr>
        <p:spPr>
          <a:xfrm>
            <a:off x="804375" y="4331480"/>
            <a:ext cx="28431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2" name="Google Shape;2172;g3097498509c_0_3084"/>
          <p:cNvSpPr txBox="1"/>
          <p:nvPr>
            <p:ph idx="5" type="body"/>
          </p:nvPr>
        </p:nvSpPr>
        <p:spPr>
          <a:xfrm>
            <a:off x="7389997" y="4331480"/>
            <a:ext cx="28431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3" name="Google Shape;2173;g3097498509c_0_3084"/>
          <p:cNvSpPr txBox="1"/>
          <p:nvPr>
            <p:ph idx="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1_텍스트 5단~">
  <p:cSld name="08_01_텍스트 5단~"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3097498509c_0_310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6" name="Google Shape;2176;g3097498509c_0_3100"/>
          <p:cNvSpPr/>
          <p:nvPr/>
        </p:nvSpPr>
        <p:spPr>
          <a:xfrm>
            <a:off x="677625" y="1947980"/>
            <a:ext cx="1481100" cy="14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g3097498509c_0_3100"/>
          <p:cNvSpPr txBox="1"/>
          <p:nvPr>
            <p:ph idx="2" type="body"/>
          </p:nvPr>
        </p:nvSpPr>
        <p:spPr>
          <a:xfrm>
            <a:off x="378343" y="4275920"/>
            <a:ext cx="2054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8" name="Google Shape;2178;g3097498509c_0_3100"/>
          <p:cNvSpPr txBox="1"/>
          <p:nvPr>
            <p:ph idx="3" type="body"/>
          </p:nvPr>
        </p:nvSpPr>
        <p:spPr>
          <a:xfrm>
            <a:off x="378342" y="3565437"/>
            <a:ext cx="205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9" name="Google Shape;2179;g3097498509c_0_3100"/>
          <p:cNvSpPr/>
          <p:nvPr/>
        </p:nvSpPr>
        <p:spPr>
          <a:xfrm>
            <a:off x="2732307" y="1947980"/>
            <a:ext cx="1481100" cy="14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g3097498509c_0_3100"/>
          <p:cNvSpPr/>
          <p:nvPr/>
        </p:nvSpPr>
        <p:spPr>
          <a:xfrm>
            <a:off x="4786989" y="1947980"/>
            <a:ext cx="1481100" cy="14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g3097498509c_0_3100"/>
          <p:cNvSpPr/>
          <p:nvPr/>
        </p:nvSpPr>
        <p:spPr>
          <a:xfrm>
            <a:off x="6841671" y="1947980"/>
            <a:ext cx="1481100" cy="14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g3097498509c_0_3100"/>
          <p:cNvSpPr/>
          <p:nvPr/>
        </p:nvSpPr>
        <p:spPr>
          <a:xfrm>
            <a:off x="8896353" y="1947980"/>
            <a:ext cx="1481100" cy="1481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3" name="Google Shape;2183;g3097498509c_0_3100"/>
          <p:cNvSpPr txBox="1"/>
          <p:nvPr>
            <p:ph idx="4" type="body"/>
          </p:nvPr>
        </p:nvSpPr>
        <p:spPr>
          <a:xfrm>
            <a:off x="2446837" y="4275920"/>
            <a:ext cx="2054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4" name="Google Shape;2184;g3097498509c_0_3100"/>
          <p:cNvSpPr txBox="1"/>
          <p:nvPr>
            <p:ph idx="5" type="body"/>
          </p:nvPr>
        </p:nvSpPr>
        <p:spPr>
          <a:xfrm>
            <a:off x="2446836" y="3565437"/>
            <a:ext cx="205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5" name="Google Shape;2185;g3097498509c_0_3100"/>
          <p:cNvSpPr txBox="1"/>
          <p:nvPr>
            <p:ph idx="6" type="body"/>
          </p:nvPr>
        </p:nvSpPr>
        <p:spPr>
          <a:xfrm>
            <a:off x="4515331" y="4275920"/>
            <a:ext cx="2054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6" name="Google Shape;2186;g3097498509c_0_3100"/>
          <p:cNvSpPr txBox="1"/>
          <p:nvPr>
            <p:ph idx="7" type="body"/>
          </p:nvPr>
        </p:nvSpPr>
        <p:spPr>
          <a:xfrm>
            <a:off x="4515330" y="3565437"/>
            <a:ext cx="205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7" name="Google Shape;2187;g3097498509c_0_3100"/>
          <p:cNvSpPr txBox="1"/>
          <p:nvPr>
            <p:ph idx="8" type="body"/>
          </p:nvPr>
        </p:nvSpPr>
        <p:spPr>
          <a:xfrm>
            <a:off x="6583825" y="4275920"/>
            <a:ext cx="2054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8" name="Google Shape;2188;g3097498509c_0_3100"/>
          <p:cNvSpPr txBox="1"/>
          <p:nvPr>
            <p:ph idx="9" type="body"/>
          </p:nvPr>
        </p:nvSpPr>
        <p:spPr>
          <a:xfrm>
            <a:off x="6583824" y="3565437"/>
            <a:ext cx="205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9" name="Google Shape;2189;g3097498509c_0_3100"/>
          <p:cNvSpPr txBox="1"/>
          <p:nvPr>
            <p:ph idx="13" type="body"/>
          </p:nvPr>
        </p:nvSpPr>
        <p:spPr>
          <a:xfrm>
            <a:off x="8652319" y="4275920"/>
            <a:ext cx="2054700" cy="15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0" name="Google Shape;2190;g3097498509c_0_3100"/>
          <p:cNvSpPr txBox="1"/>
          <p:nvPr>
            <p:ph idx="14" type="body"/>
          </p:nvPr>
        </p:nvSpPr>
        <p:spPr>
          <a:xfrm>
            <a:off x="8652318" y="3565437"/>
            <a:ext cx="20547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1" name="Google Shape;2191;g3097498509c_0_3100"/>
          <p:cNvSpPr txBox="1"/>
          <p:nvPr>
            <p:ph idx="15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2_텍스트 5단~">
  <p:cSld name="08_02_텍스트 5단~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3097498509c_0_311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4" name="Google Shape;2194;g3097498509c_0_3118"/>
          <p:cNvSpPr/>
          <p:nvPr/>
        </p:nvSpPr>
        <p:spPr>
          <a:xfrm>
            <a:off x="484707" y="1839181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g3097498509c_0_3118"/>
          <p:cNvSpPr/>
          <p:nvPr/>
        </p:nvSpPr>
        <p:spPr>
          <a:xfrm>
            <a:off x="5636201" y="1839181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g3097498509c_0_3118"/>
          <p:cNvSpPr/>
          <p:nvPr/>
        </p:nvSpPr>
        <p:spPr>
          <a:xfrm>
            <a:off x="484707" y="3345054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g3097498509c_0_3118"/>
          <p:cNvSpPr/>
          <p:nvPr/>
        </p:nvSpPr>
        <p:spPr>
          <a:xfrm>
            <a:off x="5636201" y="3345054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g3097498509c_0_3118"/>
          <p:cNvSpPr/>
          <p:nvPr/>
        </p:nvSpPr>
        <p:spPr>
          <a:xfrm>
            <a:off x="484707" y="4838207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g3097498509c_0_3118"/>
          <p:cNvSpPr/>
          <p:nvPr/>
        </p:nvSpPr>
        <p:spPr>
          <a:xfrm>
            <a:off x="5636201" y="4838207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g3097498509c_0_3118"/>
          <p:cNvSpPr txBox="1"/>
          <p:nvPr>
            <p:ph idx="2" type="body"/>
          </p:nvPr>
        </p:nvSpPr>
        <p:spPr>
          <a:xfrm>
            <a:off x="1562719" y="2115550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1" name="Google Shape;2201;g3097498509c_0_3118"/>
          <p:cNvSpPr txBox="1"/>
          <p:nvPr>
            <p:ph idx="3" type="body"/>
          </p:nvPr>
        </p:nvSpPr>
        <p:spPr>
          <a:xfrm>
            <a:off x="1562719" y="1802013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2" name="Google Shape;2202;g3097498509c_0_3118"/>
          <p:cNvSpPr txBox="1"/>
          <p:nvPr>
            <p:ph idx="4" type="body"/>
          </p:nvPr>
        </p:nvSpPr>
        <p:spPr>
          <a:xfrm>
            <a:off x="6705167" y="2115550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3" name="Google Shape;2203;g3097498509c_0_3118"/>
          <p:cNvSpPr txBox="1"/>
          <p:nvPr>
            <p:ph idx="5" type="body"/>
          </p:nvPr>
        </p:nvSpPr>
        <p:spPr>
          <a:xfrm>
            <a:off x="6705167" y="1802013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4" name="Google Shape;2204;g3097498509c_0_3118"/>
          <p:cNvSpPr txBox="1"/>
          <p:nvPr>
            <p:ph idx="6" type="body"/>
          </p:nvPr>
        </p:nvSpPr>
        <p:spPr>
          <a:xfrm>
            <a:off x="1562719" y="3630314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5" name="Google Shape;2205;g3097498509c_0_3118"/>
          <p:cNvSpPr txBox="1"/>
          <p:nvPr>
            <p:ph idx="7" type="body"/>
          </p:nvPr>
        </p:nvSpPr>
        <p:spPr>
          <a:xfrm>
            <a:off x="1562719" y="3316777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6" name="Google Shape;2206;g3097498509c_0_3118"/>
          <p:cNvSpPr txBox="1"/>
          <p:nvPr>
            <p:ph idx="8" type="body"/>
          </p:nvPr>
        </p:nvSpPr>
        <p:spPr>
          <a:xfrm>
            <a:off x="6705167" y="3630314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7" name="Google Shape;2207;g3097498509c_0_3118"/>
          <p:cNvSpPr txBox="1"/>
          <p:nvPr>
            <p:ph idx="9" type="body"/>
          </p:nvPr>
        </p:nvSpPr>
        <p:spPr>
          <a:xfrm>
            <a:off x="6705167" y="3316777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8" name="Google Shape;2208;g3097498509c_0_3118"/>
          <p:cNvSpPr txBox="1"/>
          <p:nvPr>
            <p:ph idx="13" type="body"/>
          </p:nvPr>
        </p:nvSpPr>
        <p:spPr>
          <a:xfrm>
            <a:off x="1562719" y="5145077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9" name="Google Shape;2209;g3097498509c_0_3118"/>
          <p:cNvSpPr txBox="1"/>
          <p:nvPr>
            <p:ph idx="14" type="body"/>
          </p:nvPr>
        </p:nvSpPr>
        <p:spPr>
          <a:xfrm>
            <a:off x="1562719" y="4831540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0" name="Google Shape;2210;g3097498509c_0_3118"/>
          <p:cNvSpPr txBox="1"/>
          <p:nvPr>
            <p:ph idx="15" type="body"/>
          </p:nvPr>
        </p:nvSpPr>
        <p:spPr>
          <a:xfrm>
            <a:off x="6705167" y="5145077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1" name="Google Shape;2211;g3097498509c_0_3118"/>
          <p:cNvSpPr txBox="1"/>
          <p:nvPr>
            <p:ph idx="16" type="body"/>
          </p:nvPr>
        </p:nvSpPr>
        <p:spPr>
          <a:xfrm>
            <a:off x="6705167" y="4831540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2" name="Google Shape;2212;g3097498509c_0_3118"/>
          <p:cNvSpPr txBox="1"/>
          <p:nvPr>
            <p:ph idx="1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1_텍스트연결유형">
  <p:cSld name="09_01_텍스트연결유형"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3097498509c_0_313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5" name="Google Shape;2215;g3097498509c_0_3139"/>
          <p:cNvSpPr/>
          <p:nvPr>
            <p:ph idx="2" type="body"/>
          </p:nvPr>
        </p:nvSpPr>
        <p:spPr>
          <a:xfrm>
            <a:off x="516327" y="1627224"/>
            <a:ext cx="100038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6" name="Google Shape;2216;g3097498509c_0_3139"/>
          <p:cNvSpPr/>
          <p:nvPr>
            <p:ph idx="3" type="body"/>
          </p:nvPr>
        </p:nvSpPr>
        <p:spPr>
          <a:xfrm>
            <a:off x="512634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7" name="Google Shape;2217;g3097498509c_0_3139"/>
          <p:cNvSpPr/>
          <p:nvPr>
            <p:ph idx="4" type="body"/>
          </p:nvPr>
        </p:nvSpPr>
        <p:spPr>
          <a:xfrm>
            <a:off x="3931934" y="2558295"/>
            <a:ext cx="65883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8" name="Google Shape;2218;g3097498509c_0_3139"/>
          <p:cNvSpPr/>
          <p:nvPr/>
        </p:nvSpPr>
        <p:spPr>
          <a:xfrm rot="5400000">
            <a:off x="3763716" y="283593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g3097498509c_0_3139"/>
          <p:cNvSpPr/>
          <p:nvPr>
            <p:ph idx="5" type="body"/>
          </p:nvPr>
        </p:nvSpPr>
        <p:spPr>
          <a:xfrm>
            <a:off x="512634" y="3451956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0" name="Google Shape;2220;g3097498509c_0_3139"/>
          <p:cNvSpPr/>
          <p:nvPr>
            <p:ph idx="6" type="body"/>
          </p:nvPr>
        </p:nvSpPr>
        <p:spPr>
          <a:xfrm>
            <a:off x="3931934" y="3451956"/>
            <a:ext cx="65883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1" name="Google Shape;2221;g3097498509c_0_3139"/>
          <p:cNvSpPr/>
          <p:nvPr/>
        </p:nvSpPr>
        <p:spPr>
          <a:xfrm rot="5400000">
            <a:off x="3763716" y="3729599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2" name="Google Shape;2222;g3097498509c_0_3139"/>
          <p:cNvSpPr/>
          <p:nvPr>
            <p:ph idx="7" type="body"/>
          </p:nvPr>
        </p:nvSpPr>
        <p:spPr>
          <a:xfrm>
            <a:off x="512634" y="4345103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3" name="Google Shape;2223;g3097498509c_0_3139"/>
          <p:cNvSpPr/>
          <p:nvPr>
            <p:ph idx="8" type="body"/>
          </p:nvPr>
        </p:nvSpPr>
        <p:spPr>
          <a:xfrm>
            <a:off x="3931934" y="4345103"/>
            <a:ext cx="65883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4" name="Google Shape;2224;g3097498509c_0_3139"/>
          <p:cNvSpPr/>
          <p:nvPr/>
        </p:nvSpPr>
        <p:spPr>
          <a:xfrm rot="5400000">
            <a:off x="3763716" y="462274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g3097498509c_0_3139"/>
          <p:cNvSpPr/>
          <p:nvPr>
            <p:ph idx="9" type="body"/>
          </p:nvPr>
        </p:nvSpPr>
        <p:spPr>
          <a:xfrm>
            <a:off x="512634" y="5238250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6" name="Google Shape;2226;g3097498509c_0_3139"/>
          <p:cNvSpPr/>
          <p:nvPr>
            <p:ph idx="13" type="body"/>
          </p:nvPr>
        </p:nvSpPr>
        <p:spPr>
          <a:xfrm>
            <a:off x="3931934" y="5238250"/>
            <a:ext cx="65883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7" name="Google Shape;2227;g3097498509c_0_3139"/>
          <p:cNvSpPr/>
          <p:nvPr/>
        </p:nvSpPr>
        <p:spPr>
          <a:xfrm rot="5400000">
            <a:off x="3763716" y="551589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g3097498509c_0_3139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2_텍스트연결유형">
  <p:cSld name="09_02_텍스트연결유형"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3097498509c_0_315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1" name="Google Shape;2231;g3097498509c_0_3155"/>
          <p:cNvSpPr/>
          <p:nvPr>
            <p:ph idx="2" type="body"/>
          </p:nvPr>
        </p:nvSpPr>
        <p:spPr>
          <a:xfrm>
            <a:off x="516327" y="1627224"/>
            <a:ext cx="31512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2" name="Google Shape;2232;g3097498509c_0_3155"/>
          <p:cNvSpPr/>
          <p:nvPr>
            <p:ph idx="3" type="body"/>
          </p:nvPr>
        </p:nvSpPr>
        <p:spPr>
          <a:xfrm>
            <a:off x="3952863" y="1627224"/>
            <a:ext cx="31512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3" name="Google Shape;2233;g3097498509c_0_3155"/>
          <p:cNvSpPr/>
          <p:nvPr>
            <p:ph idx="4" type="body"/>
          </p:nvPr>
        </p:nvSpPr>
        <p:spPr>
          <a:xfrm>
            <a:off x="7389399" y="1627224"/>
            <a:ext cx="31512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4" name="Google Shape;2234;g3097498509c_0_3155"/>
          <p:cNvSpPr/>
          <p:nvPr>
            <p:ph idx="5" type="body"/>
          </p:nvPr>
        </p:nvSpPr>
        <p:spPr>
          <a:xfrm>
            <a:off x="512634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5" name="Google Shape;2235;g3097498509c_0_3155"/>
          <p:cNvSpPr/>
          <p:nvPr>
            <p:ph idx="6" type="body"/>
          </p:nvPr>
        </p:nvSpPr>
        <p:spPr>
          <a:xfrm>
            <a:off x="512634" y="3449427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6" name="Google Shape;2236;g3097498509c_0_3155"/>
          <p:cNvSpPr/>
          <p:nvPr>
            <p:ph idx="7" type="body"/>
          </p:nvPr>
        </p:nvSpPr>
        <p:spPr>
          <a:xfrm>
            <a:off x="512634" y="4340559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7" name="Google Shape;2237;g3097498509c_0_3155"/>
          <p:cNvSpPr/>
          <p:nvPr>
            <p:ph idx="8" type="body"/>
          </p:nvPr>
        </p:nvSpPr>
        <p:spPr>
          <a:xfrm>
            <a:off x="512634" y="5231694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8" name="Google Shape;2238;g3097498509c_0_3155"/>
          <p:cNvSpPr/>
          <p:nvPr/>
        </p:nvSpPr>
        <p:spPr>
          <a:xfrm rot="10800000">
            <a:off x="2045279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g3097498509c_0_3155"/>
          <p:cNvSpPr/>
          <p:nvPr/>
        </p:nvSpPr>
        <p:spPr>
          <a:xfrm rot="10800000">
            <a:off x="2045279" y="4172592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g3097498509c_0_3155"/>
          <p:cNvSpPr/>
          <p:nvPr/>
        </p:nvSpPr>
        <p:spPr>
          <a:xfrm rot="10800000">
            <a:off x="2045279" y="5063724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g3097498509c_0_3155"/>
          <p:cNvSpPr/>
          <p:nvPr>
            <p:ph idx="9" type="body"/>
          </p:nvPr>
        </p:nvSpPr>
        <p:spPr>
          <a:xfrm>
            <a:off x="3931508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2" name="Google Shape;2242;g3097498509c_0_3155"/>
          <p:cNvSpPr/>
          <p:nvPr>
            <p:ph idx="13" type="body"/>
          </p:nvPr>
        </p:nvSpPr>
        <p:spPr>
          <a:xfrm>
            <a:off x="3931508" y="3449427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3" name="Google Shape;2243;g3097498509c_0_3155"/>
          <p:cNvSpPr/>
          <p:nvPr/>
        </p:nvSpPr>
        <p:spPr>
          <a:xfrm rot="10800000">
            <a:off x="5464153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g3097498509c_0_3155"/>
          <p:cNvSpPr/>
          <p:nvPr>
            <p:ph idx="14" type="body"/>
          </p:nvPr>
        </p:nvSpPr>
        <p:spPr>
          <a:xfrm>
            <a:off x="7368044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5" name="Google Shape;2245;g3097498509c_0_3155"/>
          <p:cNvSpPr/>
          <p:nvPr>
            <p:ph idx="15" type="body"/>
          </p:nvPr>
        </p:nvSpPr>
        <p:spPr>
          <a:xfrm>
            <a:off x="7368044" y="3449427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6" name="Google Shape;2246;g3097498509c_0_3155"/>
          <p:cNvSpPr/>
          <p:nvPr>
            <p:ph idx="16" type="body"/>
          </p:nvPr>
        </p:nvSpPr>
        <p:spPr>
          <a:xfrm>
            <a:off x="7368044" y="4340559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7" name="Google Shape;2247;g3097498509c_0_3155"/>
          <p:cNvSpPr/>
          <p:nvPr>
            <p:ph idx="17" type="body"/>
          </p:nvPr>
        </p:nvSpPr>
        <p:spPr>
          <a:xfrm>
            <a:off x="7368044" y="5231694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8" name="Google Shape;2248;g3097498509c_0_3155"/>
          <p:cNvSpPr/>
          <p:nvPr/>
        </p:nvSpPr>
        <p:spPr>
          <a:xfrm rot="10800000">
            <a:off x="8900689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g3097498509c_0_3155"/>
          <p:cNvSpPr/>
          <p:nvPr/>
        </p:nvSpPr>
        <p:spPr>
          <a:xfrm rot="10800000">
            <a:off x="8900689" y="4172592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g3097498509c_0_3155"/>
          <p:cNvSpPr/>
          <p:nvPr/>
        </p:nvSpPr>
        <p:spPr>
          <a:xfrm rot="10800000">
            <a:off x="8900689" y="5063724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g3097498509c_0_3155"/>
          <p:cNvSpPr/>
          <p:nvPr/>
        </p:nvSpPr>
        <p:spPr>
          <a:xfrm rot="5400000">
            <a:off x="3372100" y="1899794"/>
            <a:ext cx="143100" cy="123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g3097498509c_0_3155"/>
          <p:cNvSpPr/>
          <p:nvPr/>
        </p:nvSpPr>
        <p:spPr>
          <a:xfrm rot="5400000">
            <a:off x="6811785" y="1899794"/>
            <a:ext cx="143100" cy="123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g3097498509c_0_3155"/>
          <p:cNvSpPr/>
          <p:nvPr/>
        </p:nvSpPr>
        <p:spPr>
          <a:xfrm rot="5400000">
            <a:off x="10256321" y="1899794"/>
            <a:ext cx="143100" cy="123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g3097498509c_0_3155"/>
          <p:cNvSpPr txBox="1"/>
          <p:nvPr>
            <p:ph idx="1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3_텍스트연결유형">
  <p:cSld name="09_03_텍스트연결유형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3097498509c_0_318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7" name="Google Shape;2257;g3097498509c_0_3181"/>
          <p:cNvSpPr/>
          <p:nvPr>
            <p:ph idx="2" type="body"/>
          </p:nvPr>
        </p:nvSpPr>
        <p:spPr>
          <a:xfrm>
            <a:off x="517435" y="1627224"/>
            <a:ext cx="2300100" cy="65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8" name="Google Shape;2258;g3097498509c_0_3181"/>
          <p:cNvSpPr/>
          <p:nvPr>
            <p:ph idx="3" type="body"/>
          </p:nvPr>
        </p:nvSpPr>
        <p:spPr>
          <a:xfrm>
            <a:off x="512634" y="2558295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9" name="Google Shape;2259;g3097498509c_0_3181"/>
          <p:cNvSpPr/>
          <p:nvPr>
            <p:ph idx="4" type="body"/>
          </p:nvPr>
        </p:nvSpPr>
        <p:spPr>
          <a:xfrm>
            <a:off x="512634" y="3449427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0" name="Google Shape;2260;g3097498509c_0_3181"/>
          <p:cNvSpPr/>
          <p:nvPr>
            <p:ph idx="5" type="body"/>
          </p:nvPr>
        </p:nvSpPr>
        <p:spPr>
          <a:xfrm>
            <a:off x="512634" y="4340559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1" name="Google Shape;2261;g3097498509c_0_3181"/>
          <p:cNvSpPr/>
          <p:nvPr>
            <p:ph idx="6" type="body"/>
          </p:nvPr>
        </p:nvSpPr>
        <p:spPr>
          <a:xfrm>
            <a:off x="512634" y="5231694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2" name="Google Shape;2262;g3097498509c_0_3181"/>
          <p:cNvSpPr/>
          <p:nvPr/>
        </p:nvSpPr>
        <p:spPr>
          <a:xfrm rot="10800000">
            <a:off x="1609038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g3097498509c_0_3181"/>
          <p:cNvSpPr/>
          <p:nvPr/>
        </p:nvSpPr>
        <p:spPr>
          <a:xfrm rot="10800000">
            <a:off x="1609038" y="4172592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g3097498509c_0_3181"/>
          <p:cNvSpPr/>
          <p:nvPr/>
        </p:nvSpPr>
        <p:spPr>
          <a:xfrm rot="10800000">
            <a:off x="1609038" y="5063724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g3097498509c_0_3181"/>
          <p:cNvSpPr/>
          <p:nvPr>
            <p:ph idx="7" type="body"/>
          </p:nvPr>
        </p:nvSpPr>
        <p:spPr>
          <a:xfrm>
            <a:off x="3090515" y="1627224"/>
            <a:ext cx="2300100" cy="65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6" name="Google Shape;2266;g3097498509c_0_3181"/>
          <p:cNvSpPr/>
          <p:nvPr>
            <p:ph idx="8" type="body"/>
          </p:nvPr>
        </p:nvSpPr>
        <p:spPr>
          <a:xfrm>
            <a:off x="3085714" y="2558295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7" name="Google Shape;2267;g3097498509c_0_3181"/>
          <p:cNvSpPr/>
          <p:nvPr>
            <p:ph idx="9" type="body"/>
          </p:nvPr>
        </p:nvSpPr>
        <p:spPr>
          <a:xfrm>
            <a:off x="3085714" y="3449427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8" name="Google Shape;2268;g3097498509c_0_3181"/>
          <p:cNvSpPr/>
          <p:nvPr/>
        </p:nvSpPr>
        <p:spPr>
          <a:xfrm rot="10800000">
            <a:off x="4182118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9" name="Google Shape;2269;g3097498509c_0_3181"/>
          <p:cNvSpPr/>
          <p:nvPr>
            <p:ph idx="13" type="body"/>
          </p:nvPr>
        </p:nvSpPr>
        <p:spPr>
          <a:xfrm>
            <a:off x="5663595" y="1627224"/>
            <a:ext cx="2300100" cy="65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0" name="Google Shape;2270;g3097498509c_0_3181"/>
          <p:cNvSpPr/>
          <p:nvPr>
            <p:ph idx="14" type="body"/>
          </p:nvPr>
        </p:nvSpPr>
        <p:spPr>
          <a:xfrm>
            <a:off x="5658794" y="2558295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1" name="Google Shape;2271;g3097498509c_0_3181"/>
          <p:cNvSpPr/>
          <p:nvPr>
            <p:ph idx="15" type="body"/>
          </p:nvPr>
        </p:nvSpPr>
        <p:spPr>
          <a:xfrm>
            <a:off x="5658794" y="3449427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2" name="Google Shape;2272;g3097498509c_0_3181"/>
          <p:cNvSpPr/>
          <p:nvPr>
            <p:ph idx="16" type="body"/>
          </p:nvPr>
        </p:nvSpPr>
        <p:spPr>
          <a:xfrm>
            <a:off x="5658794" y="4340559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3" name="Google Shape;2273;g3097498509c_0_3181"/>
          <p:cNvSpPr/>
          <p:nvPr>
            <p:ph idx="17" type="body"/>
          </p:nvPr>
        </p:nvSpPr>
        <p:spPr>
          <a:xfrm>
            <a:off x="5658794" y="5231694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4" name="Google Shape;2274;g3097498509c_0_3181"/>
          <p:cNvSpPr/>
          <p:nvPr/>
        </p:nvSpPr>
        <p:spPr>
          <a:xfrm rot="10800000">
            <a:off x="6755198" y="3281460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g3097498509c_0_3181"/>
          <p:cNvSpPr/>
          <p:nvPr/>
        </p:nvSpPr>
        <p:spPr>
          <a:xfrm rot="10800000">
            <a:off x="6755198" y="4172592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g3097498509c_0_3181"/>
          <p:cNvSpPr/>
          <p:nvPr/>
        </p:nvSpPr>
        <p:spPr>
          <a:xfrm rot="10800000">
            <a:off x="6755198" y="5063724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g3097498509c_0_3181"/>
          <p:cNvSpPr/>
          <p:nvPr>
            <p:ph idx="18" type="body"/>
          </p:nvPr>
        </p:nvSpPr>
        <p:spPr>
          <a:xfrm>
            <a:off x="8236675" y="1627224"/>
            <a:ext cx="2300100" cy="65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8" name="Google Shape;2278;g3097498509c_0_3181"/>
          <p:cNvSpPr/>
          <p:nvPr>
            <p:ph idx="19" type="body"/>
          </p:nvPr>
        </p:nvSpPr>
        <p:spPr>
          <a:xfrm>
            <a:off x="8231874" y="2558295"/>
            <a:ext cx="2300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9" name="Google Shape;2279;g3097498509c_0_3181"/>
          <p:cNvSpPr txBox="1"/>
          <p:nvPr>
            <p:ph idx="20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4_텍스트연결유형">
  <p:cSld name="09_04_텍스트연결유형"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3097498509c_0_320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2" name="Google Shape;2282;g3097498509c_0_3206"/>
          <p:cNvSpPr/>
          <p:nvPr>
            <p:ph idx="2" type="body"/>
          </p:nvPr>
        </p:nvSpPr>
        <p:spPr>
          <a:xfrm>
            <a:off x="1664501" y="1627224"/>
            <a:ext cx="2546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3" name="Google Shape;2283;g3097498509c_0_3206"/>
          <p:cNvSpPr/>
          <p:nvPr>
            <p:ph idx="3" type="body"/>
          </p:nvPr>
        </p:nvSpPr>
        <p:spPr>
          <a:xfrm rot="-5400000">
            <a:off x="1779101" y="151262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4" name="Google Shape;2284;g3097498509c_0_3206"/>
          <p:cNvSpPr txBox="1"/>
          <p:nvPr/>
        </p:nvSpPr>
        <p:spPr>
          <a:xfrm>
            <a:off x="1759383" y="172210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g3097498509c_0_3206"/>
          <p:cNvSpPr txBox="1"/>
          <p:nvPr>
            <p:ph idx="4" type="body"/>
          </p:nvPr>
        </p:nvSpPr>
        <p:spPr>
          <a:xfrm>
            <a:off x="4370033" y="1791380"/>
            <a:ext cx="730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6" name="Google Shape;2286;g3097498509c_0_3206"/>
          <p:cNvSpPr/>
          <p:nvPr>
            <p:ph idx="5" type="body"/>
          </p:nvPr>
        </p:nvSpPr>
        <p:spPr>
          <a:xfrm>
            <a:off x="1664501" y="2531834"/>
            <a:ext cx="2546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7" name="Google Shape;2287;g3097498509c_0_3206"/>
          <p:cNvSpPr/>
          <p:nvPr>
            <p:ph idx="6" type="body"/>
          </p:nvPr>
        </p:nvSpPr>
        <p:spPr>
          <a:xfrm rot="-5400000">
            <a:off x="1779101" y="2417235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8" name="Google Shape;2288;g3097498509c_0_3206"/>
          <p:cNvSpPr txBox="1"/>
          <p:nvPr/>
        </p:nvSpPr>
        <p:spPr>
          <a:xfrm>
            <a:off x="1759383" y="262670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g3097498509c_0_3206"/>
          <p:cNvSpPr txBox="1"/>
          <p:nvPr>
            <p:ph idx="7" type="body"/>
          </p:nvPr>
        </p:nvSpPr>
        <p:spPr>
          <a:xfrm>
            <a:off x="4370033" y="2696387"/>
            <a:ext cx="730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0" name="Google Shape;2290;g3097498509c_0_3206"/>
          <p:cNvSpPr/>
          <p:nvPr>
            <p:ph idx="8" type="body"/>
          </p:nvPr>
        </p:nvSpPr>
        <p:spPr>
          <a:xfrm>
            <a:off x="1664501" y="3436444"/>
            <a:ext cx="2546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1" name="Google Shape;2291;g3097498509c_0_3206"/>
          <p:cNvSpPr/>
          <p:nvPr>
            <p:ph idx="9" type="body"/>
          </p:nvPr>
        </p:nvSpPr>
        <p:spPr>
          <a:xfrm rot="-5400000">
            <a:off x="1779101" y="3321845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2" name="Google Shape;2292;g3097498509c_0_3206"/>
          <p:cNvSpPr txBox="1"/>
          <p:nvPr/>
        </p:nvSpPr>
        <p:spPr>
          <a:xfrm>
            <a:off x="1759383" y="353133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3097498509c_0_3206"/>
          <p:cNvSpPr txBox="1"/>
          <p:nvPr>
            <p:ph idx="13" type="body"/>
          </p:nvPr>
        </p:nvSpPr>
        <p:spPr>
          <a:xfrm>
            <a:off x="4370033" y="3577650"/>
            <a:ext cx="730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4" name="Google Shape;2294;g3097498509c_0_3206"/>
          <p:cNvSpPr/>
          <p:nvPr>
            <p:ph idx="14" type="body"/>
          </p:nvPr>
        </p:nvSpPr>
        <p:spPr>
          <a:xfrm>
            <a:off x="1664501" y="4341054"/>
            <a:ext cx="2546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5" name="Google Shape;2295;g3097498509c_0_3206"/>
          <p:cNvSpPr/>
          <p:nvPr>
            <p:ph idx="15" type="body"/>
          </p:nvPr>
        </p:nvSpPr>
        <p:spPr>
          <a:xfrm rot="-5400000">
            <a:off x="1779101" y="422645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6" name="Google Shape;2296;g3097498509c_0_3206"/>
          <p:cNvSpPr txBox="1"/>
          <p:nvPr/>
        </p:nvSpPr>
        <p:spPr>
          <a:xfrm>
            <a:off x="1759383" y="443593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g3097498509c_0_3206"/>
          <p:cNvSpPr txBox="1"/>
          <p:nvPr>
            <p:ph idx="16" type="body"/>
          </p:nvPr>
        </p:nvSpPr>
        <p:spPr>
          <a:xfrm>
            <a:off x="4370033" y="4482657"/>
            <a:ext cx="730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8" name="Google Shape;2298;g3097498509c_0_3206"/>
          <p:cNvSpPr/>
          <p:nvPr>
            <p:ph idx="17" type="body"/>
          </p:nvPr>
        </p:nvSpPr>
        <p:spPr>
          <a:xfrm>
            <a:off x="1664501" y="5245664"/>
            <a:ext cx="25461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9" name="Google Shape;2299;g3097498509c_0_3206"/>
          <p:cNvSpPr/>
          <p:nvPr>
            <p:ph idx="18" type="body"/>
          </p:nvPr>
        </p:nvSpPr>
        <p:spPr>
          <a:xfrm rot="-5400000">
            <a:off x="1779101" y="513106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0" name="Google Shape;2300;g3097498509c_0_3206"/>
          <p:cNvSpPr txBox="1"/>
          <p:nvPr/>
        </p:nvSpPr>
        <p:spPr>
          <a:xfrm>
            <a:off x="1759383" y="534055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g3097498509c_0_3206"/>
          <p:cNvSpPr txBox="1"/>
          <p:nvPr>
            <p:ph idx="19" type="body"/>
          </p:nvPr>
        </p:nvSpPr>
        <p:spPr>
          <a:xfrm>
            <a:off x="4370033" y="5365622"/>
            <a:ext cx="730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2" name="Google Shape;2302;g3097498509c_0_3206"/>
          <p:cNvSpPr txBox="1"/>
          <p:nvPr>
            <p:ph idx="20" type="body"/>
          </p:nvPr>
        </p:nvSpPr>
        <p:spPr>
          <a:xfrm>
            <a:off x="414721" y="2227314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3" name="Google Shape;2303;g3097498509c_0_3206"/>
          <p:cNvSpPr txBox="1"/>
          <p:nvPr>
            <p:ph idx="21" type="body"/>
          </p:nvPr>
        </p:nvSpPr>
        <p:spPr>
          <a:xfrm>
            <a:off x="414721" y="4024216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4" name="Google Shape;2304;g3097498509c_0_3206"/>
          <p:cNvSpPr txBox="1"/>
          <p:nvPr>
            <p:ph idx="22" type="body"/>
          </p:nvPr>
        </p:nvSpPr>
        <p:spPr>
          <a:xfrm>
            <a:off x="414721" y="5363917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5" name="Google Shape;2305;g3097498509c_0_3206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6" name="Google Shape;2306;g3097498509c_0_3206"/>
          <p:cNvCxnSpPr/>
          <p:nvPr/>
        </p:nvCxnSpPr>
        <p:spPr>
          <a:xfrm rot="10800000">
            <a:off x="1395604" y="2454322"/>
            <a:ext cx="1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7" name="Google Shape;2307;g3097498509c_0_3206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8" name="Google Shape;2308;g3097498509c_0_3206"/>
          <p:cNvCxnSpPr/>
          <p:nvPr/>
        </p:nvCxnSpPr>
        <p:spPr>
          <a:xfrm rot="10800000">
            <a:off x="1395604" y="4237630"/>
            <a:ext cx="1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9" name="Google Shape;2309;g3097498509c_0_3206"/>
          <p:cNvCxnSpPr/>
          <p:nvPr/>
        </p:nvCxnSpPr>
        <p:spPr>
          <a:xfrm rot="10800000">
            <a:off x="1395582" y="5584210"/>
            <a:ext cx="266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0" name="Google Shape;2310;g3097498509c_0_3206"/>
          <p:cNvSpPr txBox="1"/>
          <p:nvPr>
            <p:ph idx="2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5_텍스트연결유형">
  <p:cSld name="09_05_텍스트연결유형"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3097498509c_0_323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3" name="Google Shape;2313;g3097498509c_0_3237"/>
          <p:cNvSpPr/>
          <p:nvPr>
            <p:ph idx="2" type="body"/>
          </p:nvPr>
        </p:nvSpPr>
        <p:spPr>
          <a:xfrm>
            <a:off x="1664501" y="1627224"/>
            <a:ext cx="88629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4" name="Google Shape;2314;g3097498509c_0_3237"/>
          <p:cNvSpPr/>
          <p:nvPr>
            <p:ph idx="3" type="body"/>
          </p:nvPr>
        </p:nvSpPr>
        <p:spPr>
          <a:xfrm rot="-5400000">
            <a:off x="1779101" y="151262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5" name="Google Shape;2315;g3097498509c_0_3237"/>
          <p:cNvSpPr txBox="1"/>
          <p:nvPr/>
        </p:nvSpPr>
        <p:spPr>
          <a:xfrm>
            <a:off x="1759383" y="172210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g3097498509c_0_3237"/>
          <p:cNvSpPr/>
          <p:nvPr>
            <p:ph idx="4" type="body"/>
          </p:nvPr>
        </p:nvSpPr>
        <p:spPr>
          <a:xfrm>
            <a:off x="1664501" y="2531834"/>
            <a:ext cx="88629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7" name="Google Shape;2317;g3097498509c_0_3237"/>
          <p:cNvSpPr/>
          <p:nvPr>
            <p:ph idx="5" type="body"/>
          </p:nvPr>
        </p:nvSpPr>
        <p:spPr>
          <a:xfrm rot="-5400000">
            <a:off x="1779101" y="2417235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8" name="Google Shape;2318;g3097498509c_0_3237"/>
          <p:cNvSpPr txBox="1"/>
          <p:nvPr/>
        </p:nvSpPr>
        <p:spPr>
          <a:xfrm>
            <a:off x="1759383" y="262670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g3097498509c_0_3237"/>
          <p:cNvSpPr/>
          <p:nvPr>
            <p:ph idx="6" type="body"/>
          </p:nvPr>
        </p:nvSpPr>
        <p:spPr>
          <a:xfrm>
            <a:off x="1664501" y="3436444"/>
            <a:ext cx="88629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0" name="Google Shape;2320;g3097498509c_0_3237"/>
          <p:cNvSpPr/>
          <p:nvPr>
            <p:ph idx="7" type="body"/>
          </p:nvPr>
        </p:nvSpPr>
        <p:spPr>
          <a:xfrm rot="-5400000">
            <a:off x="1779101" y="3321845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1" name="Google Shape;2321;g3097498509c_0_3237"/>
          <p:cNvSpPr txBox="1"/>
          <p:nvPr/>
        </p:nvSpPr>
        <p:spPr>
          <a:xfrm>
            <a:off x="1759383" y="353133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g3097498509c_0_3237"/>
          <p:cNvSpPr/>
          <p:nvPr>
            <p:ph idx="8" type="body"/>
          </p:nvPr>
        </p:nvSpPr>
        <p:spPr>
          <a:xfrm>
            <a:off x="1664501" y="4341054"/>
            <a:ext cx="88629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3" name="Google Shape;2323;g3097498509c_0_3237"/>
          <p:cNvSpPr/>
          <p:nvPr>
            <p:ph idx="9" type="body"/>
          </p:nvPr>
        </p:nvSpPr>
        <p:spPr>
          <a:xfrm rot="-5400000">
            <a:off x="1779101" y="422645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4" name="Google Shape;2324;g3097498509c_0_3237"/>
          <p:cNvSpPr txBox="1"/>
          <p:nvPr/>
        </p:nvSpPr>
        <p:spPr>
          <a:xfrm>
            <a:off x="1759383" y="4435934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g3097498509c_0_3237"/>
          <p:cNvSpPr/>
          <p:nvPr>
            <p:ph idx="13" type="body"/>
          </p:nvPr>
        </p:nvSpPr>
        <p:spPr>
          <a:xfrm>
            <a:off x="1664501" y="5245664"/>
            <a:ext cx="88629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6" name="Google Shape;2326;g3097498509c_0_3237"/>
          <p:cNvSpPr/>
          <p:nvPr>
            <p:ph idx="14" type="body"/>
          </p:nvPr>
        </p:nvSpPr>
        <p:spPr>
          <a:xfrm rot="-5400000">
            <a:off x="1779101" y="5131064"/>
            <a:ext cx="648000" cy="87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7" name="Google Shape;2327;g3097498509c_0_3237"/>
          <p:cNvSpPr txBox="1"/>
          <p:nvPr/>
        </p:nvSpPr>
        <p:spPr>
          <a:xfrm>
            <a:off x="1759383" y="5340559"/>
            <a:ext cx="782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g3097498509c_0_3237"/>
          <p:cNvSpPr txBox="1"/>
          <p:nvPr>
            <p:ph idx="15" type="body"/>
          </p:nvPr>
        </p:nvSpPr>
        <p:spPr>
          <a:xfrm>
            <a:off x="414721" y="2227314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9" name="Google Shape;2329;g3097498509c_0_3237"/>
          <p:cNvSpPr txBox="1"/>
          <p:nvPr>
            <p:ph idx="16" type="body"/>
          </p:nvPr>
        </p:nvSpPr>
        <p:spPr>
          <a:xfrm>
            <a:off x="414721" y="4024216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0" name="Google Shape;2330;g3097498509c_0_3237"/>
          <p:cNvSpPr txBox="1"/>
          <p:nvPr>
            <p:ph idx="17" type="body"/>
          </p:nvPr>
        </p:nvSpPr>
        <p:spPr>
          <a:xfrm>
            <a:off x="414721" y="5363917"/>
            <a:ext cx="981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1" name="Google Shape;2331;g3097498509c_0_3237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2" name="Google Shape;2332;g3097498509c_0_3237"/>
          <p:cNvCxnSpPr/>
          <p:nvPr/>
        </p:nvCxnSpPr>
        <p:spPr>
          <a:xfrm rot="10800000">
            <a:off x="1395604" y="2454322"/>
            <a:ext cx="1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3" name="Google Shape;2333;g3097498509c_0_3237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4" name="Google Shape;2334;g3097498509c_0_3237"/>
          <p:cNvCxnSpPr/>
          <p:nvPr/>
        </p:nvCxnSpPr>
        <p:spPr>
          <a:xfrm rot="10800000">
            <a:off x="1395604" y="4237630"/>
            <a:ext cx="1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5" name="Google Shape;2335;g3097498509c_0_3237"/>
          <p:cNvCxnSpPr/>
          <p:nvPr/>
        </p:nvCxnSpPr>
        <p:spPr>
          <a:xfrm rot="10800000">
            <a:off x="1395582" y="5584210"/>
            <a:ext cx="266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6" name="Google Shape;2336;g3097498509c_0_3237"/>
          <p:cNvSpPr txBox="1"/>
          <p:nvPr>
            <p:ph idx="1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1_인물1">
  <p:cSld name="02_01_인물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4" name="Google Shape;404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111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111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11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08" name="Google Shape;408;p111"/>
          <p:cNvCxnSpPr/>
          <p:nvPr/>
        </p:nvCxnSpPr>
        <p:spPr>
          <a:xfrm>
            <a:off x="511745" y="4329629"/>
            <a:ext cx="5456216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111"/>
          <p:cNvSpPr txBox="1"/>
          <p:nvPr>
            <p:ph idx="2" type="body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111"/>
          <p:cNvSpPr txBox="1"/>
          <p:nvPr>
            <p:ph idx="3" type="body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1" name="Google Shape;411;p111"/>
          <p:cNvSpPr/>
          <p:nvPr>
            <p:ph idx="4" type="body"/>
          </p:nvPr>
        </p:nvSpPr>
        <p:spPr>
          <a:xfrm>
            <a:off x="496231" y="1831295"/>
            <a:ext cx="1853045" cy="4919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2" name="Google Shape;412;p111"/>
          <p:cNvSpPr/>
          <p:nvPr>
            <p:ph idx="5" type="pic"/>
          </p:nvPr>
        </p:nvSpPr>
        <p:spPr>
          <a:xfrm>
            <a:off x="6741379" y="1531938"/>
            <a:ext cx="3789362" cy="3789362"/>
          </a:xfrm>
          <a:prstGeom prst="ellipse">
            <a:avLst/>
          </a:prstGeom>
          <a:noFill/>
          <a:ln>
            <a:noFill/>
          </a:ln>
        </p:spPr>
      </p:sp>
      <p:sp>
        <p:nvSpPr>
          <p:cNvPr id="413" name="Google Shape;413;p111"/>
          <p:cNvSpPr txBox="1"/>
          <p:nvPr>
            <p:ph idx="6" type="body"/>
          </p:nvPr>
        </p:nvSpPr>
        <p:spPr>
          <a:xfrm>
            <a:off x="417525" y="3284766"/>
            <a:ext cx="5412281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4" name="Google Shape;414;p111"/>
          <p:cNvSpPr txBox="1"/>
          <p:nvPr>
            <p:ph idx="7" type="body"/>
          </p:nvPr>
        </p:nvSpPr>
        <p:spPr>
          <a:xfrm>
            <a:off x="417525" y="4610786"/>
            <a:ext cx="5412281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15" name="Google Shape;415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6_텍스트연결유형">
  <p:cSld name="09_06_텍스트연결유형"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3097498509c_0_326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9" name="Google Shape;2339;g3097498509c_0_3263"/>
          <p:cNvSpPr/>
          <p:nvPr>
            <p:ph idx="2" type="body"/>
          </p:nvPr>
        </p:nvSpPr>
        <p:spPr>
          <a:xfrm>
            <a:off x="512634" y="1627224"/>
            <a:ext cx="3174600" cy="873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0" name="Google Shape;2340;g3097498509c_0_3263"/>
          <p:cNvSpPr/>
          <p:nvPr>
            <p:ph idx="3" type="body"/>
          </p:nvPr>
        </p:nvSpPr>
        <p:spPr>
          <a:xfrm>
            <a:off x="3944092" y="1627224"/>
            <a:ext cx="4295400" cy="87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1" name="Google Shape;2341;g3097498509c_0_3263"/>
          <p:cNvSpPr/>
          <p:nvPr/>
        </p:nvSpPr>
        <p:spPr>
          <a:xfrm rot="5400000">
            <a:off x="3763716" y="2053597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g3097498509c_0_3263"/>
          <p:cNvSpPr/>
          <p:nvPr/>
        </p:nvSpPr>
        <p:spPr>
          <a:xfrm rot="5400000">
            <a:off x="8335716" y="2053597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g3097498509c_0_3263"/>
          <p:cNvSpPr/>
          <p:nvPr>
            <p:ph idx="4" type="body"/>
          </p:nvPr>
        </p:nvSpPr>
        <p:spPr>
          <a:xfrm>
            <a:off x="8516091" y="1627224"/>
            <a:ext cx="2034000" cy="4282200"/>
          </a:xfrm>
          <a:prstGeom prst="roundRect">
            <a:avLst>
              <a:gd fmla="val 219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4" name="Google Shape;2344;g3097498509c_0_3263"/>
          <p:cNvSpPr/>
          <p:nvPr>
            <p:ph idx="5" type="body"/>
          </p:nvPr>
        </p:nvSpPr>
        <p:spPr>
          <a:xfrm>
            <a:off x="512634" y="2763490"/>
            <a:ext cx="3174600" cy="873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5" name="Google Shape;2345;g3097498509c_0_3263"/>
          <p:cNvSpPr/>
          <p:nvPr>
            <p:ph idx="6" type="body"/>
          </p:nvPr>
        </p:nvSpPr>
        <p:spPr>
          <a:xfrm>
            <a:off x="3944092" y="2763490"/>
            <a:ext cx="4295400" cy="87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6" name="Google Shape;2346;g3097498509c_0_3263"/>
          <p:cNvSpPr/>
          <p:nvPr/>
        </p:nvSpPr>
        <p:spPr>
          <a:xfrm rot="5400000">
            <a:off x="3763716" y="319967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g3097498509c_0_3263"/>
          <p:cNvSpPr/>
          <p:nvPr/>
        </p:nvSpPr>
        <p:spPr>
          <a:xfrm rot="5400000">
            <a:off x="8335716" y="319967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g3097498509c_0_3263"/>
          <p:cNvSpPr/>
          <p:nvPr>
            <p:ph idx="7" type="body"/>
          </p:nvPr>
        </p:nvSpPr>
        <p:spPr>
          <a:xfrm>
            <a:off x="512634" y="3899756"/>
            <a:ext cx="3174600" cy="873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9" name="Google Shape;2349;g3097498509c_0_3263"/>
          <p:cNvSpPr/>
          <p:nvPr>
            <p:ph idx="8" type="body"/>
          </p:nvPr>
        </p:nvSpPr>
        <p:spPr>
          <a:xfrm>
            <a:off x="3944092" y="3899756"/>
            <a:ext cx="4295400" cy="87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0" name="Google Shape;2350;g3097498509c_0_3263"/>
          <p:cNvSpPr/>
          <p:nvPr/>
        </p:nvSpPr>
        <p:spPr>
          <a:xfrm rot="5400000">
            <a:off x="3763716" y="4316835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g3097498509c_0_3263"/>
          <p:cNvSpPr/>
          <p:nvPr/>
        </p:nvSpPr>
        <p:spPr>
          <a:xfrm rot="5400000">
            <a:off x="8335716" y="4316835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2" name="Google Shape;2352;g3097498509c_0_3263"/>
          <p:cNvSpPr/>
          <p:nvPr>
            <p:ph idx="9" type="body"/>
          </p:nvPr>
        </p:nvSpPr>
        <p:spPr>
          <a:xfrm>
            <a:off x="512634" y="5036022"/>
            <a:ext cx="3174600" cy="873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3" name="Google Shape;2353;g3097498509c_0_3263"/>
          <p:cNvSpPr/>
          <p:nvPr>
            <p:ph idx="13" type="body"/>
          </p:nvPr>
        </p:nvSpPr>
        <p:spPr>
          <a:xfrm>
            <a:off x="3944092" y="5036022"/>
            <a:ext cx="4295400" cy="87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4" name="Google Shape;2354;g3097498509c_0_3263"/>
          <p:cNvSpPr/>
          <p:nvPr/>
        </p:nvSpPr>
        <p:spPr>
          <a:xfrm rot="5400000">
            <a:off x="3763716" y="542642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g3097498509c_0_3263"/>
          <p:cNvSpPr/>
          <p:nvPr/>
        </p:nvSpPr>
        <p:spPr>
          <a:xfrm rot="5400000">
            <a:off x="8335716" y="542642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g3097498509c_0_3263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7_텍스트연결유형">
  <p:cSld name="09_07_텍스트연결유형"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3097498509c_0_328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9" name="Google Shape;2359;g3097498509c_0_3283"/>
          <p:cNvSpPr/>
          <p:nvPr>
            <p:ph idx="2" type="body"/>
          </p:nvPr>
        </p:nvSpPr>
        <p:spPr>
          <a:xfrm>
            <a:off x="516327" y="1627224"/>
            <a:ext cx="10003800" cy="65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0" name="Google Shape;2360;g3097498509c_0_3283"/>
          <p:cNvSpPr/>
          <p:nvPr>
            <p:ph idx="3" type="body"/>
          </p:nvPr>
        </p:nvSpPr>
        <p:spPr>
          <a:xfrm>
            <a:off x="512634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1" name="Google Shape;2361;g3097498509c_0_3283"/>
          <p:cNvSpPr/>
          <p:nvPr>
            <p:ph idx="4" type="body"/>
          </p:nvPr>
        </p:nvSpPr>
        <p:spPr>
          <a:xfrm>
            <a:off x="3930088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2" name="Google Shape;2362;g3097498509c_0_3283"/>
          <p:cNvSpPr/>
          <p:nvPr/>
        </p:nvSpPr>
        <p:spPr>
          <a:xfrm rot="5400000">
            <a:off x="3753948" y="283593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g3097498509c_0_3283"/>
          <p:cNvSpPr/>
          <p:nvPr>
            <p:ph idx="5" type="body"/>
          </p:nvPr>
        </p:nvSpPr>
        <p:spPr>
          <a:xfrm>
            <a:off x="512634" y="3451956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4" name="Google Shape;2364;g3097498509c_0_3283"/>
          <p:cNvSpPr/>
          <p:nvPr>
            <p:ph idx="6" type="body"/>
          </p:nvPr>
        </p:nvSpPr>
        <p:spPr>
          <a:xfrm>
            <a:off x="3930088" y="3451956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5" name="Google Shape;2365;g3097498509c_0_3283"/>
          <p:cNvSpPr/>
          <p:nvPr/>
        </p:nvSpPr>
        <p:spPr>
          <a:xfrm rot="5400000">
            <a:off x="3753948" y="3729599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g3097498509c_0_3283"/>
          <p:cNvSpPr/>
          <p:nvPr>
            <p:ph idx="7" type="body"/>
          </p:nvPr>
        </p:nvSpPr>
        <p:spPr>
          <a:xfrm>
            <a:off x="512634" y="4345103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7" name="Google Shape;2367;g3097498509c_0_3283"/>
          <p:cNvSpPr/>
          <p:nvPr>
            <p:ph idx="8" type="body"/>
          </p:nvPr>
        </p:nvSpPr>
        <p:spPr>
          <a:xfrm>
            <a:off x="3930088" y="4345103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8" name="Google Shape;2368;g3097498509c_0_3283"/>
          <p:cNvSpPr/>
          <p:nvPr/>
        </p:nvSpPr>
        <p:spPr>
          <a:xfrm rot="5400000">
            <a:off x="3753948" y="462274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g3097498509c_0_3283"/>
          <p:cNvSpPr/>
          <p:nvPr>
            <p:ph idx="9" type="body"/>
          </p:nvPr>
        </p:nvSpPr>
        <p:spPr>
          <a:xfrm>
            <a:off x="512634" y="5238250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0" name="Google Shape;2370;g3097498509c_0_3283"/>
          <p:cNvSpPr/>
          <p:nvPr>
            <p:ph idx="13" type="body"/>
          </p:nvPr>
        </p:nvSpPr>
        <p:spPr>
          <a:xfrm>
            <a:off x="3930088" y="5238250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1" name="Google Shape;2371;g3097498509c_0_3283"/>
          <p:cNvSpPr/>
          <p:nvPr/>
        </p:nvSpPr>
        <p:spPr>
          <a:xfrm rot="5400000">
            <a:off x="3753948" y="551589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g3097498509c_0_3283"/>
          <p:cNvSpPr/>
          <p:nvPr>
            <p:ph idx="14" type="body"/>
          </p:nvPr>
        </p:nvSpPr>
        <p:spPr>
          <a:xfrm>
            <a:off x="7347542" y="2558295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3" name="Google Shape;2373;g3097498509c_0_3283"/>
          <p:cNvSpPr/>
          <p:nvPr/>
        </p:nvSpPr>
        <p:spPr>
          <a:xfrm rot="5400000">
            <a:off x="7171402" y="2835938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g3097498509c_0_3283"/>
          <p:cNvSpPr/>
          <p:nvPr>
            <p:ph idx="15" type="body"/>
          </p:nvPr>
        </p:nvSpPr>
        <p:spPr>
          <a:xfrm>
            <a:off x="7347542" y="3451956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5" name="Google Shape;2375;g3097498509c_0_3283"/>
          <p:cNvSpPr/>
          <p:nvPr/>
        </p:nvSpPr>
        <p:spPr>
          <a:xfrm rot="5400000">
            <a:off x="7171402" y="3729599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g3097498509c_0_3283"/>
          <p:cNvSpPr/>
          <p:nvPr>
            <p:ph idx="16" type="body"/>
          </p:nvPr>
        </p:nvSpPr>
        <p:spPr>
          <a:xfrm>
            <a:off x="7347542" y="4345103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7" name="Google Shape;2377;g3097498509c_0_3283"/>
          <p:cNvSpPr/>
          <p:nvPr/>
        </p:nvSpPr>
        <p:spPr>
          <a:xfrm rot="5400000">
            <a:off x="7171402" y="462274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g3097498509c_0_3283"/>
          <p:cNvSpPr/>
          <p:nvPr>
            <p:ph idx="17" type="body"/>
          </p:nvPr>
        </p:nvSpPr>
        <p:spPr>
          <a:xfrm>
            <a:off x="7347542" y="5238250"/>
            <a:ext cx="3172800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9" name="Google Shape;2379;g3097498509c_0_3283"/>
          <p:cNvSpPr/>
          <p:nvPr/>
        </p:nvSpPr>
        <p:spPr>
          <a:xfrm rot="5400000">
            <a:off x="7171402" y="5515893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g3097498509c_0_3283"/>
          <p:cNvSpPr txBox="1"/>
          <p:nvPr>
            <p:ph idx="1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8_텍스트연결유형">
  <p:cSld name="09_08_텍스트연결유형"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3097498509c_0_330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3" name="Google Shape;2383;g3097498509c_0_3307"/>
          <p:cNvSpPr/>
          <p:nvPr/>
        </p:nvSpPr>
        <p:spPr>
          <a:xfrm>
            <a:off x="0" y="2045112"/>
            <a:ext cx="10776300" cy="3489600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g3097498509c_0_3307"/>
          <p:cNvSpPr/>
          <p:nvPr/>
        </p:nvSpPr>
        <p:spPr>
          <a:xfrm>
            <a:off x="519800" y="2526890"/>
            <a:ext cx="31566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g3097498509c_0_3307"/>
          <p:cNvSpPr txBox="1"/>
          <p:nvPr>
            <p:ph idx="2" type="body"/>
          </p:nvPr>
        </p:nvSpPr>
        <p:spPr>
          <a:xfrm>
            <a:off x="615190" y="2984782"/>
            <a:ext cx="2967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6" name="Google Shape;2386;g3097498509c_0_3307"/>
          <p:cNvSpPr txBox="1"/>
          <p:nvPr>
            <p:ph idx="3" type="body"/>
          </p:nvPr>
        </p:nvSpPr>
        <p:spPr>
          <a:xfrm>
            <a:off x="615190" y="3408383"/>
            <a:ext cx="2967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7" name="Google Shape;2387;g3097498509c_0_3307"/>
          <p:cNvSpPr/>
          <p:nvPr/>
        </p:nvSpPr>
        <p:spPr>
          <a:xfrm>
            <a:off x="3942508" y="2526890"/>
            <a:ext cx="31566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g3097498509c_0_3307"/>
          <p:cNvSpPr txBox="1"/>
          <p:nvPr>
            <p:ph idx="4" type="body"/>
          </p:nvPr>
        </p:nvSpPr>
        <p:spPr>
          <a:xfrm>
            <a:off x="4037898" y="2984782"/>
            <a:ext cx="2967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9" name="Google Shape;2389;g3097498509c_0_3307"/>
          <p:cNvSpPr/>
          <p:nvPr/>
        </p:nvSpPr>
        <p:spPr>
          <a:xfrm>
            <a:off x="7359331" y="2526890"/>
            <a:ext cx="31566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g3097498509c_0_3307"/>
          <p:cNvSpPr txBox="1"/>
          <p:nvPr>
            <p:ph idx="5" type="body"/>
          </p:nvPr>
        </p:nvSpPr>
        <p:spPr>
          <a:xfrm>
            <a:off x="7454721" y="2984782"/>
            <a:ext cx="29670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1" name="Google Shape;2391;g3097498509c_0_3307"/>
          <p:cNvSpPr txBox="1"/>
          <p:nvPr>
            <p:ph idx="6" type="body"/>
          </p:nvPr>
        </p:nvSpPr>
        <p:spPr>
          <a:xfrm>
            <a:off x="4037360" y="3408383"/>
            <a:ext cx="2967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2" name="Google Shape;2392;g3097498509c_0_3307"/>
          <p:cNvSpPr txBox="1"/>
          <p:nvPr>
            <p:ph idx="7" type="body"/>
          </p:nvPr>
        </p:nvSpPr>
        <p:spPr>
          <a:xfrm>
            <a:off x="7454183" y="3408383"/>
            <a:ext cx="29670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3" name="Google Shape;2393;g3097498509c_0_3307"/>
          <p:cNvSpPr txBox="1"/>
          <p:nvPr>
            <p:ph idx="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9_텍스트연결유형">
  <p:cSld name="09_09_텍스트연결유형"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3097498509c_0_3320"/>
          <p:cNvSpPr/>
          <p:nvPr/>
        </p:nvSpPr>
        <p:spPr>
          <a:xfrm>
            <a:off x="0" y="2045112"/>
            <a:ext cx="10776300" cy="3489600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g3097498509c_0_332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7" name="Google Shape;2397;g3097498509c_0_3320"/>
          <p:cNvSpPr/>
          <p:nvPr/>
        </p:nvSpPr>
        <p:spPr>
          <a:xfrm>
            <a:off x="519800" y="2526890"/>
            <a:ext cx="22989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g3097498509c_0_3320"/>
          <p:cNvSpPr txBox="1"/>
          <p:nvPr>
            <p:ph idx="2" type="body"/>
          </p:nvPr>
        </p:nvSpPr>
        <p:spPr>
          <a:xfrm>
            <a:off x="673913" y="2760956"/>
            <a:ext cx="2004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9" name="Google Shape;2399;g3097498509c_0_3320"/>
          <p:cNvSpPr txBox="1"/>
          <p:nvPr>
            <p:ph idx="3" type="body"/>
          </p:nvPr>
        </p:nvSpPr>
        <p:spPr>
          <a:xfrm>
            <a:off x="673913" y="3678173"/>
            <a:ext cx="200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0" name="Google Shape;2400;g3097498509c_0_3320"/>
          <p:cNvSpPr/>
          <p:nvPr/>
        </p:nvSpPr>
        <p:spPr>
          <a:xfrm>
            <a:off x="3086831" y="2526890"/>
            <a:ext cx="22989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g3097498509c_0_3320"/>
          <p:cNvSpPr/>
          <p:nvPr/>
        </p:nvSpPr>
        <p:spPr>
          <a:xfrm>
            <a:off x="5653862" y="2526890"/>
            <a:ext cx="22989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g3097498509c_0_3320"/>
          <p:cNvSpPr/>
          <p:nvPr/>
        </p:nvSpPr>
        <p:spPr>
          <a:xfrm>
            <a:off x="8215008" y="2526890"/>
            <a:ext cx="2298900" cy="251550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g3097498509c_0_3320"/>
          <p:cNvSpPr txBox="1"/>
          <p:nvPr>
            <p:ph idx="4" type="body"/>
          </p:nvPr>
        </p:nvSpPr>
        <p:spPr>
          <a:xfrm>
            <a:off x="3239559" y="2760956"/>
            <a:ext cx="2004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4" name="Google Shape;2404;g3097498509c_0_3320"/>
          <p:cNvSpPr txBox="1"/>
          <p:nvPr>
            <p:ph idx="5" type="body"/>
          </p:nvPr>
        </p:nvSpPr>
        <p:spPr>
          <a:xfrm>
            <a:off x="3239559" y="3678173"/>
            <a:ext cx="200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5" name="Google Shape;2405;g3097498509c_0_3320"/>
          <p:cNvSpPr txBox="1"/>
          <p:nvPr>
            <p:ph idx="6" type="body"/>
          </p:nvPr>
        </p:nvSpPr>
        <p:spPr>
          <a:xfrm>
            <a:off x="5805206" y="2760956"/>
            <a:ext cx="2004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6" name="Google Shape;2406;g3097498509c_0_3320"/>
          <p:cNvSpPr txBox="1"/>
          <p:nvPr>
            <p:ph idx="7" type="body"/>
          </p:nvPr>
        </p:nvSpPr>
        <p:spPr>
          <a:xfrm>
            <a:off x="5805206" y="3678173"/>
            <a:ext cx="200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7" name="Google Shape;2407;g3097498509c_0_3320"/>
          <p:cNvSpPr txBox="1"/>
          <p:nvPr>
            <p:ph idx="8" type="body"/>
          </p:nvPr>
        </p:nvSpPr>
        <p:spPr>
          <a:xfrm>
            <a:off x="8361975" y="2760956"/>
            <a:ext cx="20043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8" name="Google Shape;2408;g3097498509c_0_3320"/>
          <p:cNvSpPr txBox="1"/>
          <p:nvPr>
            <p:ph idx="9" type="body"/>
          </p:nvPr>
        </p:nvSpPr>
        <p:spPr>
          <a:xfrm>
            <a:off x="8361975" y="3678173"/>
            <a:ext cx="200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9" name="Google Shape;2409;g3097498509c_0_3320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10_텍스트연결유형">
  <p:cSld name="09_10_텍스트연결유형"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3097498509c_0_333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2" name="Google Shape;2412;g3097498509c_0_3336"/>
          <p:cNvSpPr/>
          <p:nvPr/>
        </p:nvSpPr>
        <p:spPr>
          <a:xfrm>
            <a:off x="0" y="2045112"/>
            <a:ext cx="10776300" cy="3489600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g3097498509c_0_3336"/>
          <p:cNvSpPr/>
          <p:nvPr>
            <p:ph idx="2" type="body"/>
          </p:nvPr>
        </p:nvSpPr>
        <p:spPr>
          <a:xfrm>
            <a:off x="516327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4" name="Google Shape;2414;g3097498509c_0_3336"/>
          <p:cNvSpPr/>
          <p:nvPr>
            <p:ph idx="3" type="body"/>
          </p:nvPr>
        </p:nvSpPr>
        <p:spPr>
          <a:xfrm>
            <a:off x="1916921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5" name="Google Shape;2415;g3097498509c_0_3336"/>
          <p:cNvSpPr/>
          <p:nvPr>
            <p:ph idx="4" type="body"/>
          </p:nvPr>
        </p:nvSpPr>
        <p:spPr>
          <a:xfrm>
            <a:off x="3317515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6" name="Google Shape;2416;g3097498509c_0_3336"/>
          <p:cNvSpPr/>
          <p:nvPr>
            <p:ph idx="5" type="body"/>
          </p:nvPr>
        </p:nvSpPr>
        <p:spPr>
          <a:xfrm>
            <a:off x="4718109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7" name="Google Shape;2417;g3097498509c_0_3336"/>
          <p:cNvSpPr/>
          <p:nvPr>
            <p:ph idx="6" type="body"/>
          </p:nvPr>
        </p:nvSpPr>
        <p:spPr>
          <a:xfrm>
            <a:off x="6118703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8" name="Google Shape;2418;g3097498509c_0_3336"/>
          <p:cNvSpPr/>
          <p:nvPr>
            <p:ph idx="7" type="body"/>
          </p:nvPr>
        </p:nvSpPr>
        <p:spPr>
          <a:xfrm>
            <a:off x="7519297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9" name="Google Shape;2419;g3097498509c_0_3336"/>
          <p:cNvSpPr/>
          <p:nvPr>
            <p:ph idx="8" type="body"/>
          </p:nvPr>
        </p:nvSpPr>
        <p:spPr>
          <a:xfrm>
            <a:off x="8919888" y="2967051"/>
            <a:ext cx="1236900" cy="16302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0" name="Google Shape;2420;g3097498509c_0_3336"/>
          <p:cNvSpPr txBox="1"/>
          <p:nvPr>
            <p:ph idx="9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1_텍스트비교유형">
  <p:cSld name="10_01_텍스트비교유형"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3097498509c_0_334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3" name="Google Shape;2423;g3097498509c_0_3347"/>
          <p:cNvSpPr/>
          <p:nvPr>
            <p:ph idx="2" type="body"/>
          </p:nvPr>
        </p:nvSpPr>
        <p:spPr>
          <a:xfrm>
            <a:off x="512634" y="1627224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4" name="Google Shape;2424;g3097498509c_0_3347"/>
          <p:cNvSpPr/>
          <p:nvPr>
            <p:ph idx="3" type="body"/>
          </p:nvPr>
        </p:nvSpPr>
        <p:spPr>
          <a:xfrm>
            <a:off x="5083728" y="1627224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5" name="Google Shape;2425;g3097498509c_0_3347"/>
          <p:cNvSpPr/>
          <p:nvPr>
            <p:ph idx="4" type="body"/>
          </p:nvPr>
        </p:nvSpPr>
        <p:spPr>
          <a:xfrm>
            <a:off x="512634" y="2770189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6" name="Google Shape;2426;g3097498509c_0_3347"/>
          <p:cNvSpPr/>
          <p:nvPr>
            <p:ph idx="5" type="body"/>
          </p:nvPr>
        </p:nvSpPr>
        <p:spPr>
          <a:xfrm>
            <a:off x="5083728" y="2770189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7" name="Google Shape;2427;g3097498509c_0_3347"/>
          <p:cNvSpPr/>
          <p:nvPr>
            <p:ph idx="6" type="body"/>
          </p:nvPr>
        </p:nvSpPr>
        <p:spPr>
          <a:xfrm>
            <a:off x="512634" y="3913154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8" name="Google Shape;2428;g3097498509c_0_3347"/>
          <p:cNvSpPr/>
          <p:nvPr>
            <p:ph idx="7" type="body"/>
          </p:nvPr>
        </p:nvSpPr>
        <p:spPr>
          <a:xfrm>
            <a:off x="5083728" y="3913154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9" name="Google Shape;2429;g3097498509c_0_3347"/>
          <p:cNvSpPr/>
          <p:nvPr>
            <p:ph idx="8" type="body"/>
          </p:nvPr>
        </p:nvSpPr>
        <p:spPr>
          <a:xfrm>
            <a:off x="512634" y="5056118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0" name="Google Shape;2430;g3097498509c_0_3347"/>
          <p:cNvSpPr/>
          <p:nvPr>
            <p:ph idx="9" type="body"/>
          </p:nvPr>
        </p:nvSpPr>
        <p:spPr>
          <a:xfrm>
            <a:off x="5083728" y="5056118"/>
            <a:ext cx="5436600" cy="89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1" name="Google Shape;2431;g3097498509c_0_3347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2_텍스트비교유형">
  <p:cSld name="10_02_텍스트비교유형"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3097498509c_0_335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4" name="Google Shape;2434;g3097498509c_0_3358"/>
          <p:cNvSpPr/>
          <p:nvPr>
            <p:ph idx="2" type="body"/>
          </p:nvPr>
        </p:nvSpPr>
        <p:spPr>
          <a:xfrm>
            <a:off x="504825" y="2005013"/>
            <a:ext cx="5081700" cy="712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5" name="Google Shape;2435;g3097498509c_0_3358"/>
          <p:cNvSpPr/>
          <p:nvPr>
            <p:ph idx="3" type="body"/>
          </p:nvPr>
        </p:nvSpPr>
        <p:spPr>
          <a:xfrm>
            <a:off x="504825" y="2717982"/>
            <a:ext cx="5081700" cy="2827200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6" name="Google Shape;2436;g3097498509c_0_3358"/>
          <p:cNvSpPr/>
          <p:nvPr>
            <p:ph idx="4" type="body"/>
          </p:nvPr>
        </p:nvSpPr>
        <p:spPr>
          <a:xfrm>
            <a:off x="5395606" y="1650256"/>
            <a:ext cx="5141100" cy="712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7" name="Google Shape;2437;g3097498509c_0_3358"/>
          <p:cNvSpPr/>
          <p:nvPr>
            <p:ph idx="5" type="body"/>
          </p:nvPr>
        </p:nvSpPr>
        <p:spPr>
          <a:xfrm>
            <a:off x="5395606" y="2363224"/>
            <a:ext cx="5141100" cy="3525900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8" name="Google Shape;2438;g3097498509c_0_3358"/>
          <p:cNvSpPr txBox="1"/>
          <p:nvPr>
            <p:ph idx="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3_텍스트비교유형">
  <p:cSld name="10_03_텍스트비교유형"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g3097498509c_0_3365"/>
          <p:cNvSpPr/>
          <p:nvPr/>
        </p:nvSpPr>
        <p:spPr>
          <a:xfrm flipH="1" rot="5400000">
            <a:off x="3405059" y="2120237"/>
            <a:ext cx="4221600" cy="336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g3097498509c_0_3365"/>
          <p:cNvSpPr/>
          <p:nvPr/>
        </p:nvSpPr>
        <p:spPr>
          <a:xfrm rot="-5400000">
            <a:off x="70341" y="2141741"/>
            <a:ext cx="4221600" cy="3306600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2" name="Google Shape;2442;g3097498509c_0_3365"/>
          <p:cNvSpPr/>
          <p:nvPr/>
        </p:nvSpPr>
        <p:spPr>
          <a:xfrm flipH="1" rot="5400000">
            <a:off x="6738672" y="2148587"/>
            <a:ext cx="4221600" cy="3306600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g3097498509c_0_336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4" name="Google Shape;2444;g3097498509c_0_3365"/>
          <p:cNvSpPr txBox="1"/>
          <p:nvPr>
            <p:ph idx="2" type="body"/>
          </p:nvPr>
        </p:nvSpPr>
        <p:spPr>
          <a:xfrm>
            <a:off x="663027" y="1949893"/>
            <a:ext cx="3033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5" name="Google Shape;2445;g3097498509c_0_3365"/>
          <p:cNvSpPr txBox="1"/>
          <p:nvPr>
            <p:ph idx="3" type="body"/>
          </p:nvPr>
        </p:nvSpPr>
        <p:spPr>
          <a:xfrm>
            <a:off x="663027" y="2741555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6" name="Google Shape;2446;g3097498509c_0_3365"/>
          <p:cNvSpPr txBox="1"/>
          <p:nvPr>
            <p:ph idx="4" type="body"/>
          </p:nvPr>
        </p:nvSpPr>
        <p:spPr>
          <a:xfrm>
            <a:off x="663027" y="3587012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7" name="Google Shape;2447;g3097498509c_0_3365"/>
          <p:cNvSpPr txBox="1"/>
          <p:nvPr>
            <p:ph idx="5" type="body"/>
          </p:nvPr>
        </p:nvSpPr>
        <p:spPr>
          <a:xfrm>
            <a:off x="663027" y="4432469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8" name="Google Shape;2448;g3097498509c_0_3365"/>
          <p:cNvSpPr txBox="1"/>
          <p:nvPr>
            <p:ph idx="6" type="body"/>
          </p:nvPr>
        </p:nvSpPr>
        <p:spPr>
          <a:xfrm>
            <a:off x="663027" y="5277927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9" name="Google Shape;2449;g3097498509c_0_3365"/>
          <p:cNvSpPr txBox="1"/>
          <p:nvPr>
            <p:ph idx="7" type="body"/>
          </p:nvPr>
        </p:nvSpPr>
        <p:spPr>
          <a:xfrm>
            <a:off x="7357742" y="1949893"/>
            <a:ext cx="3033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0" name="Google Shape;2450;g3097498509c_0_3365"/>
          <p:cNvSpPr txBox="1"/>
          <p:nvPr>
            <p:ph idx="8" type="body"/>
          </p:nvPr>
        </p:nvSpPr>
        <p:spPr>
          <a:xfrm>
            <a:off x="7357742" y="2741555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1" name="Google Shape;2451;g3097498509c_0_3365"/>
          <p:cNvSpPr txBox="1"/>
          <p:nvPr>
            <p:ph idx="9" type="body"/>
          </p:nvPr>
        </p:nvSpPr>
        <p:spPr>
          <a:xfrm>
            <a:off x="7357742" y="3587012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2" name="Google Shape;2452;g3097498509c_0_3365"/>
          <p:cNvSpPr txBox="1"/>
          <p:nvPr>
            <p:ph idx="13" type="body"/>
          </p:nvPr>
        </p:nvSpPr>
        <p:spPr>
          <a:xfrm>
            <a:off x="7357742" y="4432469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3" name="Google Shape;2453;g3097498509c_0_3365"/>
          <p:cNvSpPr txBox="1"/>
          <p:nvPr>
            <p:ph idx="14" type="body"/>
          </p:nvPr>
        </p:nvSpPr>
        <p:spPr>
          <a:xfrm>
            <a:off x="7357742" y="5277927"/>
            <a:ext cx="30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4" name="Google Shape;2454;g3097498509c_0_3365"/>
          <p:cNvSpPr txBox="1"/>
          <p:nvPr>
            <p:ph idx="15" type="body"/>
          </p:nvPr>
        </p:nvSpPr>
        <p:spPr>
          <a:xfrm>
            <a:off x="3994056" y="1949893"/>
            <a:ext cx="3033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5" name="Google Shape;2455;g3097498509c_0_3365"/>
          <p:cNvSpPr txBox="1"/>
          <p:nvPr>
            <p:ph idx="16" type="body"/>
          </p:nvPr>
        </p:nvSpPr>
        <p:spPr>
          <a:xfrm>
            <a:off x="3994056" y="2756944"/>
            <a:ext cx="303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6" name="Google Shape;2456;g3097498509c_0_3365"/>
          <p:cNvSpPr txBox="1"/>
          <p:nvPr>
            <p:ph idx="17" type="body"/>
          </p:nvPr>
        </p:nvSpPr>
        <p:spPr>
          <a:xfrm>
            <a:off x="3994056" y="3602401"/>
            <a:ext cx="303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7" name="Google Shape;2457;g3097498509c_0_3365"/>
          <p:cNvSpPr txBox="1"/>
          <p:nvPr>
            <p:ph idx="18" type="body"/>
          </p:nvPr>
        </p:nvSpPr>
        <p:spPr>
          <a:xfrm>
            <a:off x="3994056" y="4447858"/>
            <a:ext cx="303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8" name="Google Shape;2458;g3097498509c_0_3365"/>
          <p:cNvSpPr txBox="1"/>
          <p:nvPr>
            <p:ph idx="19" type="body"/>
          </p:nvPr>
        </p:nvSpPr>
        <p:spPr>
          <a:xfrm>
            <a:off x="3994056" y="5293316"/>
            <a:ext cx="3033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459" name="Google Shape;2459;g3097498509c_0_3365"/>
          <p:cNvCxnSpPr/>
          <p:nvPr/>
        </p:nvCxnSpPr>
        <p:spPr>
          <a:xfrm rot="10800000">
            <a:off x="545162" y="2536371"/>
            <a:ext cx="9971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0" name="Google Shape;2460;g3097498509c_0_3365"/>
          <p:cNvCxnSpPr/>
          <p:nvPr/>
        </p:nvCxnSpPr>
        <p:spPr>
          <a:xfrm rot="10800000">
            <a:off x="545162" y="3389085"/>
            <a:ext cx="9971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1" name="Google Shape;2461;g3097498509c_0_3365"/>
          <p:cNvCxnSpPr/>
          <p:nvPr/>
        </p:nvCxnSpPr>
        <p:spPr>
          <a:xfrm rot="10800000">
            <a:off x="545162" y="4241799"/>
            <a:ext cx="9971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2" name="Google Shape;2462;g3097498509c_0_3365"/>
          <p:cNvCxnSpPr/>
          <p:nvPr/>
        </p:nvCxnSpPr>
        <p:spPr>
          <a:xfrm rot="10800000">
            <a:off x="545162" y="5094514"/>
            <a:ext cx="99714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3" name="Google Shape;2463;g3097498509c_0_3365"/>
          <p:cNvSpPr txBox="1"/>
          <p:nvPr>
            <p:ph idx="20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4_텍스트비교유형">
  <p:cSld name="10_04_텍스트비교유형"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g3097498509c_0_339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6" name="Google Shape;2466;g3097498509c_0_3390"/>
          <p:cNvSpPr/>
          <p:nvPr/>
        </p:nvSpPr>
        <p:spPr>
          <a:xfrm>
            <a:off x="7130909" y="2145251"/>
            <a:ext cx="3013800" cy="301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g3097498509c_0_3390"/>
          <p:cNvSpPr txBox="1"/>
          <p:nvPr>
            <p:ph idx="2" type="body"/>
          </p:nvPr>
        </p:nvSpPr>
        <p:spPr>
          <a:xfrm>
            <a:off x="7603170" y="2963922"/>
            <a:ext cx="206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8" name="Google Shape;2468;g3097498509c_0_3390"/>
          <p:cNvSpPr/>
          <p:nvPr/>
        </p:nvSpPr>
        <p:spPr>
          <a:xfrm>
            <a:off x="904279" y="2145251"/>
            <a:ext cx="3013800" cy="3013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g3097498509c_0_3390"/>
          <p:cNvSpPr txBox="1"/>
          <p:nvPr>
            <p:ph idx="3" type="body"/>
          </p:nvPr>
        </p:nvSpPr>
        <p:spPr>
          <a:xfrm>
            <a:off x="1376540" y="2963922"/>
            <a:ext cx="206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0" name="Google Shape;2470;g3097498509c_0_3390"/>
          <p:cNvSpPr txBox="1"/>
          <p:nvPr>
            <p:ph idx="4" type="body"/>
          </p:nvPr>
        </p:nvSpPr>
        <p:spPr>
          <a:xfrm>
            <a:off x="1376540" y="3523752"/>
            <a:ext cx="2069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1" name="Google Shape;2471;g3097498509c_0_3390"/>
          <p:cNvSpPr/>
          <p:nvPr/>
        </p:nvSpPr>
        <p:spPr>
          <a:xfrm>
            <a:off x="3701144" y="1828801"/>
            <a:ext cx="3646800" cy="36468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g3097498509c_0_3390"/>
          <p:cNvSpPr txBox="1"/>
          <p:nvPr>
            <p:ph idx="5" type="body"/>
          </p:nvPr>
        </p:nvSpPr>
        <p:spPr>
          <a:xfrm>
            <a:off x="4489855" y="2799893"/>
            <a:ext cx="2069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3" name="Google Shape;2473;g3097498509c_0_3390"/>
          <p:cNvSpPr txBox="1"/>
          <p:nvPr>
            <p:ph idx="6" type="body"/>
          </p:nvPr>
        </p:nvSpPr>
        <p:spPr>
          <a:xfrm>
            <a:off x="4489855" y="3480208"/>
            <a:ext cx="206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4" name="Google Shape;2474;g3097498509c_0_3390"/>
          <p:cNvSpPr txBox="1"/>
          <p:nvPr>
            <p:ph idx="7" type="body"/>
          </p:nvPr>
        </p:nvSpPr>
        <p:spPr>
          <a:xfrm>
            <a:off x="7603169" y="3523752"/>
            <a:ext cx="2069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5" name="Google Shape;2475;g3097498509c_0_3390"/>
          <p:cNvSpPr txBox="1"/>
          <p:nvPr>
            <p:ph idx="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5_텍스트비교유형">
  <p:cSld name="10_05_텍스트비교유형"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3097498509c_0_340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8" name="Google Shape;2478;g3097498509c_0_3402"/>
          <p:cNvSpPr/>
          <p:nvPr/>
        </p:nvSpPr>
        <p:spPr>
          <a:xfrm>
            <a:off x="6955973" y="922003"/>
            <a:ext cx="3646800" cy="364680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g3097498509c_0_3402"/>
          <p:cNvSpPr txBox="1"/>
          <p:nvPr>
            <p:ph idx="2" type="body"/>
          </p:nvPr>
        </p:nvSpPr>
        <p:spPr>
          <a:xfrm>
            <a:off x="7527408" y="2000796"/>
            <a:ext cx="25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0" name="Google Shape;2480;g3097498509c_0_3402"/>
          <p:cNvSpPr txBox="1"/>
          <p:nvPr>
            <p:ph idx="3" type="body"/>
          </p:nvPr>
        </p:nvSpPr>
        <p:spPr>
          <a:xfrm>
            <a:off x="7527408" y="2617679"/>
            <a:ext cx="25038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1" name="Google Shape;2481;g3097498509c_0_3402"/>
          <p:cNvSpPr/>
          <p:nvPr/>
        </p:nvSpPr>
        <p:spPr>
          <a:xfrm>
            <a:off x="3703619" y="922003"/>
            <a:ext cx="3646800" cy="364680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g3097498509c_0_3402"/>
          <p:cNvSpPr txBox="1"/>
          <p:nvPr>
            <p:ph idx="4" type="body"/>
          </p:nvPr>
        </p:nvSpPr>
        <p:spPr>
          <a:xfrm>
            <a:off x="4275054" y="2000796"/>
            <a:ext cx="25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3" name="Google Shape;2483;g3097498509c_0_3402"/>
          <p:cNvSpPr txBox="1"/>
          <p:nvPr>
            <p:ph idx="5" type="body"/>
          </p:nvPr>
        </p:nvSpPr>
        <p:spPr>
          <a:xfrm>
            <a:off x="4275054" y="2617679"/>
            <a:ext cx="25038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4" name="Google Shape;2484;g3097498509c_0_3402"/>
          <p:cNvSpPr/>
          <p:nvPr/>
        </p:nvSpPr>
        <p:spPr>
          <a:xfrm>
            <a:off x="504818" y="922003"/>
            <a:ext cx="3646800" cy="364680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g3097498509c_0_3402"/>
          <p:cNvSpPr txBox="1"/>
          <p:nvPr>
            <p:ph idx="6" type="body"/>
          </p:nvPr>
        </p:nvSpPr>
        <p:spPr>
          <a:xfrm>
            <a:off x="1076253" y="2000796"/>
            <a:ext cx="25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6" name="Google Shape;2486;g3097498509c_0_3402"/>
          <p:cNvSpPr txBox="1"/>
          <p:nvPr>
            <p:ph idx="7" type="body"/>
          </p:nvPr>
        </p:nvSpPr>
        <p:spPr>
          <a:xfrm>
            <a:off x="1076253" y="2617679"/>
            <a:ext cx="25038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7" name="Google Shape;2487;g3097498509c_0_3402"/>
          <p:cNvSpPr/>
          <p:nvPr>
            <p:ph idx="8" type="body"/>
          </p:nvPr>
        </p:nvSpPr>
        <p:spPr>
          <a:xfrm>
            <a:off x="516327" y="5139327"/>
            <a:ext cx="10003800" cy="792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8" name="Google Shape;2488;g3097498509c_0_3402"/>
          <p:cNvSpPr/>
          <p:nvPr/>
        </p:nvSpPr>
        <p:spPr>
          <a:xfrm rot="10800000">
            <a:off x="5246734" y="4687326"/>
            <a:ext cx="543000" cy="290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2_인물2">
  <p:cSld name="02_02_인물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112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112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11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22" name="Google Shape;422;p112"/>
          <p:cNvCxnSpPr/>
          <p:nvPr/>
        </p:nvCxnSpPr>
        <p:spPr>
          <a:xfrm>
            <a:off x="511745" y="4329629"/>
            <a:ext cx="10018995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23" name="Google Shape;423;p112"/>
          <p:cNvSpPr txBox="1"/>
          <p:nvPr>
            <p:ph idx="2" type="body"/>
          </p:nvPr>
        </p:nvSpPr>
        <p:spPr>
          <a:xfrm>
            <a:off x="6432736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112"/>
          <p:cNvSpPr txBox="1"/>
          <p:nvPr>
            <p:ph idx="3" type="body"/>
          </p:nvPr>
        </p:nvSpPr>
        <p:spPr>
          <a:xfrm>
            <a:off x="428542" y="2484055"/>
            <a:ext cx="5401264" cy="754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112"/>
          <p:cNvSpPr/>
          <p:nvPr>
            <p:ph idx="4" type="body"/>
          </p:nvPr>
        </p:nvSpPr>
        <p:spPr>
          <a:xfrm>
            <a:off x="496231" y="1831295"/>
            <a:ext cx="1853045" cy="4919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112"/>
          <p:cNvSpPr/>
          <p:nvPr>
            <p:ph idx="5" type="pic"/>
          </p:nvPr>
        </p:nvSpPr>
        <p:spPr>
          <a:xfrm>
            <a:off x="8471340" y="1756311"/>
            <a:ext cx="2059400" cy="205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7" name="Google Shape;427;p112"/>
          <p:cNvSpPr txBox="1"/>
          <p:nvPr>
            <p:ph idx="6" type="body"/>
          </p:nvPr>
        </p:nvSpPr>
        <p:spPr>
          <a:xfrm>
            <a:off x="417526" y="328476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112"/>
          <p:cNvSpPr txBox="1"/>
          <p:nvPr>
            <p:ph idx="7" type="body"/>
          </p:nvPr>
        </p:nvSpPr>
        <p:spPr>
          <a:xfrm>
            <a:off x="417526" y="461078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112"/>
          <p:cNvSpPr txBox="1"/>
          <p:nvPr>
            <p:ph idx="8" type="body"/>
          </p:nvPr>
        </p:nvSpPr>
        <p:spPr>
          <a:xfrm>
            <a:off x="3885004" y="328476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112"/>
          <p:cNvSpPr txBox="1"/>
          <p:nvPr>
            <p:ph idx="9" type="body"/>
          </p:nvPr>
        </p:nvSpPr>
        <p:spPr>
          <a:xfrm>
            <a:off x="3885004" y="4610786"/>
            <a:ext cx="3366824" cy="899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31" name="Google Shape;431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1_텍스트 표유형">
  <p:cSld name="11_01_텍스트 표유형"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g3097498509c_0_341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1" name="Google Shape;2491;g3097498509c_0_3415"/>
          <p:cNvSpPr txBox="1"/>
          <p:nvPr>
            <p:ph idx="2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2492" name="Google Shape;2492;g3097498509c_0_3415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598475"/>
                <a:gridCol w="8405925"/>
              </a:tblGrid>
              <a:tr h="710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ko-KR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2_텍스트 표유형">
  <p:cSld name="11_02_텍스트 표유형"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3097498509c_0_341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5" name="Google Shape;2495;g3097498509c_0_3419"/>
          <p:cNvSpPr txBox="1"/>
          <p:nvPr>
            <p:ph idx="2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2496" name="Google Shape;2496;g3097498509c_0_3419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598475"/>
                <a:gridCol w="4202950"/>
                <a:gridCol w="420295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3_텍스트 표유형">
  <p:cSld name="11_03_텍스트 표유형"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3097498509c_0_342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9" name="Google Shape;2499;g3097498509c_0_3423"/>
          <p:cNvSpPr txBox="1"/>
          <p:nvPr>
            <p:ph idx="2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2500" name="Google Shape;2500;g3097498509c_0_3423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125600"/>
                <a:gridCol w="2959600"/>
                <a:gridCol w="2959600"/>
                <a:gridCol w="295960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C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 표유형">
  <p:cSld name="12_04_텍스트 표유형"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2" name="Google Shape;2502;g3097498509c_0_3427"/>
          <p:cNvGraphicFramePr/>
          <p:nvPr/>
        </p:nvGraphicFramePr>
        <p:xfrm>
          <a:off x="504818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999100"/>
                <a:gridCol w="80337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503" name="Google Shape;2503;g3097498509c_0_342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4" name="Google Shape;2504;g3097498509c_0_3427"/>
          <p:cNvSpPr txBox="1"/>
          <p:nvPr>
            <p:ph idx="2" type="body"/>
          </p:nvPr>
        </p:nvSpPr>
        <p:spPr>
          <a:xfrm>
            <a:off x="675510" y="10578983"/>
            <a:ext cx="14073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5" name="Google Shape;2505;g3097498509c_0_3427"/>
          <p:cNvSpPr txBox="1"/>
          <p:nvPr>
            <p:ph idx="3" type="body"/>
          </p:nvPr>
        </p:nvSpPr>
        <p:spPr>
          <a:xfrm>
            <a:off x="675510" y="10872404"/>
            <a:ext cx="14073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6" name="Google Shape;2506;g3097498509c_0_3427"/>
          <p:cNvSpPr txBox="1"/>
          <p:nvPr>
            <p:ph idx="4" type="body"/>
          </p:nvPr>
        </p:nvSpPr>
        <p:spPr>
          <a:xfrm>
            <a:off x="2705095" y="10578983"/>
            <a:ext cx="7495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907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7" name="Google Shape;2507;g3097498509c_0_3427"/>
          <p:cNvSpPr txBox="1"/>
          <p:nvPr>
            <p:ph idx="5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 표유형">
  <p:cSld name="13_04_텍스트 표유형"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9" name="Google Shape;2509;g3097498509c_0_3434"/>
          <p:cNvGraphicFramePr/>
          <p:nvPr/>
        </p:nvGraphicFramePr>
        <p:xfrm>
          <a:off x="504814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996650"/>
                <a:gridCol w="5749150"/>
                <a:gridCol w="22870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363537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510" name="Google Shape;2510;g3097498509c_0_3434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1" name="Google Shape;2511;g3097498509c_0_3434"/>
          <p:cNvSpPr txBox="1"/>
          <p:nvPr>
            <p:ph idx="2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6_텍스트 표유형">
  <p:cSld name="11_06_텍스트 표유형"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097498509c_0_343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4" name="Google Shape;2514;g3097498509c_0_3438"/>
          <p:cNvSpPr/>
          <p:nvPr>
            <p:ph idx="2" type="body"/>
          </p:nvPr>
        </p:nvSpPr>
        <p:spPr>
          <a:xfrm>
            <a:off x="517790" y="1627224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5" name="Google Shape;2515;g3097498509c_0_3438"/>
          <p:cNvSpPr/>
          <p:nvPr>
            <p:ph idx="3" type="body"/>
          </p:nvPr>
        </p:nvSpPr>
        <p:spPr>
          <a:xfrm>
            <a:off x="517790" y="3150121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6" name="Google Shape;2516;g3097498509c_0_3438"/>
          <p:cNvSpPr/>
          <p:nvPr>
            <p:ph idx="4" type="body"/>
          </p:nvPr>
        </p:nvSpPr>
        <p:spPr>
          <a:xfrm>
            <a:off x="517790" y="4673019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7" name="Google Shape;2517;g3097498509c_0_3438"/>
          <p:cNvSpPr/>
          <p:nvPr>
            <p:ph idx="5" type="body"/>
          </p:nvPr>
        </p:nvSpPr>
        <p:spPr>
          <a:xfrm>
            <a:off x="2817867" y="1627224"/>
            <a:ext cx="77118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8" name="Google Shape;2518;g3097498509c_0_3438"/>
          <p:cNvSpPr/>
          <p:nvPr>
            <p:ph idx="6" type="body"/>
          </p:nvPr>
        </p:nvSpPr>
        <p:spPr>
          <a:xfrm>
            <a:off x="2817867" y="3150121"/>
            <a:ext cx="77118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9" name="Google Shape;2519;g3097498509c_0_3438"/>
          <p:cNvSpPr/>
          <p:nvPr>
            <p:ph idx="7" type="body"/>
          </p:nvPr>
        </p:nvSpPr>
        <p:spPr>
          <a:xfrm>
            <a:off x="2817868" y="4673019"/>
            <a:ext cx="77118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0" name="Google Shape;2520;g3097498509c_0_3438"/>
          <p:cNvSpPr txBox="1"/>
          <p:nvPr>
            <p:ph idx="8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7_텍스트 표유형">
  <p:cSld name="11_07_텍스트 표유형"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3097498509c_0_344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3" name="Google Shape;2523;g3097498509c_0_3447"/>
          <p:cNvSpPr/>
          <p:nvPr>
            <p:ph idx="2" type="body"/>
          </p:nvPr>
        </p:nvSpPr>
        <p:spPr>
          <a:xfrm>
            <a:off x="7374495" y="1627224"/>
            <a:ext cx="31551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4" name="Google Shape;2524;g3097498509c_0_3447"/>
          <p:cNvSpPr/>
          <p:nvPr>
            <p:ph idx="3" type="body"/>
          </p:nvPr>
        </p:nvSpPr>
        <p:spPr>
          <a:xfrm>
            <a:off x="517790" y="1627224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5" name="Google Shape;2525;g3097498509c_0_3447"/>
          <p:cNvSpPr/>
          <p:nvPr>
            <p:ph idx="4" type="body"/>
          </p:nvPr>
        </p:nvSpPr>
        <p:spPr>
          <a:xfrm>
            <a:off x="517790" y="3150121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6" name="Google Shape;2526;g3097498509c_0_3447"/>
          <p:cNvSpPr/>
          <p:nvPr>
            <p:ph idx="5" type="body"/>
          </p:nvPr>
        </p:nvSpPr>
        <p:spPr>
          <a:xfrm>
            <a:off x="517790" y="4673019"/>
            <a:ext cx="2024400" cy="12306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7" name="Google Shape;2527;g3097498509c_0_3447"/>
          <p:cNvSpPr/>
          <p:nvPr>
            <p:ph idx="6" type="body"/>
          </p:nvPr>
        </p:nvSpPr>
        <p:spPr>
          <a:xfrm>
            <a:off x="2817867" y="1627224"/>
            <a:ext cx="42843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8" name="Google Shape;2528;g3097498509c_0_3447"/>
          <p:cNvSpPr/>
          <p:nvPr>
            <p:ph idx="7" type="body"/>
          </p:nvPr>
        </p:nvSpPr>
        <p:spPr>
          <a:xfrm>
            <a:off x="7374495" y="3150121"/>
            <a:ext cx="31551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9" name="Google Shape;2529;g3097498509c_0_3447"/>
          <p:cNvSpPr/>
          <p:nvPr>
            <p:ph idx="8" type="body"/>
          </p:nvPr>
        </p:nvSpPr>
        <p:spPr>
          <a:xfrm>
            <a:off x="2817867" y="3150121"/>
            <a:ext cx="42843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0" name="Google Shape;2530;g3097498509c_0_3447"/>
          <p:cNvSpPr/>
          <p:nvPr>
            <p:ph idx="9" type="body"/>
          </p:nvPr>
        </p:nvSpPr>
        <p:spPr>
          <a:xfrm>
            <a:off x="7374495" y="4673019"/>
            <a:ext cx="31551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1" name="Google Shape;2531;g3097498509c_0_3447"/>
          <p:cNvSpPr/>
          <p:nvPr>
            <p:ph idx="13" type="body"/>
          </p:nvPr>
        </p:nvSpPr>
        <p:spPr>
          <a:xfrm>
            <a:off x="2817867" y="4673019"/>
            <a:ext cx="4284300" cy="12306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2" name="Google Shape;2532;g3097498509c_0_3447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8_텍스트 표유형">
  <p:cSld name="11_08_텍스트 표유형"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3097498509c_0_345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5" name="Google Shape;2535;g3097498509c_0_3459"/>
          <p:cNvSpPr/>
          <p:nvPr>
            <p:ph idx="2" type="body"/>
          </p:nvPr>
        </p:nvSpPr>
        <p:spPr>
          <a:xfrm>
            <a:off x="517790" y="1627224"/>
            <a:ext cx="2024400" cy="598200"/>
          </a:xfrm>
          <a:prstGeom prst="roundRect">
            <a:avLst>
              <a:gd fmla="val 9317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6" name="Google Shape;2536;g3097498509c_0_3459"/>
          <p:cNvSpPr/>
          <p:nvPr>
            <p:ph idx="3" type="body"/>
          </p:nvPr>
        </p:nvSpPr>
        <p:spPr>
          <a:xfrm>
            <a:off x="2808814" y="1627224"/>
            <a:ext cx="5451000" cy="8295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7" name="Google Shape;2537;g3097498509c_0_3459"/>
          <p:cNvSpPr/>
          <p:nvPr>
            <p:ph idx="4" type="body"/>
          </p:nvPr>
        </p:nvSpPr>
        <p:spPr>
          <a:xfrm>
            <a:off x="517790" y="4350991"/>
            <a:ext cx="2024400" cy="15528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8" name="Google Shape;2538;g3097498509c_0_3459"/>
          <p:cNvSpPr/>
          <p:nvPr>
            <p:ph idx="5" type="body"/>
          </p:nvPr>
        </p:nvSpPr>
        <p:spPr>
          <a:xfrm>
            <a:off x="517790" y="2511894"/>
            <a:ext cx="2024400" cy="1552800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9" name="Google Shape;2539;g3097498509c_0_3459"/>
          <p:cNvSpPr txBox="1"/>
          <p:nvPr>
            <p:ph idx="6" type="body"/>
          </p:nvPr>
        </p:nvSpPr>
        <p:spPr>
          <a:xfrm>
            <a:off x="8422788" y="1596195"/>
            <a:ext cx="32817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0" name="Google Shape;2540;g3097498509c_0_3459"/>
          <p:cNvSpPr txBox="1"/>
          <p:nvPr>
            <p:ph idx="7" type="body"/>
          </p:nvPr>
        </p:nvSpPr>
        <p:spPr>
          <a:xfrm>
            <a:off x="8422788" y="2884284"/>
            <a:ext cx="328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1" name="Google Shape;2541;g3097498509c_0_3459"/>
          <p:cNvSpPr/>
          <p:nvPr>
            <p:ph idx="8" type="body"/>
          </p:nvPr>
        </p:nvSpPr>
        <p:spPr>
          <a:xfrm>
            <a:off x="2808814" y="2776251"/>
            <a:ext cx="5451000" cy="8295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2" name="Google Shape;2542;g3097498509c_0_3459"/>
          <p:cNvSpPr/>
          <p:nvPr>
            <p:ph idx="9" type="body"/>
          </p:nvPr>
        </p:nvSpPr>
        <p:spPr>
          <a:xfrm>
            <a:off x="2808814" y="3925278"/>
            <a:ext cx="5451000" cy="8295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3" name="Google Shape;2543;g3097498509c_0_3459"/>
          <p:cNvSpPr/>
          <p:nvPr>
            <p:ph idx="13" type="body"/>
          </p:nvPr>
        </p:nvSpPr>
        <p:spPr>
          <a:xfrm>
            <a:off x="2808814" y="5074304"/>
            <a:ext cx="5451000" cy="829500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4" name="Google Shape;2544;g3097498509c_0_3459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9_텍스트 표유형">
  <p:cSld name="11_09_텍스트 표유형"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g3097498509c_0_347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7" name="Google Shape;2547;g3097498509c_0_3471"/>
          <p:cNvSpPr/>
          <p:nvPr>
            <p:ph idx="2" type="body"/>
          </p:nvPr>
        </p:nvSpPr>
        <p:spPr>
          <a:xfrm>
            <a:off x="504818" y="3474492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8" name="Google Shape;2548;g3097498509c_0_3471"/>
          <p:cNvSpPr/>
          <p:nvPr>
            <p:ph idx="3" type="body"/>
          </p:nvPr>
        </p:nvSpPr>
        <p:spPr>
          <a:xfrm>
            <a:off x="2713310" y="2412460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9" name="Google Shape;2549;g3097498509c_0_3471"/>
          <p:cNvSpPr/>
          <p:nvPr>
            <p:ph idx="4" type="body"/>
          </p:nvPr>
        </p:nvSpPr>
        <p:spPr>
          <a:xfrm>
            <a:off x="2713310" y="4542711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0" name="Google Shape;2550;g3097498509c_0_3471"/>
          <p:cNvSpPr/>
          <p:nvPr>
            <p:ph idx="5" type="body"/>
          </p:nvPr>
        </p:nvSpPr>
        <p:spPr>
          <a:xfrm>
            <a:off x="4913900" y="1920478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1" name="Google Shape;2551;g3097498509c_0_3471"/>
          <p:cNvSpPr/>
          <p:nvPr>
            <p:ph idx="6" type="body"/>
          </p:nvPr>
        </p:nvSpPr>
        <p:spPr>
          <a:xfrm>
            <a:off x="4913900" y="2894051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2" name="Google Shape;2552;g3097498509c_0_3471"/>
          <p:cNvSpPr/>
          <p:nvPr>
            <p:ph idx="7" type="body"/>
          </p:nvPr>
        </p:nvSpPr>
        <p:spPr>
          <a:xfrm>
            <a:off x="4913900" y="4054287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3" name="Google Shape;2553;g3097498509c_0_3471"/>
          <p:cNvSpPr/>
          <p:nvPr>
            <p:ph idx="8" type="body"/>
          </p:nvPr>
        </p:nvSpPr>
        <p:spPr>
          <a:xfrm>
            <a:off x="4913900" y="5027860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4" name="Google Shape;2554;g3097498509c_0_3471"/>
          <p:cNvSpPr/>
          <p:nvPr/>
        </p:nvSpPr>
        <p:spPr>
          <a:xfrm>
            <a:off x="2593974" y="2714775"/>
            <a:ext cx="119759" cy="2164330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g3097498509c_0_3471"/>
          <p:cNvSpPr/>
          <p:nvPr/>
        </p:nvSpPr>
        <p:spPr>
          <a:xfrm>
            <a:off x="4784724" y="2226478"/>
            <a:ext cx="119759" cy="1005988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g3097498509c_0_3471"/>
          <p:cNvSpPr/>
          <p:nvPr/>
        </p:nvSpPr>
        <p:spPr>
          <a:xfrm>
            <a:off x="4784724" y="4372778"/>
            <a:ext cx="119759" cy="1005988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7" name="Google Shape;2557;g3097498509c_0_3471"/>
          <p:cNvSpPr txBox="1"/>
          <p:nvPr>
            <p:ph idx="9" type="body"/>
          </p:nvPr>
        </p:nvSpPr>
        <p:spPr>
          <a:xfrm>
            <a:off x="7018808" y="2080757"/>
            <a:ext cx="466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8" name="Google Shape;2558;g3097498509c_0_3471"/>
          <p:cNvSpPr txBox="1"/>
          <p:nvPr>
            <p:ph idx="13" type="body"/>
          </p:nvPr>
        </p:nvSpPr>
        <p:spPr>
          <a:xfrm>
            <a:off x="7018808" y="3040424"/>
            <a:ext cx="466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9" name="Google Shape;2559;g3097498509c_0_3471"/>
          <p:cNvSpPr txBox="1"/>
          <p:nvPr>
            <p:ph idx="14" type="body"/>
          </p:nvPr>
        </p:nvSpPr>
        <p:spPr>
          <a:xfrm>
            <a:off x="7018808" y="4217375"/>
            <a:ext cx="466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0" name="Google Shape;2560;g3097498509c_0_3471"/>
          <p:cNvSpPr txBox="1"/>
          <p:nvPr>
            <p:ph idx="15" type="body"/>
          </p:nvPr>
        </p:nvSpPr>
        <p:spPr>
          <a:xfrm>
            <a:off x="7018808" y="5177042"/>
            <a:ext cx="46605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1" name="Google Shape;2561;g3097498509c_0_3471"/>
          <p:cNvSpPr txBox="1"/>
          <p:nvPr>
            <p:ph idx="1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1_텍스트&amp;그래프">
  <p:cSld name="12_01_텍스트&amp;그래프"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g3097498509c_0_348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4" name="Google Shape;2564;g3097498509c_0_3488"/>
          <p:cNvSpPr/>
          <p:nvPr/>
        </p:nvSpPr>
        <p:spPr>
          <a:xfrm>
            <a:off x="5645437" y="962773"/>
            <a:ext cx="4887900" cy="42366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g3097498509c_0_3488"/>
          <p:cNvSpPr/>
          <p:nvPr/>
        </p:nvSpPr>
        <p:spPr>
          <a:xfrm>
            <a:off x="504818" y="962773"/>
            <a:ext cx="4887900" cy="42366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g3097498509c_0_3488"/>
          <p:cNvSpPr txBox="1"/>
          <p:nvPr>
            <p:ph idx="2" type="body"/>
          </p:nvPr>
        </p:nvSpPr>
        <p:spPr>
          <a:xfrm>
            <a:off x="506994" y="5285013"/>
            <a:ext cx="4891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7" name="Google Shape;2567;g3097498509c_0_3488"/>
          <p:cNvSpPr txBox="1"/>
          <p:nvPr>
            <p:ph idx="3" type="body"/>
          </p:nvPr>
        </p:nvSpPr>
        <p:spPr>
          <a:xfrm>
            <a:off x="506995" y="5698115"/>
            <a:ext cx="48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8" name="Google Shape;2568;g3097498509c_0_3488"/>
          <p:cNvSpPr txBox="1"/>
          <p:nvPr>
            <p:ph idx="4" type="body"/>
          </p:nvPr>
        </p:nvSpPr>
        <p:spPr>
          <a:xfrm>
            <a:off x="5623116" y="5285013"/>
            <a:ext cx="4891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9" name="Google Shape;2569;g3097498509c_0_3488"/>
          <p:cNvSpPr txBox="1"/>
          <p:nvPr>
            <p:ph idx="5" type="body"/>
          </p:nvPr>
        </p:nvSpPr>
        <p:spPr>
          <a:xfrm>
            <a:off x="5623117" y="5698115"/>
            <a:ext cx="48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0" name="Google Shape;2570;g3097498509c_0_3488"/>
          <p:cNvSpPr/>
          <p:nvPr>
            <p:ph idx="6" type="chart"/>
          </p:nvPr>
        </p:nvSpPr>
        <p:spPr>
          <a:xfrm>
            <a:off x="667442" y="1172211"/>
            <a:ext cx="45627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1" name="Google Shape;2571;g3097498509c_0_3488"/>
          <p:cNvSpPr/>
          <p:nvPr>
            <p:ph idx="7" type="chart"/>
          </p:nvPr>
        </p:nvSpPr>
        <p:spPr>
          <a:xfrm>
            <a:off x="5808061" y="1172211"/>
            <a:ext cx="45627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3_로드맵1 ">
  <p:cSld name="02_03_로드맵1 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113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113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11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113"/>
          <p:cNvSpPr/>
          <p:nvPr>
            <p:ph idx="2" type="body"/>
          </p:nvPr>
        </p:nvSpPr>
        <p:spPr>
          <a:xfrm>
            <a:off x="527838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113"/>
          <p:cNvSpPr txBox="1"/>
          <p:nvPr>
            <p:ph idx="3" type="body"/>
          </p:nvPr>
        </p:nvSpPr>
        <p:spPr>
          <a:xfrm>
            <a:off x="412218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113"/>
          <p:cNvSpPr/>
          <p:nvPr>
            <p:ph idx="4" type="body"/>
          </p:nvPr>
        </p:nvSpPr>
        <p:spPr>
          <a:xfrm>
            <a:off x="2819626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113"/>
          <p:cNvSpPr/>
          <p:nvPr>
            <p:ph idx="5" type="body"/>
          </p:nvPr>
        </p:nvSpPr>
        <p:spPr>
          <a:xfrm>
            <a:off x="5111414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2" name="Google Shape;442;p113"/>
          <p:cNvSpPr/>
          <p:nvPr>
            <p:ph idx="6" type="body"/>
          </p:nvPr>
        </p:nvSpPr>
        <p:spPr>
          <a:xfrm>
            <a:off x="7403202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113"/>
          <p:cNvSpPr/>
          <p:nvPr>
            <p:ph idx="7" type="body"/>
          </p:nvPr>
        </p:nvSpPr>
        <p:spPr>
          <a:xfrm>
            <a:off x="9694990" y="232238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113"/>
          <p:cNvSpPr txBox="1"/>
          <p:nvPr>
            <p:ph idx="8" type="body"/>
          </p:nvPr>
        </p:nvSpPr>
        <p:spPr>
          <a:xfrm>
            <a:off x="412218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13"/>
          <p:cNvSpPr txBox="1"/>
          <p:nvPr>
            <p:ph idx="9" type="body"/>
          </p:nvPr>
        </p:nvSpPr>
        <p:spPr>
          <a:xfrm>
            <a:off x="2704005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13"/>
          <p:cNvSpPr txBox="1"/>
          <p:nvPr>
            <p:ph idx="13" type="body"/>
          </p:nvPr>
        </p:nvSpPr>
        <p:spPr>
          <a:xfrm>
            <a:off x="4994497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113"/>
          <p:cNvSpPr txBox="1"/>
          <p:nvPr>
            <p:ph idx="14" type="body"/>
          </p:nvPr>
        </p:nvSpPr>
        <p:spPr>
          <a:xfrm>
            <a:off x="7286284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113"/>
          <p:cNvSpPr txBox="1"/>
          <p:nvPr>
            <p:ph idx="15" type="body"/>
          </p:nvPr>
        </p:nvSpPr>
        <p:spPr>
          <a:xfrm>
            <a:off x="9573713" y="3860208"/>
            <a:ext cx="2261534" cy="1164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113"/>
          <p:cNvSpPr txBox="1"/>
          <p:nvPr>
            <p:ph idx="16" type="body"/>
          </p:nvPr>
        </p:nvSpPr>
        <p:spPr>
          <a:xfrm>
            <a:off x="2704005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113"/>
          <p:cNvSpPr txBox="1"/>
          <p:nvPr>
            <p:ph idx="17" type="body"/>
          </p:nvPr>
        </p:nvSpPr>
        <p:spPr>
          <a:xfrm>
            <a:off x="4994498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113"/>
          <p:cNvSpPr txBox="1"/>
          <p:nvPr>
            <p:ph idx="18" type="body"/>
          </p:nvPr>
        </p:nvSpPr>
        <p:spPr>
          <a:xfrm>
            <a:off x="7286285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113"/>
          <p:cNvSpPr txBox="1"/>
          <p:nvPr>
            <p:ph idx="19" type="body"/>
          </p:nvPr>
        </p:nvSpPr>
        <p:spPr>
          <a:xfrm>
            <a:off x="9573714" y="2943936"/>
            <a:ext cx="2261533" cy="899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3" name="Google Shape;453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2_텍스트&amp;그래프">
  <p:cSld name="12_02_텍스트&amp;그래프"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3097498509c_0_3498"/>
          <p:cNvSpPr/>
          <p:nvPr/>
        </p:nvSpPr>
        <p:spPr>
          <a:xfrm>
            <a:off x="509732" y="762118"/>
            <a:ext cx="10029600" cy="5340900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4" name="Google Shape;2574;g3097498509c_0_349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5" name="Google Shape;2575;g3097498509c_0_3498"/>
          <p:cNvSpPr txBox="1"/>
          <p:nvPr>
            <p:ph idx="2" type="body"/>
          </p:nvPr>
        </p:nvSpPr>
        <p:spPr>
          <a:xfrm>
            <a:off x="803605" y="1790907"/>
            <a:ext cx="4617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6" name="Google Shape;2576;g3097498509c_0_3498"/>
          <p:cNvSpPr txBox="1"/>
          <p:nvPr>
            <p:ph idx="3" type="body"/>
          </p:nvPr>
        </p:nvSpPr>
        <p:spPr>
          <a:xfrm>
            <a:off x="803605" y="2393580"/>
            <a:ext cx="46176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7" name="Google Shape;2577;g3097498509c_0_3498"/>
          <p:cNvSpPr txBox="1"/>
          <p:nvPr>
            <p:ph idx="4" type="body"/>
          </p:nvPr>
        </p:nvSpPr>
        <p:spPr>
          <a:xfrm>
            <a:off x="803605" y="3277225"/>
            <a:ext cx="461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8" name="Google Shape;2578;g3097498509c_0_3498"/>
          <p:cNvSpPr txBox="1"/>
          <p:nvPr>
            <p:ph idx="5" type="body"/>
          </p:nvPr>
        </p:nvSpPr>
        <p:spPr>
          <a:xfrm>
            <a:off x="803605" y="3905499"/>
            <a:ext cx="4617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175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9" name="Google Shape;2579;g3097498509c_0_3498"/>
          <p:cNvSpPr/>
          <p:nvPr>
            <p:ph idx="6" type="chart"/>
          </p:nvPr>
        </p:nvSpPr>
        <p:spPr>
          <a:xfrm>
            <a:off x="5720029" y="1516587"/>
            <a:ext cx="4540500" cy="4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3_텍스트&amp;그래프">
  <p:cSld name="12_03_텍스트&amp;그래프"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3097498509c_0_350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2" name="Google Shape;2582;g3097498509c_0_3506"/>
          <p:cNvSpPr txBox="1"/>
          <p:nvPr>
            <p:ph idx="2" type="body"/>
          </p:nvPr>
        </p:nvSpPr>
        <p:spPr>
          <a:xfrm>
            <a:off x="621050" y="3434653"/>
            <a:ext cx="435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3" name="Google Shape;2583;g3097498509c_0_3506"/>
          <p:cNvSpPr txBox="1"/>
          <p:nvPr>
            <p:ph idx="3" type="body"/>
          </p:nvPr>
        </p:nvSpPr>
        <p:spPr>
          <a:xfrm>
            <a:off x="621050" y="2640404"/>
            <a:ext cx="435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4" name="Google Shape;2584;g3097498509c_0_3506"/>
          <p:cNvSpPr txBox="1"/>
          <p:nvPr>
            <p:ph idx="4" type="body"/>
          </p:nvPr>
        </p:nvSpPr>
        <p:spPr>
          <a:xfrm>
            <a:off x="621050" y="4255029"/>
            <a:ext cx="43575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85" name="Google Shape;2585;g3097498509c_0_3506"/>
          <p:cNvCxnSpPr/>
          <p:nvPr/>
        </p:nvCxnSpPr>
        <p:spPr>
          <a:xfrm>
            <a:off x="704896" y="4072814"/>
            <a:ext cx="41280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86" name="Google Shape;2586;g3097498509c_0_3506"/>
          <p:cNvSpPr/>
          <p:nvPr>
            <p:ph idx="5" type="body"/>
          </p:nvPr>
        </p:nvSpPr>
        <p:spPr>
          <a:xfrm>
            <a:off x="523921" y="1900901"/>
            <a:ext cx="3151200" cy="570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7" name="Google Shape;2587;g3097498509c_0_3506"/>
          <p:cNvSpPr/>
          <p:nvPr/>
        </p:nvSpPr>
        <p:spPr>
          <a:xfrm>
            <a:off x="5080000" y="962772"/>
            <a:ext cx="5453400" cy="49401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g3097498509c_0_3506"/>
          <p:cNvSpPr/>
          <p:nvPr>
            <p:ph idx="6" type="chart"/>
          </p:nvPr>
        </p:nvSpPr>
        <p:spPr>
          <a:xfrm>
            <a:off x="5361259" y="1231214"/>
            <a:ext cx="48801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&amp;그래프">
  <p:cSld name="12_04_텍스트&amp;그래프">
    <p:spTree>
      <p:nvGrpSpPr>
        <p:cNvPr id="2589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3097498509c_0_3515"/>
          <p:cNvSpPr/>
          <p:nvPr/>
        </p:nvSpPr>
        <p:spPr>
          <a:xfrm>
            <a:off x="508000" y="962772"/>
            <a:ext cx="5453400" cy="49401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g3097498509c_0_351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2" name="Google Shape;2592;g3097498509c_0_3515"/>
          <p:cNvSpPr txBox="1"/>
          <p:nvPr>
            <p:ph idx="2" type="body"/>
          </p:nvPr>
        </p:nvSpPr>
        <p:spPr>
          <a:xfrm>
            <a:off x="6116319" y="1263185"/>
            <a:ext cx="5557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3" name="Google Shape;2593;g3097498509c_0_3515"/>
          <p:cNvSpPr/>
          <p:nvPr>
            <p:ph idx="3" type="chart"/>
          </p:nvPr>
        </p:nvSpPr>
        <p:spPr>
          <a:xfrm>
            <a:off x="794728" y="1231214"/>
            <a:ext cx="48801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4" name="Google Shape;2594;g3097498509c_0_3515"/>
          <p:cNvSpPr txBox="1"/>
          <p:nvPr>
            <p:ph idx="4" type="body"/>
          </p:nvPr>
        </p:nvSpPr>
        <p:spPr>
          <a:xfrm>
            <a:off x="6116321" y="2048221"/>
            <a:ext cx="75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5" name="Google Shape;2595;g3097498509c_0_3515"/>
          <p:cNvSpPr txBox="1"/>
          <p:nvPr>
            <p:ph idx="5" type="body"/>
          </p:nvPr>
        </p:nvSpPr>
        <p:spPr>
          <a:xfrm>
            <a:off x="6960093" y="2132627"/>
            <a:ext cx="352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6" name="Google Shape;2596;g3097498509c_0_3515"/>
          <p:cNvSpPr txBox="1"/>
          <p:nvPr>
            <p:ph idx="6" type="body"/>
          </p:nvPr>
        </p:nvSpPr>
        <p:spPr>
          <a:xfrm>
            <a:off x="6116319" y="2512356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7" name="Google Shape;2597;g3097498509c_0_3515"/>
          <p:cNvSpPr txBox="1"/>
          <p:nvPr>
            <p:ph idx="7" type="body"/>
          </p:nvPr>
        </p:nvSpPr>
        <p:spPr>
          <a:xfrm>
            <a:off x="6116321" y="3072298"/>
            <a:ext cx="75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8" name="Google Shape;2598;g3097498509c_0_3515"/>
          <p:cNvSpPr txBox="1"/>
          <p:nvPr>
            <p:ph idx="8" type="body"/>
          </p:nvPr>
        </p:nvSpPr>
        <p:spPr>
          <a:xfrm>
            <a:off x="6960093" y="3156704"/>
            <a:ext cx="352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9" name="Google Shape;2599;g3097498509c_0_3515"/>
          <p:cNvSpPr txBox="1"/>
          <p:nvPr>
            <p:ph idx="9" type="body"/>
          </p:nvPr>
        </p:nvSpPr>
        <p:spPr>
          <a:xfrm>
            <a:off x="6116319" y="3536433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0" name="Google Shape;2600;g3097498509c_0_3515"/>
          <p:cNvSpPr txBox="1"/>
          <p:nvPr>
            <p:ph idx="13" type="body"/>
          </p:nvPr>
        </p:nvSpPr>
        <p:spPr>
          <a:xfrm>
            <a:off x="6116321" y="4106793"/>
            <a:ext cx="75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1" name="Google Shape;2601;g3097498509c_0_3515"/>
          <p:cNvSpPr txBox="1"/>
          <p:nvPr>
            <p:ph idx="14" type="body"/>
          </p:nvPr>
        </p:nvSpPr>
        <p:spPr>
          <a:xfrm>
            <a:off x="6960093" y="4191199"/>
            <a:ext cx="352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2" name="Google Shape;2602;g3097498509c_0_3515"/>
          <p:cNvSpPr txBox="1"/>
          <p:nvPr>
            <p:ph idx="15" type="body"/>
          </p:nvPr>
        </p:nvSpPr>
        <p:spPr>
          <a:xfrm>
            <a:off x="6116319" y="4570928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3" name="Google Shape;2603;g3097498509c_0_3515"/>
          <p:cNvSpPr txBox="1"/>
          <p:nvPr>
            <p:ph idx="16" type="body"/>
          </p:nvPr>
        </p:nvSpPr>
        <p:spPr>
          <a:xfrm>
            <a:off x="6116321" y="5130432"/>
            <a:ext cx="752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4" name="Google Shape;2604;g3097498509c_0_3515"/>
          <p:cNvSpPr txBox="1"/>
          <p:nvPr>
            <p:ph idx="17" type="body"/>
          </p:nvPr>
        </p:nvSpPr>
        <p:spPr>
          <a:xfrm>
            <a:off x="6960093" y="5214838"/>
            <a:ext cx="35235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5" name="Google Shape;2605;g3097498509c_0_3515"/>
          <p:cNvSpPr txBox="1"/>
          <p:nvPr>
            <p:ph idx="18" type="body"/>
          </p:nvPr>
        </p:nvSpPr>
        <p:spPr>
          <a:xfrm>
            <a:off x="6116319" y="5594567"/>
            <a:ext cx="4367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5_텍스트&amp;그래프">
  <p:cSld name="12_05_텍스트&amp;그래프"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3097498509c_0_353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8" name="Google Shape;2608;g3097498509c_0_3532"/>
          <p:cNvSpPr/>
          <p:nvPr/>
        </p:nvSpPr>
        <p:spPr>
          <a:xfrm>
            <a:off x="504818" y="1666236"/>
            <a:ext cx="4887900" cy="42366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g3097498509c_0_3532"/>
          <p:cNvSpPr/>
          <p:nvPr/>
        </p:nvSpPr>
        <p:spPr>
          <a:xfrm>
            <a:off x="5636201" y="1839181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g3097498509c_0_3532"/>
          <p:cNvSpPr/>
          <p:nvPr/>
        </p:nvSpPr>
        <p:spPr>
          <a:xfrm>
            <a:off x="5636201" y="3345054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g3097498509c_0_3532"/>
          <p:cNvSpPr/>
          <p:nvPr/>
        </p:nvSpPr>
        <p:spPr>
          <a:xfrm>
            <a:off x="5636201" y="4838207"/>
            <a:ext cx="919500" cy="919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g3097498509c_0_3532"/>
          <p:cNvSpPr txBox="1"/>
          <p:nvPr>
            <p:ph idx="2" type="body"/>
          </p:nvPr>
        </p:nvSpPr>
        <p:spPr>
          <a:xfrm>
            <a:off x="6705167" y="2115550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3" name="Google Shape;2613;g3097498509c_0_3532"/>
          <p:cNvSpPr txBox="1"/>
          <p:nvPr>
            <p:ph idx="3" type="body"/>
          </p:nvPr>
        </p:nvSpPr>
        <p:spPr>
          <a:xfrm>
            <a:off x="6705167" y="1802013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4" name="Google Shape;2614;g3097498509c_0_3532"/>
          <p:cNvSpPr txBox="1"/>
          <p:nvPr>
            <p:ph idx="4" type="body"/>
          </p:nvPr>
        </p:nvSpPr>
        <p:spPr>
          <a:xfrm>
            <a:off x="6705167" y="3630314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5" name="Google Shape;2615;g3097498509c_0_3532"/>
          <p:cNvSpPr txBox="1"/>
          <p:nvPr>
            <p:ph idx="5" type="body"/>
          </p:nvPr>
        </p:nvSpPr>
        <p:spPr>
          <a:xfrm>
            <a:off x="6705167" y="3316777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6" name="Google Shape;2616;g3097498509c_0_3532"/>
          <p:cNvSpPr txBox="1"/>
          <p:nvPr>
            <p:ph idx="6" type="body"/>
          </p:nvPr>
        </p:nvSpPr>
        <p:spPr>
          <a:xfrm>
            <a:off x="6705167" y="5145077"/>
            <a:ext cx="37965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7" name="Google Shape;2617;g3097498509c_0_3532"/>
          <p:cNvSpPr txBox="1"/>
          <p:nvPr>
            <p:ph idx="7" type="body"/>
          </p:nvPr>
        </p:nvSpPr>
        <p:spPr>
          <a:xfrm>
            <a:off x="6705167" y="4831540"/>
            <a:ext cx="3796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8" name="Google Shape;2618;g3097498509c_0_3532"/>
          <p:cNvSpPr/>
          <p:nvPr>
            <p:ph idx="8" type="chart"/>
          </p:nvPr>
        </p:nvSpPr>
        <p:spPr>
          <a:xfrm>
            <a:off x="693283" y="1839181"/>
            <a:ext cx="44985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9" name="Google Shape;2619;g3097498509c_0_3532"/>
          <p:cNvSpPr txBox="1"/>
          <p:nvPr>
            <p:ph idx="9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6_텍스트&amp;그래프">
  <p:cSld name="12_06_텍스트&amp;그래프"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g3097498509c_0_3546"/>
          <p:cNvSpPr/>
          <p:nvPr/>
        </p:nvSpPr>
        <p:spPr>
          <a:xfrm>
            <a:off x="508000" y="962772"/>
            <a:ext cx="5453400" cy="49401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g3097498509c_0_354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3" name="Google Shape;2623;g3097498509c_0_3546"/>
          <p:cNvSpPr/>
          <p:nvPr/>
        </p:nvSpPr>
        <p:spPr>
          <a:xfrm>
            <a:off x="6228089" y="981075"/>
            <a:ext cx="4307700" cy="23364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4" name="Google Shape;2624;g3097498509c_0_3546"/>
          <p:cNvSpPr txBox="1"/>
          <p:nvPr>
            <p:ph idx="2" type="body"/>
          </p:nvPr>
        </p:nvSpPr>
        <p:spPr>
          <a:xfrm>
            <a:off x="6394449" y="1929095"/>
            <a:ext cx="4040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5" name="Google Shape;2625;g3097498509c_0_3546"/>
          <p:cNvSpPr txBox="1"/>
          <p:nvPr>
            <p:ph idx="3" type="body"/>
          </p:nvPr>
        </p:nvSpPr>
        <p:spPr>
          <a:xfrm>
            <a:off x="6394449" y="1506816"/>
            <a:ext cx="404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6" name="Google Shape;2626;g3097498509c_0_3546"/>
          <p:cNvSpPr txBox="1"/>
          <p:nvPr>
            <p:ph idx="4" type="body"/>
          </p:nvPr>
        </p:nvSpPr>
        <p:spPr>
          <a:xfrm>
            <a:off x="6394449" y="1205367"/>
            <a:ext cx="40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7" name="Google Shape;2627;g3097498509c_0_3546"/>
          <p:cNvSpPr/>
          <p:nvPr/>
        </p:nvSpPr>
        <p:spPr>
          <a:xfrm>
            <a:off x="6228089" y="3546986"/>
            <a:ext cx="4307700" cy="23364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g3097498509c_0_3546"/>
          <p:cNvSpPr txBox="1"/>
          <p:nvPr>
            <p:ph idx="5" type="body"/>
          </p:nvPr>
        </p:nvSpPr>
        <p:spPr>
          <a:xfrm>
            <a:off x="6394449" y="4495006"/>
            <a:ext cx="40401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9" name="Google Shape;2629;g3097498509c_0_3546"/>
          <p:cNvSpPr txBox="1"/>
          <p:nvPr>
            <p:ph idx="6" type="body"/>
          </p:nvPr>
        </p:nvSpPr>
        <p:spPr>
          <a:xfrm>
            <a:off x="6394449" y="4072727"/>
            <a:ext cx="404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0" name="Google Shape;2630;g3097498509c_0_3546"/>
          <p:cNvSpPr txBox="1"/>
          <p:nvPr>
            <p:ph idx="7" type="body"/>
          </p:nvPr>
        </p:nvSpPr>
        <p:spPr>
          <a:xfrm>
            <a:off x="6394449" y="3771278"/>
            <a:ext cx="40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1" name="Google Shape;2631;g3097498509c_0_3546"/>
          <p:cNvSpPr/>
          <p:nvPr>
            <p:ph idx="8" type="chart"/>
          </p:nvPr>
        </p:nvSpPr>
        <p:spPr>
          <a:xfrm>
            <a:off x="752072" y="1203784"/>
            <a:ext cx="4945200" cy="44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2" name="Google Shape;2632;g3097498509c_0_3546"/>
          <p:cNvSpPr txBox="1"/>
          <p:nvPr>
            <p:ph idx="9" type="body"/>
          </p:nvPr>
        </p:nvSpPr>
        <p:spPr>
          <a:xfrm>
            <a:off x="6394449" y="2562716"/>
            <a:ext cx="4040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3" name="Google Shape;2633;g3097498509c_0_3546"/>
          <p:cNvSpPr txBox="1"/>
          <p:nvPr>
            <p:ph idx="13" type="body"/>
          </p:nvPr>
        </p:nvSpPr>
        <p:spPr>
          <a:xfrm>
            <a:off x="6394449" y="5110445"/>
            <a:ext cx="4040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7_텍스트&amp;그래프">
  <p:cSld name="12_07_텍스트&amp;그래프"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3097498509c_0_3560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6" name="Google Shape;2636;g3097498509c_0_3560"/>
          <p:cNvSpPr/>
          <p:nvPr/>
        </p:nvSpPr>
        <p:spPr>
          <a:xfrm>
            <a:off x="5080000" y="962772"/>
            <a:ext cx="5453400" cy="49707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7" name="Google Shape;2637;g3097498509c_0_3560"/>
          <p:cNvSpPr/>
          <p:nvPr>
            <p:ph idx="2" type="chart"/>
          </p:nvPr>
        </p:nvSpPr>
        <p:spPr>
          <a:xfrm>
            <a:off x="5361259" y="1231214"/>
            <a:ext cx="488010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8" name="Google Shape;2638;g3097498509c_0_3560"/>
          <p:cNvSpPr txBox="1"/>
          <p:nvPr>
            <p:ph idx="3" type="body"/>
          </p:nvPr>
        </p:nvSpPr>
        <p:spPr>
          <a:xfrm>
            <a:off x="417525" y="1739384"/>
            <a:ext cx="4449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39" name="Google Shape;2639;g3097498509c_0_3560"/>
          <p:cNvSpPr txBox="1"/>
          <p:nvPr>
            <p:ph idx="4" type="body"/>
          </p:nvPr>
        </p:nvSpPr>
        <p:spPr>
          <a:xfrm>
            <a:off x="417525" y="2634576"/>
            <a:ext cx="404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0" name="Google Shape;2640;g3097498509c_0_3560"/>
          <p:cNvSpPr txBox="1"/>
          <p:nvPr>
            <p:ph idx="5" type="body"/>
          </p:nvPr>
        </p:nvSpPr>
        <p:spPr>
          <a:xfrm>
            <a:off x="417525" y="2333127"/>
            <a:ext cx="40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1" name="Google Shape;2641;g3097498509c_0_3560"/>
          <p:cNvSpPr txBox="1"/>
          <p:nvPr>
            <p:ph idx="6" type="body"/>
          </p:nvPr>
        </p:nvSpPr>
        <p:spPr>
          <a:xfrm>
            <a:off x="417525" y="4242294"/>
            <a:ext cx="40401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2" name="Google Shape;2642;g3097498509c_0_3560"/>
          <p:cNvSpPr txBox="1"/>
          <p:nvPr>
            <p:ph idx="7" type="body"/>
          </p:nvPr>
        </p:nvSpPr>
        <p:spPr>
          <a:xfrm>
            <a:off x="417525" y="3940845"/>
            <a:ext cx="40401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43" name="Google Shape;2643;g3097498509c_0_3560"/>
          <p:cNvSpPr txBox="1"/>
          <p:nvPr>
            <p:ph idx="8" type="body"/>
          </p:nvPr>
        </p:nvSpPr>
        <p:spPr>
          <a:xfrm>
            <a:off x="417525" y="3088183"/>
            <a:ext cx="4040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644" name="Google Shape;2644;g3097498509c_0_3560"/>
          <p:cNvCxnSpPr/>
          <p:nvPr/>
        </p:nvCxnSpPr>
        <p:spPr>
          <a:xfrm>
            <a:off x="501696" y="3757950"/>
            <a:ext cx="4128000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5" name="Google Shape;2645;g3097498509c_0_3560"/>
          <p:cNvSpPr txBox="1"/>
          <p:nvPr>
            <p:ph idx="9" type="body"/>
          </p:nvPr>
        </p:nvSpPr>
        <p:spPr>
          <a:xfrm>
            <a:off x="417525" y="4686162"/>
            <a:ext cx="40401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8_텍스트&amp;그래프">
  <p:cSld name="12_08_텍스트&amp;그래프"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3097498509c_0_357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648" name="Google Shape;2648;g3097498509c_0_3572"/>
          <p:cNvCxnSpPr/>
          <p:nvPr/>
        </p:nvCxnSpPr>
        <p:spPr>
          <a:xfrm>
            <a:off x="1991360" y="1656080"/>
            <a:ext cx="0" cy="424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9" name="Google Shape;2649;g3097498509c_0_3572"/>
          <p:cNvCxnSpPr/>
          <p:nvPr/>
        </p:nvCxnSpPr>
        <p:spPr>
          <a:xfrm rot="10800000">
            <a:off x="518020" y="5486400"/>
            <a:ext cx="1001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0" name="Google Shape;2650;g3097498509c_0_3572"/>
          <p:cNvCxnSpPr/>
          <p:nvPr/>
        </p:nvCxnSpPr>
        <p:spPr>
          <a:xfrm>
            <a:off x="2804160" y="1656080"/>
            <a:ext cx="0" cy="383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651" name="Google Shape;2651;g3097498509c_0_3572"/>
          <p:cNvCxnSpPr/>
          <p:nvPr/>
        </p:nvCxnSpPr>
        <p:spPr>
          <a:xfrm rot="10800000">
            <a:off x="1991320" y="4851400"/>
            <a:ext cx="8544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2652" name="Google Shape;2652;g3097498509c_0_3572"/>
          <p:cNvCxnSpPr/>
          <p:nvPr/>
        </p:nvCxnSpPr>
        <p:spPr>
          <a:xfrm rot="10800000">
            <a:off x="2804020" y="1717040"/>
            <a:ext cx="77319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3" name="Google Shape;2653;g3097498509c_0_3572"/>
          <p:cNvCxnSpPr/>
          <p:nvPr/>
        </p:nvCxnSpPr>
        <p:spPr>
          <a:xfrm rot="10800000">
            <a:off x="2804020" y="2343912"/>
            <a:ext cx="77319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4" name="Google Shape;2654;g3097498509c_0_3572"/>
          <p:cNvCxnSpPr/>
          <p:nvPr/>
        </p:nvCxnSpPr>
        <p:spPr>
          <a:xfrm rot="10800000">
            <a:off x="2804020" y="2970784"/>
            <a:ext cx="77319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5" name="Google Shape;2655;g3097498509c_0_3572"/>
          <p:cNvCxnSpPr/>
          <p:nvPr/>
        </p:nvCxnSpPr>
        <p:spPr>
          <a:xfrm rot="10800000">
            <a:off x="2804020" y="3597656"/>
            <a:ext cx="77319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656" name="Google Shape;2656;g3097498509c_0_3572"/>
          <p:cNvCxnSpPr/>
          <p:nvPr/>
        </p:nvCxnSpPr>
        <p:spPr>
          <a:xfrm rot="10800000">
            <a:off x="2804020" y="4224528"/>
            <a:ext cx="773190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57" name="Google Shape;2657;g3097498509c_0_3572"/>
          <p:cNvSpPr txBox="1"/>
          <p:nvPr>
            <p:ph idx="2" type="body"/>
          </p:nvPr>
        </p:nvSpPr>
        <p:spPr>
          <a:xfrm>
            <a:off x="417525" y="2950972"/>
            <a:ext cx="14622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8" name="Google Shape;2658;g3097498509c_0_3572"/>
          <p:cNvSpPr txBox="1"/>
          <p:nvPr>
            <p:ph idx="3" type="body"/>
          </p:nvPr>
        </p:nvSpPr>
        <p:spPr>
          <a:xfrm>
            <a:off x="1991361" y="5592573"/>
            <a:ext cx="8544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9" name="Google Shape;2659;g3097498509c_0_3572"/>
          <p:cNvSpPr txBox="1"/>
          <p:nvPr>
            <p:ph idx="4" type="body"/>
          </p:nvPr>
        </p:nvSpPr>
        <p:spPr>
          <a:xfrm>
            <a:off x="1991361" y="4911853"/>
            <a:ext cx="812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0" name="Google Shape;2660;g3097498509c_0_3572"/>
          <p:cNvSpPr txBox="1"/>
          <p:nvPr>
            <p:ph idx="5" type="body"/>
          </p:nvPr>
        </p:nvSpPr>
        <p:spPr>
          <a:xfrm>
            <a:off x="1991361" y="1487933"/>
            <a:ext cx="812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1" name="Google Shape;2661;g3097498509c_0_3572"/>
          <p:cNvSpPr txBox="1"/>
          <p:nvPr>
            <p:ph idx="6" type="body"/>
          </p:nvPr>
        </p:nvSpPr>
        <p:spPr>
          <a:xfrm>
            <a:off x="9977121" y="4911853"/>
            <a:ext cx="812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2" name="Google Shape;2662;g3097498509c_0_3572"/>
          <p:cNvSpPr txBox="1"/>
          <p:nvPr>
            <p:ph idx="7" type="body"/>
          </p:nvPr>
        </p:nvSpPr>
        <p:spPr>
          <a:xfrm>
            <a:off x="4859730" y="3652013"/>
            <a:ext cx="2336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3" name="Google Shape;2663;g3097498509c_0_3572"/>
          <p:cNvSpPr txBox="1"/>
          <p:nvPr>
            <p:ph idx="8" type="body"/>
          </p:nvPr>
        </p:nvSpPr>
        <p:spPr>
          <a:xfrm>
            <a:off x="6929135" y="2707386"/>
            <a:ext cx="2336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4" name="Google Shape;2664;g3097498509c_0_3572"/>
          <p:cNvSpPr txBox="1"/>
          <p:nvPr>
            <p:ph idx="9" type="body"/>
          </p:nvPr>
        </p:nvSpPr>
        <p:spPr>
          <a:xfrm>
            <a:off x="9001763" y="1774190"/>
            <a:ext cx="23367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5" name="Google Shape;2665;g3097498509c_0_3572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1_텍스트&amp;이미지1단">
  <p:cSld name="13_01_텍스트&amp;이미지1단"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3097498509c_0_359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8" name="Google Shape;2668;g3097498509c_0_3592"/>
          <p:cNvSpPr txBox="1"/>
          <p:nvPr>
            <p:ph idx="2" type="body"/>
          </p:nvPr>
        </p:nvSpPr>
        <p:spPr>
          <a:xfrm>
            <a:off x="417525" y="2356318"/>
            <a:ext cx="4440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9" name="Google Shape;2669;g3097498509c_0_3592"/>
          <p:cNvSpPr txBox="1"/>
          <p:nvPr>
            <p:ph idx="3" type="body"/>
          </p:nvPr>
        </p:nvSpPr>
        <p:spPr>
          <a:xfrm>
            <a:off x="417526" y="3695989"/>
            <a:ext cx="4440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0" name="Google Shape;2670;g3097498509c_0_3592"/>
          <p:cNvSpPr/>
          <p:nvPr>
            <p:ph idx="4" type="pic"/>
          </p:nvPr>
        </p:nvSpPr>
        <p:spPr>
          <a:xfrm>
            <a:off x="5104254" y="981075"/>
            <a:ext cx="5438700" cy="49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2_텍스트&amp;이미지1단">
  <p:cSld name="13_02_텍스트&amp;이미지1단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g3097498509c_0_359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3" name="Google Shape;2673;g3097498509c_0_3597"/>
          <p:cNvSpPr txBox="1"/>
          <p:nvPr>
            <p:ph idx="2" type="body"/>
          </p:nvPr>
        </p:nvSpPr>
        <p:spPr>
          <a:xfrm>
            <a:off x="517750" y="5285013"/>
            <a:ext cx="10022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4" name="Google Shape;2674;g3097498509c_0_3597"/>
          <p:cNvSpPr txBox="1"/>
          <p:nvPr>
            <p:ph idx="3" type="body"/>
          </p:nvPr>
        </p:nvSpPr>
        <p:spPr>
          <a:xfrm>
            <a:off x="517751" y="5698115"/>
            <a:ext cx="1002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5" name="Google Shape;2675;g3097498509c_0_3597"/>
          <p:cNvSpPr/>
          <p:nvPr>
            <p:ph idx="4" type="pic"/>
          </p:nvPr>
        </p:nvSpPr>
        <p:spPr>
          <a:xfrm>
            <a:off x="517751" y="981075"/>
            <a:ext cx="10022400" cy="42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3_텍스트&amp;이미지1단">
  <p:cSld name="13_03_텍스트&amp;이미지1단"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3097498509c_0_3602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8" name="Google Shape;2678;g3097498509c_0_3602"/>
          <p:cNvSpPr/>
          <p:nvPr>
            <p:ph idx="2" type="pic"/>
          </p:nvPr>
        </p:nvSpPr>
        <p:spPr>
          <a:xfrm>
            <a:off x="522925" y="1659074"/>
            <a:ext cx="10020000" cy="42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79" name="Google Shape;2679;g3097498509c_0_3602"/>
          <p:cNvSpPr txBox="1"/>
          <p:nvPr>
            <p:ph idx="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4_로드맵2 ">
  <p:cSld name="02_04_로드맵2 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11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11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9" name="Google Shape;459;p11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Google Shape;460;p114"/>
          <p:cNvSpPr/>
          <p:nvPr>
            <p:ph idx="2" type="body"/>
          </p:nvPr>
        </p:nvSpPr>
        <p:spPr>
          <a:xfrm>
            <a:off x="2808051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1" name="Google Shape;461;p114"/>
          <p:cNvSpPr/>
          <p:nvPr>
            <p:ph idx="3" type="body"/>
          </p:nvPr>
        </p:nvSpPr>
        <p:spPr>
          <a:xfrm>
            <a:off x="5099839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2" name="Google Shape;462;p114"/>
          <p:cNvSpPr/>
          <p:nvPr>
            <p:ph idx="4" type="body"/>
          </p:nvPr>
        </p:nvSpPr>
        <p:spPr>
          <a:xfrm>
            <a:off x="7391627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114"/>
          <p:cNvSpPr/>
          <p:nvPr>
            <p:ph idx="5" type="body"/>
          </p:nvPr>
        </p:nvSpPr>
        <p:spPr>
          <a:xfrm>
            <a:off x="9683415" y="92984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Google Shape;464;p114"/>
          <p:cNvSpPr/>
          <p:nvPr>
            <p:ph idx="6" type="body"/>
          </p:nvPr>
        </p:nvSpPr>
        <p:spPr>
          <a:xfrm>
            <a:off x="2808051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Google Shape;465;p114"/>
          <p:cNvSpPr/>
          <p:nvPr>
            <p:ph idx="7" type="body"/>
          </p:nvPr>
        </p:nvSpPr>
        <p:spPr>
          <a:xfrm>
            <a:off x="5099839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Google Shape;466;p114"/>
          <p:cNvSpPr/>
          <p:nvPr>
            <p:ph idx="8" type="body"/>
          </p:nvPr>
        </p:nvSpPr>
        <p:spPr>
          <a:xfrm>
            <a:off x="7391627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114"/>
          <p:cNvSpPr/>
          <p:nvPr>
            <p:ph idx="9" type="body"/>
          </p:nvPr>
        </p:nvSpPr>
        <p:spPr>
          <a:xfrm>
            <a:off x="9683415" y="3568050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8" name="Google Shape;468;p114"/>
          <p:cNvSpPr txBox="1"/>
          <p:nvPr>
            <p:ph idx="13" type="body"/>
          </p:nvPr>
        </p:nvSpPr>
        <p:spPr>
          <a:xfrm>
            <a:off x="2692431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9" name="Google Shape;469;p114"/>
          <p:cNvSpPr txBox="1"/>
          <p:nvPr>
            <p:ph idx="14" type="body"/>
          </p:nvPr>
        </p:nvSpPr>
        <p:spPr>
          <a:xfrm>
            <a:off x="4984219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114"/>
          <p:cNvSpPr txBox="1"/>
          <p:nvPr>
            <p:ph idx="15" type="body"/>
          </p:nvPr>
        </p:nvSpPr>
        <p:spPr>
          <a:xfrm>
            <a:off x="2692431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114"/>
          <p:cNvSpPr txBox="1"/>
          <p:nvPr>
            <p:ph idx="16" type="body"/>
          </p:nvPr>
        </p:nvSpPr>
        <p:spPr>
          <a:xfrm>
            <a:off x="4984219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114"/>
          <p:cNvSpPr txBox="1"/>
          <p:nvPr>
            <p:ph idx="17" type="body"/>
          </p:nvPr>
        </p:nvSpPr>
        <p:spPr>
          <a:xfrm>
            <a:off x="7276007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114"/>
          <p:cNvSpPr txBox="1"/>
          <p:nvPr>
            <p:ph idx="18" type="body"/>
          </p:nvPr>
        </p:nvSpPr>
        <p:spPr>
          <a:xfrm>
            <a:off x="7276007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114"/>
          <p:cNvSpPr txBox="1"/>
          <p:nvPr>
            <p:ph idx="19" type="body"/>
          </p:nvPr>
        </p:nvSpPr>
        <p:spPr>
          <a:xfrm>
            <a:off x="9567795" y="2381973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5" name="Google Shape;475;p114"/>
          <p:cNvSpPr txBox="1"/>
          <p:nvPr>
            <p:ph idx="20" type="body"/>
          </p:nvPr>
        </p:nvSpPr>
        <p:spPr>
          <a:xfrm>
            <a:off x="9567795" y="1540536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114"/>
          <p:cNvSpPr txBox="1"/>
          <p:nvPr>
            <p:ph idx="21" type="body"/>
          </p:nvPr>
        </p:nvSpPr>
        <p:spPr>
          <a:xfrm>
            <a:off x="2692431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114"/>
          <p:cNvSpPr txBox="1"/>
          <p:nvPr>
            <p:ph idx="22" type="body"/>
          </p:nvPr>
        </p:nvSpPr>
        <p:spPr>
          <a:xfrm>
            <a:off x="4984219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114"/>
          <p:cNvSpPr txBox="1"/>
          <p:nvPr>
            <p:ph idx="23" type="body"/>
          </p:nvPr>
        </p:nvSpPr>
        <p:spPr>
          <a:xfrm>
            <a:off x="2692431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114"/>
          <p:cNvSpPr txBox="1"/>
          <p:nvPr>
            <p:ph idx="24" type="body"/>
          </p:nvPr>
        </p:nvSpPr>
        <p:spPr>
          <a:xfrm>
            <a:off x="4984219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114"/>
          <p:cNvSpPr txBox="1"/>
          <p:nvPr>
            <p:ph idx="25" type="body"/>
          </p:nvPr>
        </p:nvSpPr>
        <p:spPr>
          <a:xfrm>
            <a:off x="7276007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114"/>
          <p:cNvSpPr txBox="1"/>
          <p:nvPr>
            <p:ph idx="26" type="body"/>
          </p:nvPr>
        </p:nvSpPr>
        <p:spPr>
          <a:xfrm>
            <a:off x="7276007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114"/>
          <p:cNvSpPr txBox="1"/>
          <p:nvPr>
            <p:ph idx="27" type="body"/>
          </p:nvPr>
        </p:nvSpPr>
        <p:spPr>
          <a:xfrm>
            <a:off x="9567795" y="5031040"/>
            <a:ext cx="2261534" cy="81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114"/>
          <p:cNvSpPr txBox="1"/>
          <p:nvPr>
            <p:ph idx="28" type="body"/>
          </p:nvPr>
        </p:nvSpPr>
        <p:spPr>
          <a:xfrm>
            <a:off x="9567795" y="4189603"/>
            <a:ext cx="2261533" cy="841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833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84" name="Google Shape;48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14"/>
          <p:cNvSpPr txBox="1"/>
          <p:nvPr>
            <p:ph idx="29" type="body"/>
          </p:nvPr>
        </p:nvSpPr>
        <p:spPr>
          <a:xfrm>
            <a:off x="417526" y="835144"/>
            <a:ext cx="2274906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&amp;이미지1단">
  <p:cSld name="13_04_텍스트&amp;이미지1단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3097498509c_0_360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2" name="Google Shape;2682;g3097498509c_0_3606"/>
          <p:cNvSpPr/>
          <p:nvPr>
            <p:ph idx="2" type="pic"/>
          </p:nvPr>
        </p:nvSpPr>
        <p:spPr>
          <a:xfrm>
            <a:off x="522925" y="981075"/>
            <a:ext cx="5438700" cy="4902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3" name="Google Shape;2683;g3097498509c_0_3606"/>
          <p:cNvSpPr txBox="1"/>
          <p:nvPr>
            <p:ph idx="3" type="body"/>
          </p:nvPr>
        </p:nvSpPr>
        <p:spPr>
          <a:xfrm>
            <a:off x="6134178" y="2356318"/>
            <a:ext cx="4440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4" name="Google Shape;2684;g3097498509c_0_3606"/>
          <p:cNvSpPr txBox="1"/>
          <p:nvPr>
            <p:ph idx="4" type="body"/>
          </p:nvPr>
        </p:nvSpPr>
        <p:spPr>
          <a:xfrm>
            <a:off x="6134179" y="3695989"/>
            <a:ext cx="4440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5_텍스트&amp;이미지1단">
  <p:cSld name="13_05_텍스트&amp;이미지1단"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3097498509c_0_3611"/>
          <p:cNvSpPr/>
          <p:nvPr>
            <p:ph idx="2" type="pic"/>
          </p:nvPr>
        </p:nvSpPr>
        <p:spPr>
          <a:xfrm>
            <a:off x="522925" y="1659074"/>
            <a:ext cx="5477400" cy="42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687" name="Google Shape;2687;g3097498509c_0_361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8" name="Google Shape;2688;g3097498509c_0_3611"/>
          <p:cNvSpPr/>
          <p:nvPr>
            <p:ph idx="3" type="body"/>
          </p:nvPr>
        </p:nvSpPr>
        <p:spPr>
          <a:xfrm>
            <a:off x="5083728" y="1900280"/>
            <a:ext cx="5436600" cy="1072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9" name="Google Shape;2689;g3097498509c_0_3611"/>
          <p:cNvSpPr/>
          <p:nvPr>
            <p:ph idx="4" type="body"/>
          </p:nvPr>
        </p:nvSpPr>
        <p:spPr>
          <a:xfrm>
            <a:off x="5083728" y="3255380"/>
            <a:ext cx="5436600" cy="1072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0" name="Google Shape;2690;g3097498509c_0_3611"/>
          <p:cNvSpPr/>
          <p:nvPr>
            <p:ph idx="5" type="body"/>
          </p:nvPr>
        </p:nvSpPr>
        <p:spPr>
          <a:xfrm>
            <a:off x="5083728" y="4573055"/>
            <a:ext cx="5436600" cy="1072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1" name="Google Shape;2691;g3097498509c_0_3611"/>
          <p:cNvSpPr txBox="1"/>
          <p:nvPr>
            <p:ph idx="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6_텍스트&amp;이미지1단">
  <p:cSld name="13_06_텍스트&amp;이미지1단">
    <p:spTree>
      <p:nvGrpSpPr>
        <p:cNvPr id="2692" name="Shape 2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" name="Google Shape;2693;g3097498509c_0_361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4" name="Google Shape;2694;g3097498509c_0_3618"/>
          <p:cNvSpPr txBox="1"/>
          <p:nvPr>
            <p:ph idx="2" type="body"/>
          </p:nvPr>
        </p:nvSpPr>
        <p:spPr>
          <a:xfrm>
            <a:off x="479380" y="3907794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5" name="Google Shape;2695;g3097498509c_0_3618"/>
          <p:cNvSpPr txBox="1"/>
          <p:nvPr>
            <p:ph idx="3" type="body"/>
          </p:nvPr>
        </p:nvSpPr>
        <p:spPr>
          <a:xfrm>
            <a:off x="479380" y="4409032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6" name="Google Shape;2696;g3097498509c_0_3618"/>
          <p:cNvSpPr txBox="1"/>
          <p:nvPr>
            <p:ph idx="4" type="body"/>
          </p:nvPr>
        </p:nvSpPr>
        <p:spPr>
          <a:xfrm>
            <a:off x="479380" y="5103093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7" name="Google Shape;2697;g3097498509c_0_3618"/>
          <p:cNvSpPr txBox="1"/>
          <p:nvPr>
            <p:ph idx="5" type="body"/>
          </p:nvPr>
        </p:nvSpPr>
        <p:spPr>
          <a:xfrm>
            <a:off x="3057327" y="3907794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8" name="Google Shape;2698;g3097498509c_0_3618"/>
          <p:cNvSpPr txBox="1"/>
          <p:nvPr>
            <p:ph idx="6" type="body"/>
          </p:nvPr>
        </p:nvSpPr>
        <p:spPr>
          <a:xfrm>
            <a:off x="3057327" y="4409032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9" name="Google Shape;2699;g3097498509c_0_3618"/>
          <p:cNvSpPr txBox="1"/>
          <p:nvPr>
            <p:ph idx="7" type="body"/>
          </p:nvPr>
        </p:nvSpPr>
        <p:spPr>
          <a:xfrm>
            <a:off x="5635274" y="3907794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0" name="Google Shape;2700;g3097498509c_0_3618"/>
          <p:cNvSpPr txBox="1"/>
          <p:nvPr>
            <p:ph idx="8" type="body"/>
          </p:nvPr>
        </p:nvSpPr>
        <p:spPr>
          <a:xfrm>
            <a:off x="5635274" y="4409032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1" name="Google Shape;2701;g3097498509c_0_3618"/>
          <p:cNvSpPr txBox="1"/>
          <p:nvPr>
            <p:ph idx="9" type="body"/>
          </p:nvPr>
        </p:nvSpPr>
        <p:spPr>
          <a:xfrm>
            <a:off x="8213221" y="3907794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2" name="Google Shape;2702;g3097498509c_0_3618"/>
          <p:cNvSpPr txBox="1"/>
          <p:nvPr>
            <p:ph idx="13" type="body"/>
          </p:nvPr>
        </p:nvSpPr>
        <p:spPr>
          <a:xfrm>
            <a:off x="8213221" y="4409032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3" name="Google Shape;2703;g3097498509c_0_3618"/>
          <p:cNvSpPr txBox="1"/>
          <p:nvPr>
            <p:ph idx="14" type="body"/>
          </p:nvPr>
        </p:nvSpPr>
        <p:spPr>
          <a:xfrm>
            <a:off x="3057326" y="5103093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4" name="Google Shape;2704;g3097498509c_0_3618"/>
          <p:cNvSpPr txBox="1"/>
          <p:nvPr>
            <p:ph idx="15" type="body"/>
          </p:nvPr>
        </p:nvSpPr>
        <p:spPr>
          <a:xfrm>
            <a:off x="5635272" y="5103093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5" name="Google Shape;2705;g3097498509c_0_3618"/>
          <p:cNvSpPr txBox="1"/>
          <p:nvPr>
            <p:ph idx="16" type="body"/>
          </p:nvPr>
        </p:nvSpPr>
        <p:spPr>
          <a:xfrm>
            <a:off x="8213217" y="5103093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6" name="Google Shape;2706;g3097498509c_0_3618"/>
          <p:cNvSpPr/>
          <p:nvPr>
            <p:ph idx="17" type="pic"/>
          </p:nvPr>
        </p:nvSpPr>
        <p:spPr>
          <a:xfrm>
            <a:off x="522925" y="981075"/>
            <a:ext cx="10020000" cy="2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7_텍스트&amp;이미지1단">
  <p:cSld name="13_07_텍스트&amp;이미지1단"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g3097498509c_0_363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9" name="Google Shape;2709;g3097498509c_0_3633"/>
          <p:cNvSpPr/>
          <p:nvPr>
            <p:ph idx="2" type="pic"/>
          </p:nvPr>
        </p:nvSpPr>
        <p:spPr>
          <a:xfrm>
            <a:off x="3413272" y="1692126"/>
            <a:ext cx="4221300" cy="4198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0" name="Google Shape;2710;g3097498509c_0_3633"/>
          <p:cNvSpPr/>
          <p:nvPr>
            <p:ph idx="3" type="body"/>
          </p:nvPr>
        </p:nvSpPr>
        <p:spPr>
          <a:xfrm>
            <a:off x="7083846" y="2134947"/>
            <a:ext cx="3436500" cy="149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1" name="Google Shape;2711;g3097498509c_0_3633"/>
          <p:cNvSpPr/>
          <p:nvPr>
            <p:ph idx="4" type="body"/>
          </p:nvPr>
        </p:nvSpPr>
        <p:spPr>
          <a:xfrm>
            <a:off x="7083846" y="3933066"/>
            <a:ext cx="3436500" cy="149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2" name="Google Shape;2712;g3097498509c_0_3633"/>
          <p:cNvSpPr/>
          <p:nvPr>
            <p:ph idx="5" type="body"/>
          </p:nvPr>
        </p:nvSpPr>
        <p:spPr>
          <a:xfrm>
            <a:off x="504818" y="2134947"/>
            <a:ext cx="3436500" cy="149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3" name="Google Shape;2713;g3097498509c_0_3633"/>
          <p:cNvSpPr/>
          <p:nvPr>
            <p:ph idx="6" type="body"/>
          </p:nvPr>
        </p:nvSpPr>
        <p:spPr>
          <a:xfrm>
            <a:off x="504818" y="3933066"/>
            <a:ext cx="3436500" cy="149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4" name="Google Shape;2714;g3097498509c_0_3633"/>
          <p:cNvSpPr txBox="1"/>
          <p:nvPr>
            <p:ph idx="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8_텍스트&amp;이미지1단">
  <p:cSld name="13_08_텍스트&amp;이미지1단"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3097498509c_0_3641"/>
          <p:cNvSpPr/>
          <p:nvPr>
            <p:ph idx="2" type="pic"/>
          </p:nvPr>
        </p:nvSpPr>
        <p:spPr>
          <a:xfrm>
            <a:off x="522925" y="1659074"/>
            <a:ext cx="10020000" cy="19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17" name="Google Shape;2717;g3097498509c_0_364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8" name="Google Shape;2718;g3097498509c_0_3641"/>
          <p:cNvSpPr/>
          <p:nvPr>
            <p:ph idx="3" type="body"/>
          </p:nvPr>
        </p:nvSpPr>
        <p:spPr>
          <a:xfrm>
            <a:off x="516328" y="3897023"/>
            <a:ext cx="1786200" cy="54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9" name="Google Shape;2719;g3097498509c_0_3641"/>
          <p:cNvSpPr txBox="1"/>
          <p:nvPr>
            <p:ph idx="4" type="body"/>
          </p:nvPr>
        </p:nvSpPr>
        <p:spPr>
          <a:xfrm>
            <a:off x="504818" y="4641774"/>
            <a:ext cx="1823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0" name="Google Shape;2720;g3097498509c_0_3641"/>
          <p:cNvSpPr/>
          <p:nvPr>
            <p:ph idx="5" type="body"/>
          </p:nvPr>
        </p:nvSpPr>
        <p:spPr>
          <a:xfrm>
            <a:off x="2571835" y="3897023"/>
            <a:ext cx="1786200" cy="54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1" name="Google Shape;2721;g3097498509c_0_3641"/>
          <p:cNvSpPr/>
          <p:nvPr>
            <p:ph idx="6" type="body"/>
          </p:nvPr>
        </p:nvSpPr>
        <p:spPr>
          <a:xfrm>
            <a:off x="4627342" y="3897023"/>
            <a:ext cx="1786200" cy="54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2" name="Google Shape;2722;g3097498509c_0_3641"/>
          <p:cNvSpPr/>
          <p:nvPr>
            <p:ph idx="7" type="body"/>
          </p:nvPr>
        </p:nvSpPr>
        <p:spPr>
          <a:xfrm>
            <a:off x="6682849" y="3897023"/>
            <a:ext cx="1786200" cy="54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3" name="Google Shape;2723;g3097498509c_0_3641"/>
          <p:cNvSpPr/>
          <p:nvPr>
            <p:ph idx="8" type="body"/>
          </p:nvPr>
        </p:nvSpPr>
        <p:spPr>
          <a:xfrm>
            <a:off x="8738357" y="3897023"/>
            <a:ext cx="1786200" cy="54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4" name="Google Shape;2724;g3097498509c_0_3641"/>
          <p:cNvSpPr txBox="1"/>
          <p:nvPr>
            <p:ph idx="9" type="body"/>
          </p:nvPr>
        </p:nvSpPr>
        <p:spPr>
          <a:xfrm>
            <a:off x="2558584" y="4641774"/>
            <a:ext cx="1823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5" name="Google Shape;2725;g3097498509c_0_3641"/>
          <p:cNvSpPr txBox="1"/>
          <p:nvPr>
            <p:ph idx="13" type="body"/>
          </p:nvPr>
        </p:nvSpPr>
        <p:spPr>
          <a:xfrm>
            <a:off x="4612350" y="4641774"/>
            <a:ext cx="1823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6" name="Google Shape;2726;g3097498509c_0_3641"/>
          <p:cNvSpPr txBox="1"/>
          <p:nvPr>
            <p:ph idx="14" type="body"/>
          </p:nvPr>
        </p:nvSpPr>
        <p:spPr>
          <a:xfrm>
            <a:off x="6666116" y="4641774"/>
            <a:ext cx="1823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7" name="Google Shape;2727;g3097498509c_0_3641"/>
          <p:cNvSpPr txBox="1"/>
          <p:nvPr>
            <p:ph idx="15" type="body"/>
          </p:nvPr>
        </p:nvSpPr>
        <p:spPr>
          <a:xfrm>
            <a:off x="8719883" y="4641774"/>
            <a:ext cx="18231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8" name="Google Shape;2728;g3097498509c_0_3641"/>
          <p:cNvSpPr txBox="1"/>
          <p:nvPr>
            <p:ph idx="16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1_텍스트&amp;이미지2단">
  <p:cSld name="14_01_텍스트&amp;이미지2단"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3097498509c_0_365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1" name="Google Shape;2731;g3097498509c_0_3655"/>
          <p:cNvSpPr/>
          <p:nvPr>
            <p:ph idx="2" type="pic"/>
          </p:nvPr>
        </p:nvSpPr>
        <p:spPr>
          <a:xfrm>
            <a:off x="6239467" y="981075"/>
            <a:ext cx="4303800" cy="23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32" name="Google Shape;2732;g3097498509c_0_3655"/>
          <p:cNvSpPr/>
          <p:nvPr>
            <p:ph idx="3" type="pic"/>
          </p:nvPr>
        </p:nvSpPr>
        <p:spPr>
          <a:xfrm>
            <a:off x="6239467" y="3556740"/>
            <a:ext cx="4303800" cy="23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33" name="Google Shape;2733;g3097498509c_0_3655"/>
          <p:cNvSpPr txBox="1"/>
          <p:nvPr>
            <p:ph idx="4" type="body"/>
          </p:nvPr>
        </p:nvSpPr>
        <p:spPr>
          <a:xfrm>
            <a:off x="417525" y="2356318"/>
            <a:ext cx="4440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4" name="Google Shape;2734;g3097498509c_0_3655"/>
          <p:cNvSpPr txBox="1"/>
          <p:nvPr>
            <p:ph idx="5" type="body"/>
          </p:nvPr>
        </p:nvSpPr>
        <p:spPr>
          <a:xfrm>
            <a:off x="417526" y="3695989"/>
            <a:ext cx="4440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2_텍스트&amp;이미지2단">
  <p:cSld name="14_02_텍스트&amp;이미지2단"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3097498509c_0_366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7" name="Google Shape;2737;g3097498509c_0_3661"/>
          <p:cNvSpPr/>
          <p:nvPr>
            <p:ph idx="2" type="pic"/>
          </p:nvPr>
        </p:nvSpPr>
        <p:spPr>
          <a:xfrm>
            <a:off x="7359516" y="981075"/>
            <a:ext cx="3183600" cy="48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38" name="Google Shape;2738;g3097498509c_0_3661"/>
          <p:cNvSpPr/>
          <p:nvPr>
            <p:ph idx="3" type="pic"/>
          </p:nvPr>
        </p:nvSpPr>
        <p:spPr>
          <a:xfrm>
            <a:off x="3916370" y="981075"/>
            <a:ext cx="3183600" cy="48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39" name="Google Shape;2739;g3097498509c_0_3661"/>
          <p:cNvSpPr txBox="1"/>
          <p:nvPr>
            <p:ph idx="4" type="body"/>
          </p:nvPr>
        </p:nvSpPr>
        <p:spPr>
          <a:xfrm>
            <a:off x="417525" y="2356318"/>
            <a:ext cx="3337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0" name="Google Shape;2740;g3097498509c_0_3661"/>
          <p:cNvSpPr txBox="1"/>
          <p:nvPr>
            <p:ph idx="5" type="body"/>
          </p:nvPr>
        </p:nvSpPr>
        <p:spPr>
          <a:xfrm>
            <a:off x="417526" y="3695989"/>
            <a:ext cx="333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3_텍스트&amp;이미지2단">
  <p:cSld name="14_03_텍스트&amp;이미지2단"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3097498509c_0_366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3" name="Google Shape;2743;g3097498509c_0_3667"/>
          <p:cNvSpPr/>
          <p:nvPr>
            <p:ph idx="2" type="pic"/>
          </p:nvPr>
        </p:nvSpPr>
        <p:spPr>
          <a:xfrm>
            <a:off x="519854" y="3300538"/>
            <a:ext cx="4869300" cy="25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4" name="Google Shape;2744;g3097498509c_0_3667"/>
          <p:cNvSpPr/>
          <p:nvPr>
            <p:ph idx="3" type="pic"/>
          </p:nvPr>
        </p:nvSpPr>
        <p:spPr>
          <a:xfrm>
            <a:off x="5665310" y="3300538"/>
            <a:ext cx="4869300" cy="25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45" name="Google Shape;2745;g3097498509c_0_3667"/>
          <p:cNvSpPr txBox="1"/>
          <p:nvPr>
            <p:ph idx="4" type="body"/>
          </p:nvPr>
        </p:nvSpPr>
        <p:spPr>
          <a:xfrm>
            <a:off x="417525" y="809252"/>
            <a:ext cx="44409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6" name="Google Shape;2746;g3097498509c_0_3667"/>
          <p:cNvSpPr txBox="1"/>
          <p:nvPr>
            <p:ph idx="5" type="body"/>
          </p:nvPr>
        </p:nvSpPr>
        <p:spPr>
          <a:xfrm>
            <a:off x="417526" y="2148923"/>
            <a:ext cx="4440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4_텍스트&amp;이미지2단">
  <p:cSld name="14_04_텍스트&amp;이미지2단"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3097498509c_0_367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9" name="Google Shape;2749;g3097498509c_0_3673"/>
          <p:cNvSpPr txBox="1"/>
          <p:nvPr>
            <p:ph idx="2" type="body"/>
          </p:nvPr>
        </p:nvSpPr>
        <p:spPr>
          <a:xfrm>
            <a:off x="522925" y="5285013"/>
            <a:ext cx="4874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0" name="Google Shape;2750;g3097498509c_0_3673"/>
          <p:cNvSpPr txBox="1"/>
          <p:nvPr>
            <p:ph idx="3" type="body"/>
          </p:nvPr>
        </p:nvSpPr>
        <p:spPr>
          <a:xfrm>
            <a:off x="522925" y="5698115"/>
            <a:ext cx="4874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1" name="Google Shape;2751;g3097498509c_0_3673"/>
          <p:cNvSpPr/>
          <p:nvPr>
            <p:ph idx="4" type="pic"/>
          </p:nvPr>
        </p:nvSpPr>
        <p:spPr>
          <a:xfrm>
            <a:off x="522925" y="981075"/>
            <a:ext cx="4874400" cy="40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52" name="Google Shape;2752;g3097498509c_0_3673"/>
          <p:cNvSpPr/>
          <p:nvPr>
            <p:ph idx="5" type="pic"/>
          </p:nvPr>
        </p:nvSpPr>
        <p:spPr>
          <a:xfrm>
            <a:off x="5659328" y="981075"/>
            <a:ext cx="4874400" cy="4064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53" name="Google Shape;2753;g3097498509c_0_3673"/>
          <p:cNvSpPr txBox="1"/>
          <p:nvPr>
            <p:ph idx="6" type="body"/>
          </p:nvPr>
        </p:nvSpPr>
        <p:spPr>
          <a:xfrm>
            <a:off x="5659328" y="5285013"/>
            <a:ext cx="4874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4" name="Google Shape;2754;g3097498509c_0_3673"/>
          <p:cNvSpPr txBox="1"/>
          <p:nvPr>
            <p:ph idx="7" type="body"/>
          </p:nvPr>
        </p:nvSpPr>
        <p:spPr>
          <a:xfrm>
            <a:off x="5659328" y="5698115"/>
            <a:ext cx="4874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5_텍스트&amp;이미지2단">
  <p:cSld name="14_05_텍스트&amp;이미지2단"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3097498509c_0_368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7" name="Google Shape;2757;g3097498509c_0_3681"/>
          <p:cNvSpPr/>
          <p:nvPr>
            <p:ph idx="2" type="pic"/>
          </p:nvPr>
        </p:nvSpPr>
        <p:spPr>
          <a:xfrm>
            <a:off x="522925" y="981075"/>
            <a:ext cx="4303800" cy="23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58" name="Google Shape;2758;g3097498509c_0_3681"/>
          <p:cNvSpPr/>
          <p:nvPr>
            <p:ph idx="3" type="pic"/>
          </p:nvPr>
        </p:nvSpPr>
        <p:spPr>
          <a:xfrm>
            <a:off x="522925" y="3556740"/>
            <a:ext cx="4303800" cy="23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59" name="Google Shape;2759;g3097498509c_0_3681"/>
          <p:cNvSpPr txBox="1"/>
          <p:nvPr>
            <p:ph idx="4" type="body"/>
          </p:nvPr>
        </p:nvSpPr>
        <p:spPr>
          <a:xfrm>
            <a:off x="4977405" y="2224116"/>
            <a:ext cx="6702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0" name="Google Shape;2760;g3097498509c_0_3681"/>
          <p:cNvSpPr txBox="1"/>
          <p:nvPr>
            <p:ph idx="5" type="body"/>
          </p:nvPr>
        </p:nvSpPr>
        <p:spPr>
          <a:xfrm>
            <a:off x="4977405" y="2969839"/>
            <a:ext cx="67020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5_로드맵3 ">
  <p:cSld name="02_05_로드맵3 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11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11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p115"/>
          <p:cNvSpPr txBox="1"/>
          <p:nvPr>
            <p:ph idx="1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115"/>
          <p:cNvSpPr/>
          <p:nvPr>
            <p:ph idx="2" type="body"/>
          </p:nvPr>
        </p:nvSpPr>
        <p:spPr>
          <a:xfrm>
            <a:off x="512633" y="950309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115"/>
          <p:cNvSpPr txBox="1"/>
          <p:nvPr>
            <p:ph idx="3" type="body"/>
          </p:nvPr>
        </p:nvSpPr>
        <p:spPr>
          <a:xfrm>
            <a:off x="1544812" y="950312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115"/>
          <p:cNvSpPr txBox="1"/>
          <p:nvPr>
            <p:ph idx="4" type="body"/>
          </p:nvPr>
        </p:nvSpPr>
        <p:spPr>
          <a:xfrm>
            <a:off x="7195493" y="950310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115"/>
          <p:cNvSpPr/>
          <p:nvPr>
            <p:ph idx="5" type="body"/>
          </p:nvPr>
        </p:nvSpPr>
        <p:spPr>
          <a:xfrm>
            <a:off x="512633" y="1460057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115"/>
          <p:cNvSpPr txBox="1"/>
          <p:nvPr>
            <p:ph idx="6" type="body"/>
          </p:nvPr>
        </p:nvSpPr>
        <p:spPr>
          <a:xfrm>
            <a:off x="1544812" y="1460060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7" name="Google Shape;497;p115"/>
          <p:cNvSpPr txBox="1"/>
          <p:nvPr>
            <p:ph idx="7" type="body"/>
          </p:nvPr>
        </p:nvSpPr>
        <p:spPr>
          <a:xfrm>
            <a:off x="7195493" y="1460058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115"/>
          <p:cNvSpPr/>
          <p:nvPr>
            <p:ph idx="8" type="body"/>
          </p:nvPr>
        </p:nvSpPr>
        <p:spPr>
          <a:xfrm>
            <a:off x="512633" y="196980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9" name="Google Shape;499;p115"/>
          <p:cNvSpPr txBox="1"/>
          <p:nvPr>
            <p:ph idx="9" type="body"/>
          </p:nvPr>
        </p:nvSpPr>
        <p:spPr>
          <a:xfrm>
            <a:off x="1544812" y="196980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0" name="Google Shape;500;p115"/>
          <p:cNvSpPr txBox="1"/>
          <p:nvPr>
            <p:ph idx="13" type="body"/>
          </p:nvPr>
        </p:nvSpPr>
        <p:spPr>
          <a:xfrm>
            <a:off x="7195493" y="196980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1" name="Google Shape;501;p115"/>
          <p:cNvSpPr/>
          <p:nvPr>
            <p:ph idx="14" type="body"/>
          </p:nvPr>
        </p:nvSpPr>
        <p:spPr>
          <a:xfrm>
            <a:off x="512633" y="247955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Google Shape;502;p115"/>
          <p:cNvSpPr txBox="1"/>
          <p:nvPr>
            <p:ph idx="15" type="body"/>
          </p:nvPr>
        </p:nvSpPr>
        <p:spPr>
          <a:xfrm>
            <a:off x="1544812" y="2479556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3" name="Google Shape;503;p115"/>
          <p:cNvSpPr txBox="1"/>
          <p:nvPr>
            <p:ph idx="16" type="body"/>
          </p:nvPr>
        </p:nvSpPr>
        <p:spPr>
          <a:xfrm>
            <a:off x="7195493" y="2479554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4" name="Google Shape;504;p115"/>
          <p:cNvSpPr/>
          <p:nvPr>
            <p:ph idx="17" type="body"/>
          </p:nvPr>
        </p:nvSpPr>
        <p:spPr>
          <a:xfrm>
            <a:off x="512633" y="2989301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5" name="Google Shape;505;p115"/>
          <p:cNvSpPr txBox="1"/>
          <p:nvPr>
            <p:ph idx="18" type="body"/>
          </p:nvPr>
        </p:nvSpPr>
        <p:spPr>
          <a:xfrm>
            <a:off x="1544812" y="2989304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6" name="Google Shape;506;p115"/>
          <p:cNvSpPr txBox="1"/>
          <p:nvPr>
            <p:ph idx="19" type="body"/>
          </p:nvPr>
        </p:nvSpPr>
        <p:spPr>
          <a:xfrm>
            <a:off x="7195493" y="2989302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7" name="Google Shape;507;p115"/>
          <p:cNvSpPr/>
          <p:nvPr>
            <p:ph idx="20" type="body"/>
          </p:nvPr>
        </p:nvSpPr>
        <p:spPr>
          <a:xfrm>
            <a:off x="512633" y="3499049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8" name="Google Shape;508;p115"/>
          <p:cNvSpPr txBox="1"/>
          <p:nvPr>
            <p:ph idx="21" type="body"/>
          </p:nvPr>
        </p:nvSpPr>
        <p:spPr>
          <a:xfrm>
            <a:off x="1544812" y="3499052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9" name="Google Shape;509;p115"/>
          <p:cNvSpPr txBox="1"/>
          <p:nvPr>
            <p:ph idx="22" type="body"/>
          </p:nvPr>
        </p:nvSpPr>
        <p:spPr>
          <a:xfrm>
            <a:off x="7195493" y="3499050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115"/>
          <p:cNvSpPr/>
          <p:nvPr>
            <p:ph idx="23" type="body"/>
          </p:nvPr>
        </p:nvSpPr>
        <p:spPr>
          <a:xfrm>
            <a:off x="512633" y="4008797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115"/>
          <p:cNvSpPr txBox="1"/>
          <p:nvPr>
            <p:ph idx="24" type="body"/>
          </p:nvPr>
        </p:nvSpPr>
        <p:spPr>
          <a:xfrm>
            <a:off x="1544812" y="4008800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115"/>
          <p:cNvSpPr txBox="1"/>
          <p:nvPr>
            <p:ph idx="25" type="body"/>
          </p:nvPr>
        </p:nvSpPr>
        <p:spPr>
          <a:xfrm>
            <a:off x="7195493" y="4008798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115"/>
          <p:cNvSpPr/>
          <p:nvPr>
            <p:ph idx="26" type="body"/>
          </p:nvPr>
        </p:nvSpPr>
        <p:spPr>
          <a:xfrm>
            <a:off x="512633" y="451854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115"/>
          <p:cNvSpPr txBox="1"/>
          <p:nvPr>
            <p:ph idx="27" type="body"/>
          </p:nvPr>
        </p:nvSpPr>
        <p:spPr>
          <a:xfrm>
            <a:off x="1544812" y="451854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115"/>
          <p:cNvSpPr txBox="1"/>
          <p:nvPr>
            <p:ph idx="28" type="body"/>
          </p:nvPr>
        </p:nvSpPr>
        <p:spPr>
          <a:xfrm>
            <a:off x="7195493" y="451854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115"/>
          <p:cNvSpPr/>
          <p:nvPr>
            <p:ph idx="29" type="body"/>
          </p:nvPr>
        </p:nvSpPr>
        <p:spPr>
          <a:xfrm>
            <a:off x="512633" y="5028293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115"/>
          <p:cNvSpPr txBox="1"/>
          <p:nvPr>
            <p:ph idx="30" type="body"/>
          </p:nvPr>
        </p:nvSpPr>
        <p:spPr>
          <a:xfrm>
            <a:off x="1544812" y="5028296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115"/>
          <p:cNvSpPr txBox="1"/>
          <p:nvPr>
            <p:ph idx="31" type="body"/>
          </p:nvPr>
        </p:nvSpPr>
        <p:spPr>
          <a:xfrm>
            <a:off x="7195493" y="5028294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115"/>
          <p:cNvSpPr/>
          <p:nvPr>
            <p:ph idx="32" type="body"/>
          </p:nvPr>
        </p:nvSpPr>
        <p:spPr>
          <a:xfrm>
            <a:off x="512633" y="5538045"/>
            <a:ext cx="536761" cy="36964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115"/>
          <p:cNvSpPr txBox="1"/>
          <p:nvPr>
            <p:ph idx="33" type="body"/>
          </p:nvPr>
        </p:nvSpPr>
        <p:spPr>
          <a:xfrm>
            <a:off x="1544812" y="5538048"/>
            <a:ext cx="5365273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115"/>
          <p:cNvSpPr txBox="1"/>
          <p:nvPr>
            <p:ph idx="34" type="body"/>
          </p:nvPr>
        </p:nvSpPr>
        <p:spPr>
          <a:xfrm>
            <a:off x="7195493" y="5538046"/>
            <a:ext cx="44838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2" name="Google Shape;522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6_텍스트&amp;이미지2단">
  <p:cSld name="14_06_텍스트&amp;이미지2단"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3097498509c_0_368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3" name="Google Shape;2763;g3097498509c_0_3687"/>
          <p:cNvSpPr/>
          <p:nvPr>
            <p:ph idx="2" type="pic"/>
          </p:nvPr>
        </p:nvSpPr>
        <p:spPr>
          <a:xfrm>
            <a:off x="519748" y="981075"/>
            <a:ext cx="4874400" cy="25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64" name="Google Shape;2764;g3097498509c_0_3687"/>
          <p:cNvSpPr/>
          <p:nvPr>
            <p:ph idx="3" type="pic"/>
          </p:nvPr>
        </p:nvSpPr>
        <p:spPr>
          <a:xfrm>
            <a:off x="5659328" y="981075"/>
            <a:ext cx="4874400" cy="25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65" name="Google Shape;2765;g3097498509c_0_3687"/>
          <p:cNvSpPr txBox="1"/>
          <p:nvPr>
            <p:ph idx="4" type="body"/>
          </p:nvPr>
        </p:nvSpPr>
        <p:spPr>
          <a:xfrm>
            <a:off x="453736" y="3735826"/>
            <a:ext cx="10080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6" name="Google Shape;2766;g3097498509c_0_3687"/>
          <p:cNvSpPr txBox="1"/>
          <p:nvPr>
            <p:ph idx="5" type="body"/>
          </p:nvPr>
        </p:nvSpPr>
        <p:spPr>
          <a:xfrm>
            <a:off x="453736" y="4481549"/>
            <a:ext cx="100800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7_텍스트&amp;이미지2단">
  <p:cSld name="14_07_텍스트&amp;이미지2단"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3097498509c_0_369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9" name="Google Shape;2769;g3097498509c_0_3693"/>
          <p:cNvSpPr/>
          <p:nvPr>
            <p:ph idx="2" type="pic"/>
          </p:nvPr>
        </p:nvSpPr>
        <p:spPr>
          <a:xfrm>
            <a:off x="522925" y="1659074"/>
            <a:ext cx="4874400" cy="25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0" name="Google Shape;2770;g3097498509c_0_3693"/>
          <p:cNvSpPr/>
          <p:nvPr>
            <p:ph idx="3" type="pic"/>
          </p:nvPr>
        </p:nvSpPr>
        <p:spPr>
          <a:xfrm>
            <a:off x="5659328" y="1659074"/>
            <a:ext cx="4874400" cy="25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71" name="Google Shape;2771;g3097498509c_0_3693"/>
          <p:cNvSpPr txBox="1"/>
          <p:nvPr>
            <p:ph idx="4" type="body"/>
          </p:nvPr>
        </p:nvSpPr>
        <p:spPr>
          <a:xfrm>
            <a:off x="506053" y="4433416"/>
            <a:ext cx="4891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2" name="Google Shape;2772;g3097498509c_0_3693"/>
          <p:cNvSpPr txBox="1"/>
          <p:nvPr>
            <p:ph idx="5" type="body"/>
          </p:nvPr>
        </p:nvSpPr>
        <p:spPr>
          <a:xfrm>
            <a:off x="506053" y="4824484"/>
            <a:ext cx="48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3" name="Google Shape;2773;g3097498509c_0_3693"/>
          <p:cNvSpPr txBox="1"/>
          <p:nvPr>
            <p:ph idx="6" type="body"/>
          </p:nvPr>
        </p:nvSpPr>
        <p:spPr>
          <a:xfrm>
            <a:off x="506053" y="5397361"/>
            <a:ext cx="489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774" name="Google Shape;2774;g3097498509c_0_3693"/>
          <p:cNvCxnSpPr/>
          <p:nvPr/>
        </p:nvCxnSpPr>
        <p:spPr>
          <a:xfrm>
            <a:off x="537093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5" name="Google Shape;2775;g3097498509c_0_3693"/>
          <p:cNvSpPr txBox="1"/>
          <p:nvPr>
            <p:ph idx="7" type="body"/>
          </p:nvPr>
        </p:nvSpPr>
        <p:spPr>
          <a:xfrm>
            <a:off x="5642456" y="4433416"/>
            <a:ext cx="4891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6" name="Google Shape;2776;g3097498509c_0_3693"/>
          <p:cNvSpPr txBox="1"/>
          <p:nvPr>
            <p:ph idx="8" type="body"/>
          </p:nvPr>
        </p:nvSpPr>
        <p:spPr>
          <a:xfrm>
            <a:off x="5642456" y="4824484"/>
            <a:ext cx="489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7" name="Google Shape;2777;g3097498509c_0_3693"/>
          <p:cNvSpPr txBox="1"/>
          <p:nvPr>
            <p:ph idx="9" type="body"/>
          </p:nvPr>
        </p:nvSpPr>
        <p:spPr>
          <a:xfrm>
            <a:off x="5642456" y="5397361"/>
            <a:ext cx="48912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778" name="Google Shape;2778;g3097498509c_0_3693"/>
          <p:cNvCxnSpPr/>
          <p:nvPr/>
        </p:nvCxnSpPr>
        <p:spPr>
          <a:xfrm>
            <a:off x="5660561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9" name="Google Shape;2779;g3097498509c_0_3693"/>
          <p:cNvSpPr txBox="1"/>
          <p:nvPr>
            <p:ph idx="13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8_텍스트&amp;이미지2단">
  <p:cSld name="14_08_텍스트&amp;이미지2단">
    <p:spTree>
      <p:nvGrpSpPr>
        <p:cNvPr id="2780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3097498509c_0_3706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2" name="Google Shape;2782;g3097498509c_0_3706"/>
          <p:cNvSpPr/>
          <p:nvPr>
            <p:ph idx="2" type="body"/>
          </p:nvPr>
        </p:nvSpPr>
        <p:spPr>
          <a:xfrm>
            <a:off x="505310" y="1652616"/>
            <a:ext cx="2292900" cy="44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3" name="Google Shape;2783;g3097498509c_0_3706"/>
          <p:cNvSpPr txBox="1"/>
          <p:nvPr>
            <p:ph idx="3" type="body"/>
          </p:nvPr>
        </p:nvSpPr>
        <p:spPr>
          <a:xfrm>
            <a:off x="644634" y="2317216"/>
            <a:ext cx="2153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4" name="Google Shape;2784;g3097498509c_0_3706"/>
          <p:cNvSpPr/>
          <p:nvPr>
            <p:ph idx="4" type="body"/>
          </p:nvPr>
        </p:nvSpPr>
        <p:spPr>
          <a:xfrm>
            <a:off x="3085481" y="1652616"/>
            <a:ext cx="2292900" cy="44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5" name="Google Shape;2785;g3097498509c_0_3706"/>
          <p:cNvSpPr/>
          <p:nvPr>
            <p:ph idx="5" type="body"/>
          </p:nvPr>
        </p:nvSpPr>
        <p:spPr>
          <a:xfrm>
            <a:off x="5667061" y="1652616"/>
            <a:ext cx="2292900" cy="44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6" name="Google Shape;2786;g3097498509c_0_3706"/>
          <p:cNvSpPr/>
          <p:nvPr>
            <p:ph idx="6" type="body"/>
          </p:nvPr>
        </p:nvSpPr>
        <p:spPr>
          <a:xfrm>
            <a:off x="8248641" y="1652616"/>
            <a:ext cx="2292900" cy="448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7" name="Google Shape;2787;g3097498509c_0_3706"/>
          <p:cNvSpPr/>
          <p:nvPr>
            <p:ph idx="7" type="pic"/>
          </p:nvPr>
        </p:nvSpPr>
        <p:spPr>
          <a:xfrm>
            <a:off x="522925" y="3464850"/>
            <a:ext cx="4874400" cy="24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88" name="Google Shape;2788;g3097498509c_0_3706"/>
          <p:cNvSpPr/>
          <p:nvPr>
            <p:ph idx="8" type="pic"/>
          </p:nvPr>
        </p:nvSpPr>
        <p:spPr>
          <a:xfrm>
            <a:off x="5659328" y="3464850"/>
            <a:ext cx="4874400" cy="24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89" name="Google Shape;2789;g3097498509c_0_3706"/>
          <p:cNvSpPr txBox="1"/>
          <p:nvPr>
            <p:ph idx="9" type="body"/>
          </p:nvPr>
        </p:nvSpPr>
        <p:spPr>
          <a:xfrm>
            <a:off x="3224805" y="2317216"/>
            <a:ext cx="2153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0" name="Google Shape;2790;g3097498509c_0_3706"/>
          <p:cNvSpPr txBox="1"/>
          <p:nvPr>
            <p:ph idx="13" type="body"/>
          </p:nvPr>
        </p:nvSpPr>
        <p:spPr>
          <a:xfrm>
            <a:off x="5806385" y="2317216"/>
            <a:ext cx="2153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1" name="Google Shape;2791;g3097498509c_0_3706"/>
          <p:cNvSpPr txBox="1"/>
          <p:nvPr>
            <p:ph idx="14" type="body"/>
          </p:nvPr>
        </p:nvSpPr>
        <p:spPr>
          <a:xfrm>
            <a:off x="8387965" y="2317216"/>
            <a:ext cx="21537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2" name="Google Shape;2792;g3097498509c_0_3706"/>
          <p:cNvSpPr txBox="1"/>
          <p:nvPr>
            <p:ph idx="15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01_텍스트&amp;이미지3단">
  <p:cSld name="15_01_텍스트&amp;이미지3단"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3097498509c_0_371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5" name="Google Shape;2795;g3097498509c_0_3719"/>
          <p:cNvSpPr/>
          <p:nvPr>
            <p:ph idx="2" type="pic"/>
          </p:nvPr>
        </p:nvSpPr>
        <p:spPr>
          <a:xfrm>
            <a:off x="522925" y="1659074"/>
            <a:ext cx="3196800" cy="31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96" name="Google Shape;2796;g3097498509c_0_3719"/>
          <p:cNvSpPr txBox="1"/>
          <p:nvPr>
            <p:ph idx="3" type="body"/>
          </p:nvPr>
        </p:nvSpPr>
        <p:spPr>
          <a:xfrm>
            <a:off x="447981" y="5013417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7" name="Google Shape;2797;g3097498509c_0_3719"/>
          <p:cNvSpPr txBox="1"/>
          <p:nvPr>
            <p:ph idx="4" type="body"/>
          </p:nvPr>
        </p:nvSpPr>
        <p:spPr>
          <a:xfrm>
            <a:off x="447982" y="5298915"/>
            <a:ext cx="3271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8" name="Google Shape;2798;g3097498509c_0_3719"/>
          <p:cNvSpPr/>
          <p:nvPr>
            <p:ph idx="5" type="pic"/>
          </p:nvPr>
        </p:nvSpPr>
        <p:spPr>
          <a:xfrm>
            <a:off x="3930465" y="1659074"/>
            <a:ext cx="3196800" cy="31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99" name="Google Shape;2799;g3097498509c_0_3719"/>
          <p:cNvSpPr txBox="1"/>
          <p:nvPr>
            <p:ph idx="6" type="body"/>
          </p:nvPr>
        </p:nvSpPr>
        <p:spPr>
          <a:xfrm>
            <a:off x="3855521" y="5013417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0" name="Google Shape;2800;g3097498509c_0_3719"/>
          <p:cNvSpPr/>
          <p:nvPr>
            <p:ph idx="7" type="pic"/>
          </p:nvPr>
        </p:nvSpPr>
        <p:spPr>
          <a:xfrm>
            <a:off x="7347059" y="1659074"/>
            <a:ext cx="3196800" cy="31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1" name="Google Shape;2801;g3097498509c_0_3719"/>
          <p:cNvSpPr txBox="1"/>
          <p:nvPr>
            <p:ph idx="8" type="body"/>
          </p:nvPr>
        </p:nvSpPr>
        <p:spPr>
          <a:xfrm>
            <a:off x="7272115" y="5013417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2" name="Google Shape;2802;g3097498509c_0_3719"/>
          <p:cNvSpPr txBox="1"/>
          <p:nvPr>
            <p:ph idx="9" type="body"/>
          </p:nvPr>
        </p:nvSpPr>
        <p:spPr>
          <a:xfrm>
            <a:off x="3855522" y="5298915"/>
            <a:ext cx="3271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3" name="Google Shape;2803;g3097498509c_0_3719"/>
          <p:cNvSpPr txBox="1"/>
          <p:nvPr>
            <p:ph idx="13" type="body"/>
          </p:nvPr>
        </p:nvSpPr>
        <p:spPr>
          <a:xfrm>
            <a:off x="7272116" y="5298915"/>
            <a:ext cx="3271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4" name="Google Shape;2804;g3097498509c_0_3719"/>
          <p:cNvSpPr txBox="1"/>
          <p:nvPr>
            <p:ph idx="14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1_텍스트&amp;이미지4단">
  <p:cSld name="16_01_텍스트&amp;이미지4단"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g3097498509c_0_373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7" name="Google Shape;2807;g3097498509c_0_3731"/>
          <p:cNvSpPr/>
          <p:nvPr>
            <p:ph idx="2" type="pic"/>
          </p:nvPr>
        </p:nvSpPr>
        <p:spPr>
          <a:xfrm>
            <a:off x="7359516" y="981076"/>
            <a:ext cx="31836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8" name="Google Shape;2808;g3097498509c_0_3731"/>
          <p:cNvSpPr/>
          <p:nvPr>
            <p:ph idx="3" type="pic"/>
          </p:nvPr>
        </p:nvSpPr>
        <p:spPr>
          <a:xfrm>
            <a:off x="3916370" y="981076"/>
            <a:ext cx="31836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9" name="Google Shape;2809;g3097498509c_0_3731"/>
          <p:cNvSpPr/>
          <p:nvPr>
            <p:ph idx="4" type="pic"/>
          </p:nvPr>
        </p:nvSpPr>
        <p:spPr>
          <a:xfrm>
            <a:off x="7359516" y="3574973"/>
            <a:ext cx="31836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10" name="Google Shape;2810;g3097498509c_0_3731"/>
          <p:cNvSpPr/>
          <p:nvPr>
            <p:ph idx="5" type="pic"/>
          </p:nvPr>
        </p:nvSpPr>
        <p:spPr>
          <a:xfrm>
            <a:off x="3916370" y="3574973"/>
            <a:ext cx="31836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11" name="Google Shape;2811;g3097498509c_0_3731"/>
          <p:cNvSpPr txBox="1"/>
          <p:nvPr>
            <p:ph idx="6" type="body"/>
          </p:nvPr>
        </p:nvSpPr>
        <p:spPr>
          <a:xfrm>
            <a:off x="417525" y="2356318"/>
            <a:ext cx="3337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2" name="Google Shape;2812;g3097498509c_0_3731"/>
          <p:cNvSpPr txBox="1"/>
          <p:nvPr>
            <p:ph idx="7" type="body"/>
          </p:nvPr>
        </p:nvSpPr>
        <p:spPr>
          <a:xfrm>
            <a:off x="417526" y="3695989"/>
            <a:ext cx="333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2_텍스트&amp;이미지4단">
  <p:cSld name="16_02_텍스트&amp;이미지4단"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3097498509c_0_3739"/>
          <p:cNvSpPr/>
          <p:nvPr>
            <p:ph idx="2" type="pic"/>
          </p:nvPr>
        </p:nvSpPr>
        <p:spPr>
          <a:xfrm>
            <a:off x="8244537" y="981076"/>
            <a:ext cx="2298600" cy="42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15" name="Google Shape;2815;g3097498509c_0_373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6" name="Google Shape;2816;g3097498509c_0_3739"/>
          <p:cNvSpPr txBox="1"/>
          <p:nvPr>
            <p:ph idx="3" type="body"/>
          </p:nvPr>
        </p:nvSpPr>
        <p:spPr>
          <a:xfrm>
            <a:off x="8244537" y="5443075"/>
            <a:ext cx="2298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7" name="Google Shape;2817;g3097498509c_0_3739"/>
          <p:cNvSpPr txBox="1"/>
          <p:nvPr>
            <p:ph idx="4" type="body"/>
          </p:nvPr>
        </p:nvSpPr>
        <p:spPr>
          <a:xfrm>
            <a:off x="8244534" y="5705688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8" name="Google Shape;2818;g3097498509c_0_3739"/>
          <p:cNvSpPr/>
          <p:nvPr>
            <p:ph idx="5" type="pic"/>
          </p:nvPr>
        </p:nvSpPr>
        <p:spPr>
          <a:xfrm>
            <a:off x="5669608" y="981076"/>
            <a:ext cx="2298600" cy="42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19" name="Google Shape;2819;g3097498509c_0_3739"/>
          <p:cNvSpPr txBox="1"/>
          <p:nvPr>
            <p:ph idx="6" type="body"/>
          </p:nvPr>
        </p:nvSpPr>
        <p:spPr>
          <a:xfrm>
            <a:off x="5669603" y="5443075"/>
            <a:ext cx="2290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0" name="Google Shape;2820;g3097498509c_0_3739"/>
          <p:cNvSpPr txBox="1"/>
          <p:nvPr>
            <p:ph idx="7" type="body"/>
          </p:nvPr>
        </p:nvSpPr>
        <p:spPr>
          <a:xfrm>
            <a:off x="5669600" y="5705688"/>
            <a:ext cx="22905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1" name="Google Shape;2821;g3097498509c_0_3739"/>
          <p:cNvSpPr/>
          <p:nvPr>
            <p:ph idx="8" type="pic"/>
          </p:nvPr>
        </p:nvSpPr>
        <p:spPr>
          <a:xfrm>
            <a:off x="3094678" y="981076"/>
            <a:ext cx="2298600" cy="42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22" name="Google Shape;2822;g3097498509c_0_3739"/>
          <p:cNvSpPr txBox="1"/>
          <p:nvPr>
            <p:ph idx="9" type="body"/>
          </p:nvPr>
        </p:nvSpPr>
        <p:spPr>
          <a:xfrm>
            <a:off x="3094678" y="5443075"/>
            <a:ext cx="2298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3" name="Google Shape;2823;g3097498509c_0_3739"/>
          <p:cNvSpPr txBox="1"/>
          <p:nvPr>
            <p:ph idx="13" type="body"/>
          </p:nvPr>
        </p:nvSpPr>
        <p:spPr>
          <a:xfrm>
            <a:off x="3094679" y="5705688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4" name="Google Shape;2824;g3097498509c_0_3739"/>
          <p:cNvSpPr/>
          <p:nvPr>
            <p:ph idx="14" type="pic"/>
          </p:nvPr>
        </p:nvSpPr>
        <p:spPr>
          <a:xfrm>
            <a:off x="519748" y="981076"/>
            <a:ext cx="2298600" cy="42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25" name="Google Shape;2825;g3097498509c_0_3739"/>
          <p:cNvSpPr txBox="1"/>
          <p:nvPr>
            <p:ph idx="15" type="body"/>
          </p:nvPr>
        </p:nvSpPr>
        <p:spPr>
          <a:xfrm>
            <a:off x="519748" y="5443075"/>
            <a:ext cx="2298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6" name="Google Shape;2826;g3097498509c_0_3739"/>
          <p:cNvSpPr txBox="1"/>
          <p:nvPr>
            <p:ph idx="16" type="body"/>
          </p:nvPr>
        </p:nvSpPr>
        <p:spPr>
          <a:xfrm>
            <a:off x="519750" y="5705688"/>
            <a:ext cx="2298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3_텍스트&amp;이미지4단">
  <p:cSld name="16_03_텍스트&amp;이미지4단"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3097498509c_0_3753"/>
          <p:cNvSpPr/>
          <p:nvPr>
            <p:ph idx="2" type="pic"/>
          </p:nvPr>
        </p:nvSpPr>
        <p:spPr>
          <a:xfrm>
            <a:off x="519748" y="981075"/>
            <a:ext cx="48933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29" name="Google Shape;2829;g3097498509c_0_3753"/>
          <p:cNvSpPr/>
          <p:nvPr>
            <p:ph idx="3" type="pic"/>
          </p:nvPr>
        </p:nvSpPr>
        <p:spPr>
          <a:xfrm>
            <a:off x="5649696" y="981075"/>
            <a:ext cx="48933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30" name="Google Shape;2830;g3097498509c_0_3753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1" name="Google Shape;2831;g3097498509c_0_3753"/>
          <p:cNvSpPr txBox="1"/>
          <p:nvPr>
            <p:ph idx="4" type="body"/>
          </p:nvPr>
        </p:nvSpPr>
        <p:spPr>
          <a:xfrm>
            <a:off x="444804" y="2829308"/>
            <a:ext cx="4968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2" name="Google Shape;2832;g3097498509c_0_3753"/>
          <p:cNvSpPr txBox="1"/>
          <p:nvPr>
            <p:ph idx="5" type="body"/>
          </p:nvPr>
        </p:nvSpPr>
        <p:spPr>
          <a:xfrm>
            <a:off x="444806" y="3100799"/>
            <a:ext cx="496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3" name="Google Shape;2833;g3097498509c_0_3753"/>
          <p:cNvSpPr txBox="1"/>
          <p:nvPr>
            <p:ph idx="6" type="body"/>
          </p:nvPr>
        </p:nvSpPr>
        <p:spPr>
          <a:xfrm>
            <a:off x="5574752" y="2829308"/>
            <a:ext cx="4968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4" name="Google Shape;2834;g3097498509c_0_3753"/>
          <p:cNvSpPr txBox="1"/>
          <p:nvPr>
            <p:ph idx="7" type="body"/>
          </p:nvPr>
        </p:nvSpPr>
        <p:spPr>
          <a:xfrm>
            <a:off x="5574754" y="3100799"/>
            <a:ext cx="496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5" name="Google Shape;2835;g3097498509c_0_3753"/>
          <p:cNvSpPr/>
          <p:nvPr>
            <p:ph idx="8" type="pic"/>
          </p:nvPr>
        </p:nvSpPr>
        <p:spPr>
          <a:xfrm>
            <a:off x="519748" y="3573202"/>
            <a:ext cx="48933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36" name="Google Shape;2836;g3097498509c_0_3753"/>
          <p:cNvSpPr/>
          <p:nvPr>
            <p:ph idx="9" type="pic"/>
          </p:nvPr>
        </p:nvSpPr>
        <p:spPr>
          <a:xfrm>
            <a:off x="5649696" y="3573202"/>
            <a:ext cx="48933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37" name="Google Shape;2837;g3097498509c_0_3753"/>
          <p:cNvSpPr txBox="1"/>
          <p:nvPr>
            <p:ph idx="13" type="body"/>
          </p:nvPr>
        </p:nvSpPr>
        <p:spPr>
          <a:xfrm>
            <a:off x="444804" y="5421435"/>
            <a:ext cx="4968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8" name="Google Shape;2838;g3097498509c_0_3753"/>
          <p:cNvSpPr txBox="1"/>
          <p:nvPr>
            <p:ph idx="14" type="body"/>
          </p:nvPr>
        </p:nvSpPr>
        <p:spPr>
          <a:xfrm>
            <a:off x="444806" y="5692926"/>
            <a:ext cx="496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9" name="Google Shape;2839;g3097498509c_0_3753"/>
          <p:cNvSpPr txBox="1"/>
          <p:nvPr>
            <p:ph idx="15" type="body"/>
          </p:nvPr>
        </p:nvSpPr>
        <p:spPr>
          <a:xfrm>
            <a:off x="5574752" y="5421435"/>
            <a:ext cx="4968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0" name="Google Shape;2840;g3097498509c_0_3753"/>
          <p:cNvSpPr txBox="1"/>
          <p:nvPr>
            <p:ph idx="16" type="body"/>
          </p:nvPr>
        </p:nvSpPr>
        <p:spPr>
          <a:xfrm>
            <a:off x="5574754" y="5692926"/>
            <a:ext cx="4968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4_텍스트&amp;이미지4단">
  <p:cSld name="16_04_텍스트&amp;이미지4단"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g3097498509c_0_3767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3" name="Google Shape;2843;g3097498509c_0_3767"/>
          <p:cNvSpPr/>
          <p:nvPr>
            <p:ph idx="2" type="pic"/>
          </p:nvPr>
        </p:nvSpPr>
        <p:spPr>
          <a:xfrm>
            <a:off x="522925" y="1659074"/>
            <a:ext cx="2337600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44" name="Google Shape;2844;g3097498509c_0_3767"/>
          <p:cNvSpPr txBox="1"/>
          <p:nvPr>
            <p:ph idx="3" type="body"/>
          </p:nvPr>
        </p:nvSpPr>
        <p:spPr>
          <a:xfrm>
            <a:off x="464097" y="4143401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5" name="Google Shape;2845;g3097498509c_0_3767"/>
          <p:cNvSpPr txBox="1"/>
          <p:nvPr>
            <p:ph idx="4" type="body"/>
          </p:nvPr>
        </p:nvSpPr>
        <p:spPr>
          <a:xfrm>
            <a:off x="464097" y="4644639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6" name="Google Shape;2846;g3097498509c_0_3767"/>
          <p:cNvSpPr txBox="1"/>
          <p:nvPr>
            <p:ph idx="5" type="body"/>
          </p:nvPr>
        </p:nvSpPr>
        <p:spPr>
          <a:xfrm>
            <a:off x="464097" y="5391969"/>
            <a:ext cx="239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7" name="Google Shape;2847;g3097498509c_0_3767"/>
          <p:cNvSpPr/>
          <p:nvPr>
            <p:ph idx="6" type="pic"/>
          </p:nvPr>
        </p:nvSpPr>
        <p:spPr>
          <a:xfrm>
            <a:off x="3083820" y="1659074"/>
            <a:ext cx="2337600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48" name="Google Shape;2848;g3097498509c_0_3767"/>
          <p:cNvSpPr txBox="1"/>
          <p:nvPr>
            <p:ph idx="7" type="body"/>
          </p:nvPr>
        </p:nvSpPr>
        <p:spPr>
          <a:xfrm>
            <a:off x="3024992" y="4143401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9" name="Google Shape;2849;g3097498509c_0_3767"/>
          <p:cNvSpPr txBox="1"/>
          <p:nvPr>
            <p:ph idx="8" type="body"/>
          </p:nvPr>
        </p:nvSpPr>
        <p:spPr>
          <a:xfrm>
            <a:off x="3024992" y="4644639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0" name="Google Shape;2850;g3097498509c_0_3767"/>
          <p:cNvSpPr txBox="1"/>
          <p:nvPr>
            <p:ph idx="9" type="body"/>
          </p:nvPr>
        </p:nvSpPr>
        <p:spPr>
          <a:xfrm>
            <a:off x="3024992" y="5391969"/>
            <a:ext cx="239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1" name="Google Shape;2851;g3097498509c_0_3767"/>
          <p:cNvSpPr/>
          <p:nvPr>
            <p:ph idx="13" type="pic"/>
          </p:nvPr>
        </p:nvSpPr>
        <p:spPr>
          <a:xfrm>
            <a:off x="5644715" y="1659074"/>
            <a:ext cx="2337600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2" name="Google Shape;2852;g3097498509c_0_3767"/>
          <p:cNvSpPr txBox="1"/>
          <p:nvPr>
            <p:ph idx="14" type="body"/>
          </p:nvPr>
        </p:nvSpPr>
        <p:spPr>
          <a:xfrm>
            <a:off x="5585887" y="4143401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3" name="Google Shape;2853;g3097498509c_0_3767"/>
          <p:cNvSpPr txBox="1"/>
          <p:nvPr>
            <p:ph idx="15" type="body"/>
          </p:nvPr>
        </p:nvSpPr>
        <p:spPr>
          <a:xfrm>
            <a:off x="5585887" y="4644639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4" name="Google Shape;2854;g3097498509c_0_3767"/>
          <p:cNvSpPr txBox="1"/>
          <p:nvPr>
            <p:ph idx="16" type="body"/>
          </p:nvPr>
        </p:nvSpPr>
        <p:spPr>
          <a:xfrm>
            <a:off x="5585887" y="5391969"/>
            <a:ext cx="239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5" name="Google Shape;2855;g3097498509c_0_3767"/>
          <p:cNvSpPr/>
          <p:nvPr>
            <p:ph idx="17" type="pic"/>
          </p:nvPr>
        </p:nvSpPr>
        <p:spPr>
          <a:xfrm>
            <a:off x="8205609" y="1659074"/>
            <a:ext cx="2337600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6" name="Google Shape;2856;g3097498509c_0_3767"/>
          <p:cNvSpPr txBox="1"/>
          <p:nvPr>
            <p:ph idx="18" type="body"/>
          </p:nvPr>
        </p:nvSpPr>
        <p:spPr>
          <a:xfrm>
            <a:off x="8146781" y="4143401"/>
            <a:ext cx="23964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7" name="Google Shape;2857;g3097498509c_0_3767"/>
          <p:cNvSpPr txBox="1"/>
          <p:nvPr>
            <p:ph idx="19" type="body"/>
          </p:nvPr>
        </p:nvSpPr>
        <p:spPr>
          <a:xfrm>
            <a:off x="8146781" y="4644639"/>
            <a:ext cx="2396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8" name="Google Shape;2858;g3097498509c_0_3767"/>
          <p:cNvSpPr txBox="1"/>
          <p:nvPr>
            <p:ph idx="20" type="body"/>
          </p:nvPr>
        </p:nvSpPr>
        <p:spPr>
          <a:xfrm>
            <a:off x="8146781" y="5391969"/>
            <a:ext cx="23964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9" name="Google Shape;2859;g3097498509c_0_3767"/>
          <p:cNvSpPr/>
          <p:nvPr/>
        </p:nvSpPr>
        <p:spPr>
          <a:xfrm rot="5400000">
            <a:off x="2917055" y="276983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g3097498509c_0_3767"/>
          <p:cNvSpPr/>
          <p:nvPr/>
        </p:nvSpPr>
        <p:spPr>
          <a:xfrm rot="5400000">
            <a:off x="5475284" y="276983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1" name="Google Shape;2861;g3097498509c_0_3767"/>
          <p:cNvSpPr/>
          <p:nvPr/>
        </p:nvSpPr>
        <p:spPr>
          <a:xfrm rot="5400000">
            <a:off x="8033513" y="2769836"/>
            <a:ext cx="107400" cy="9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2" name="Google Shape;2862;g3097498509c_0_3767"/>
          <p:cNvSpPr txBox="1"/>
          <p:nvPr>
            <p:ph idx="21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1_텍스트&amp;이미지5단~">
  <p:cSld name="17_01_텍스트&amp;이미지5단~"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3097498509c_0_378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5" name="Google Shape;2865;g3097498509c_0_3789"/>
          <p:cNvSpPr/>
          <p:nvPr>
            <p:ph idx="2" type="pic"/>
          </p:nvPr>
        </p:nvSpPr>
        <p:spPr>
          <a:xfrm>
            <a:off x="3925423" y="981076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6" name="Google Shape;2866;g3097498509c_0_3789"/>
          <p:cNvSpPr/>
          <p:nvPr>
            <p:ph idx="3" type="pic"/>
          </p:nvPr>
        </p:nvSpPr>
        <p:spPr>
          <a:xfrm>
            <a:off x="8479317" y="981076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7" name="Google Shape;2867;g3097498509c_0_3789"/>
          <p:cNvSpPr/>
          <p:nvPr>
            <p:ph idx="4" type="pic"/>
          </p:nvPr>
        </p:nvSpPr>
        <p:spPr>
          <a:xfrm>
            <a:off x="6198446" y="981076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8" name="Google Shape;2868;g3097498509c_0_3789"/>
          <p:cNvSpPr/>
          <p:nvPr>
            <p:ph idx="5" type="pic"/>
          </p:nvPr>
        </p:nvSpPr>
        <p:spPr>
          <a:xfrm>
            <a:off x="3925423" y="3574972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69" name="Google Shape;2869;g3097498509c_0_3789"/>
          <p:cNvSpPr/>
          <p:nvPr>
            <p:ph idx="6" type="pic"/>
          </p:nvPr>
        </p:nvSpPr>
        <p:spPr>
          <a:xfrm>
            <a:off x="8479317" y="3574972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0" name="Google Shape;2870;g3097498509c_0_3789"/>
          <p:cNvSpPr/>
          <p:nvPr>
            <p:ph idx="7" type="pic"/>
          </p:nvPr>
        </p:nvSpPr>
        <p:spPr>
          <a:xfrm>
            <a:off x="6198446" y="3574972"/>
            <a:ext cx="2063700" cy="23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1" name="Google Shape;2871;g3097498509c_0_3789"/>
          <p:cNvSpPr txBox="1"/>
          <p:nvPr>
            <p:ph idx="8" type="body"/>
          </p:nvPr>
        </p:nvSpPr>
        <p:spPr>
          <a:xfrm>
            <a:off x="417525" y="2356318"/>
            <a:ext cx="3337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2" name="Google Shape;2872;g3097498509c_0_3789"/>
          <p:cNvSpPr txBox="1"/>
          <p:nvPr>
            <p:ph idx="9" type="body"/>
          </p:nvPr>
        </p:nvSpPr>
        <p:spPr>
          <a:xfrm>
            <a:off x="417526" y="3695989"/>
            <a:ext cx="333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2_텍스트&amp;이미지5단~">
  <p:cSld name="17_02_텍스트&amp;이미지5단~"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3097498509c_0_3799"/>
          <p:cNvSpPr txBox="1"/>
          <p:nvPr>
            <p:ph idx="1" type="body"/>
          </p:nvPr>
        </p:nvSpPr>
        <p:spPr>
          <a:xfrm>
            <a:off x="444804" y="5421435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5" name="Google Shape;2875;g3097498509c_0_3799"/>
          <p:cNvSpPr txBox="1"/>
          <p:nvPr>
            <p:ph idx="2" type="body"/>
          </p:nvPr>
        </p:nvSpPr>
        <p:spPr>
          <a:xfrm>
            <a:off x="444805" y="5680299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6" name="Google Shape;2876;g3097498509c_0_3799"/>
          <p:cNvSpPr/>
          <p:nvPr>
            <p:ph idx="3" type="pic"/>
          </p:nvPr>
        </p:nvSpPr>
        <p:spPr>
          <a:xfrm>
            <a:off x="519748" y="3573202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7" name="Google Shape;2877;g3097498509c_0_3799"/>
          <p:cNvSpPr/>
          <p:nvPr>
            <p:ph idx="4" type="pic"/>
          </p:nvPr>
        </p:nvSpPr>
        <p:spPr>
          <a:xfrm>
            <a:off x="3925939" y="3573202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8" name="Google Shape;2878;g3097498509c_0_3799"/>
          <p:cNvSpPr/>
          <p:nvPr>
            <p:ph idx="5" type="pic"/>
          </p:nvPr>
        </p:nvSpPr>
        <p:spPr>
          <a:xfrm>
            <a:off x="7346294" y="3573202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79" name="Google Shape;2879;g3097498509c_0_3799"/>
          <p:cNvSpPr txBox="1"/>
          <p:nvPr>
            <p:ph idx="6" type="body"/>
          </p:nvPr>
        </p:nvSpPr>
        <p:spPr>
          <a:xfrm>
            <a:off x="3850995" y="5421435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0" name="Google Shape;2880;g3097498509c_0_3799"/>
          <p:cNvSpPr txBox="1"/>
          <p:nvPr>
            <p:ph idx="7" type="body"/>
          </p:nvPr>
        </p:nvSpPr>
        <p:spPr>
          <a:xfrm>
            <a:off x="3850996" y="5680299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1" name="Google Shape;2881;g3097498509c_0_3799"/>
          <p:cNvSpPr txBox="1"/>
          <p:nvPr>
            <p:ph idx="8" type="body"/>
          </p:nvPr>
        </p:nvSpPr>
        <p:spPr>
          <a:xfrm>
            <a:off x="7271350" y="5421435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2" name="Google Shape;2882;g3097498509c_0_3799"/>
          <p:cNvSpPr txBox="1"/>
          <p:nvPr>
            <p:ph idx="9" type="body"/>
          </p:nvPr>
        </p:nvSpPr>
        <p:spPr>
          <a:xfrm>
            <a:off x="7271351" y="5680299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3" name="Google Shape;2883;g3097498509c_0_3799"/>
          <p:cNvSpPr txBox="1"/>
          <p:nvPr>
            <p:ph idx="13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4" name="Google Shape;2884;g3097498509c_0_3799"/>
          <p:cNvSpPr txBox="1"/>
          <p:nvPr>
            <p:ph idx="14" type="body"/>
          </p:nvPr>
        </p:nvSpPr>
        <p:spPr>
          <a:xfrm>
            <a:off x="444804" y="2829308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5" name="Google Shape;2885;g3097498509c_0_3799"/>
          <p:cNvSpPr txBox="1"/>
          <p:nvPr>
            <p:ph idx="15" type="body"/>
          </p:nvPr>
        </p:nvSpPr>
        <p:spPr>
          <a:xfrm>
            <a:off x="444805" y="3088172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6" name="Google Shape;2886;g3097498509c_0_3799"/>
          <p:cNvSpPr/>
          <p:nvPr>
            <p:ph idx="16" type="pic"/>
          </p:nvPr>
        </p:nvSpPr>
        <p:spPr>
          <a:xfrm>
            <a:off x="519748" y="981075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87" name="Google Shape;2887;g3097498509c_0_3799"/>
          <p:cNvSpPr/>
          <p:nvPr>
            <p:ph idx="17" type="pic"/>
          </p:nvPr>
        </p:nvSpPr>
        <p:spPr>
          <a:xfrm>
            <a:off x="3925939" y="981075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88" name="Google Shape;2888;g3097498509c_0_3799"/>
          <p:cNvSpPr/>
          <p:nvPr>
            <p:ph idx="18" type="pic"/>
          </p:nvPr>
        </p:nvSpPr>
        <p:spPr>
          <a:xfrm>
            <a:off x="7346294" y="981075"/>
            <a:ext cx="31968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89" name="Google Shape;2889;g3097498509c_0_3799"/>
          <p:cNvSpPr txBox="1"/>
          <p:nvPr>
            <p:ph idx="19" type="body"/>
          </p:nvPr>
        </p:nvSpPr>
        <p:spPr>
          <a:xfrm>
            <a:off x="3850995" y="2829308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0" name="Google Shape;2890;g3097498509c_0_3799"/>
          <p:cNvSpPr txBox="1"/>
          <p:nvPr>
            <p:ph idx="20" type="body"/>
          </p:nvPr>
        </p:nvSpPr>
        <p:spPr>
          <a:xfrm>
            <a:off x="3850996" y="3088172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1" name="Google Shape;2891;g3097498509c_0_3799"/>
          <p:cNvSpPr txBox="1"/>
          <p:nvPr>
            <p:ph idx="21" type="body"/>
          </p:nvPr>
        </p:nvSpPr>
        <p:spPr>
          <a:xfrm>
            <a:off x="7271350" y="2829308"/>
            <a:ext cx="3271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2" name="Google Shape;2892;g3097498509c_0_3799"/>
          <p:cNvSpPr txBox="1"/>
          <p:nvPr>
            <p:ph idx="22" type="body"/>
          </p:nvPr>
        </p:nvSpPr>
        <p:spPr>
          <a:xfrm>
            <a:off x="7271351" y="3088172"/>
            <a:ext cx="32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6_로드맵4 ">
  <p:cSld name="02_06_로드맵4 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1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6" name="Google Shape;526;p116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7" name="Google Shape;527;p116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8" name="Google Shape;528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16"/>
          <p:cNvSpPr txBox="1"/>
          <p:nvPr>
            <p:ph idx="1" type="body"/>
          </p:nvPr>
        </p:nvSpPr>
        <p:spPr>
          <a:xfrm>
            <a:off x="417525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30" name="Google Shape;530;p116"/>
          <p:cNvCxnSpPr/>
          <p:nvPr/>
        </p:nvCxnSpPr>
        <p:spPr>
          <a:xfrm>
            <a:off x="0" y="2325990"/>
            <a:ext cx="1052138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1" name="Google Shape;531;p116"/>
          <p:cNvSpPr txBox="1"/>
          <p:nvPr>
            <p:ph idx="2" type="body"/>
          </p:nvPr>
        </p:nvSpPr>
        <p:spPr>
          <a:xfrm>
            <a:off x="417525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2" name="Google Shape;532;p116"/>
          <p:cNvSpPr txBox="1"/>
          <p:nvPr>
            <p:ph idx="3" type="body"/>
          </p:nvPr>
        </p:nvSpPr>
        <p:spPr>
          <a:xfrm>
            <a:off x="417525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3" name="Google Shape;533;p116"/>
          <p:cNvSpPr txBox="1"/>
          <p:nvPr>
            <p:ph idx="4" type="body"/>
          </p:nvPr>
        </p:nvSpPr>
        <p:spPr>
          <a:xfrm>
            <a:off x="2990750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116"/>
          <p:cNvSpPr txBox="1"/>
          <p:nvPr>
            <p:ph idx="5" type="body"/>
          </p:nvPr>
        </p:nvSpPr>
        <p:spPr>
          <a:xfrm>
            <a:off x="5556282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116"/>
          <p:cNvSpPr txBox="1"/>
          <p:nvPr>
            <p:ph idx="6" type="body"/>
          </p:nvPr>
        </p:nvSpPr>
        <p:spPr>
          <a:xfrm>
            <a:off x="8119982" y="2648936"/>
            <a:ext cx="2545594" cy="2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116"/>
          <p:cNvSpPr/>
          <p:nvPr/>
        </p:nvSpPr>
        <p:spPr>
          <a:xfrm rot="5400000">
            <a:off x="511335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16"/>
          <p:cNvSpPr/>
          <p:nvPr/>
        </p:nvSpPr>
        <p:spPr>
          <a:xfrm rot="5400000">
            <a:off x="30735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16"/>
          <p:cNvSpPr/>
          <p:nvPr/>
        </p:nvSpPr>
        <p:spPr>
          <a:xfrm rot="5400000">
            <a:off x="5635785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16"/>
          <p:cNvSpPr/>
          <p:nvPr/>
        </p:nvSpPr>
        <p:spPr>
          <a:xfrm rot="5400000">
            <a:off x="82043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16"/>
          <p:cNvSpPr/>
          <p:nvPr/>
        </p:nvSpPr>
        <p:spPr>
          <a:xfrm rot="-5400000">
            <a:off x="10439560" y="227969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16"/>
          <p:cNvSpPr txBox="1"/>
          <p:nvPr>
            <p:ph idx="7" type="body"/>
          </p:nvPr>
        </p:nvSpPr>
        <p:spPr>
          <a:xfrm>
            <a:off x="417525" y="835144"/>
            <a:ext cx="1126184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2" name="Google Shape;542;p116"/>
          <p:cNvSpPr txBox="1"/>
          <p:nvPr>
            <p:ph idx="8" type="body"/>
          </p:nvPr>
        </p:nvSpPr>
        <p:spPr>
          <a:xfrm>
            <a:off x="2990750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3" name="Google Shape;543;p116"/>
          <p:cNvSpPr txBox="1"/>
          <p:nvPr>
            <p:ph idx="9" type="body"/>
          </p:nvPr>
        </p:nvSpPr>
        <p:spPr>
          <a:xfrm>
            <a:off x="2990750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4" name="Google Shape;544;p116"/>
          <p:cNvSpPr txBox="1"/>
          <p:nvPr>
            <p:ph idx="13" type="body"/>
          </p:nvPr>
        </p:nvSpPr>
        <p:spPr>
          <a:xfrm>
            <a:off x="5556282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5" name="Google Shape;545;p116"/>
          <p:cNvSpPr txBox="1"/>
          <p:nvPr>
            <p:ph idx="14" type="body"/>
          </p:nvPr>
        </p:nvSpPr>
        <p:spPr>
          <a:xfrm>
            <a:off x="5556282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6" name="Google Shape;546;p116"/>
          <p:cNvSpPr txBox="1"/>
          <p:nvPr>
            <p:ph idx="15" type="body"/>
          </p:nvPr>
        </p:nvSpPr>
        <p:spPr>
          <a:xfrm>
            <a:off x="8119982" y="3892034"/>
            <a:ext cx="2545594" cy="10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7" name="Google Shape;547;p116"/>
          <p:cNvSpPr txBox="1"/>
          <p:nvPr>
            <p:ph idx="16" type="body"/>
          </p:nvPr>
        </p:nvSpPr>
        <p:spPr>
          <a:xfrm>
            <a:off x="8119982" y="2965031"/>
            <a:ext cx="2545594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8" name="Google Shape;548;p116"/>
          <p:cNvSpPr txBox="1"/>
          <p:nvPr>
            <p:ph idx="17" type="body"/>
          </p:nvPr>
        </p:nvSpPr>
        <p:spPr>
          <a:xfrm>
            <a:off x="417524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116"/>
          <p:cNvSpPr txBox="1"/>
          <p:nvPr>
            <p:ph idx="18" type="body"/>
          </p:nvPr>
        </p:nvSpPr>
        <p:spPr>
          <a:xfrm>
            <a:off x="2990750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116"/>
          <p:cNvSpPr txBox="1"/>
          <p:nvPr>
            <p:ph idx="19" type="body"/>
          </p:nvPr>
        </p:nvSpPr>
        <p:spPr>
          <a:xfrm>
            <a:off x="5556283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116"/>
          <p:cNvSpPr txBox="1"/>
          <p:nvPr>
            <p:ph idx="20" type="body"/>
          </p:nvPr>
        </p:nvSpPr>
        <p:spPr>
          <a:xfrm>
            <a:off x="8119985" y="5058403"/>
            <a:ext cx="2545593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54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116"/>
          <p:cNvSpPr txBox="1"/>
          <p:nvPr>
            <p:ph idx="21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3_텍스트&amp;이미지5단~">
  <p:cSld name="17_03_텍스트&amp;이미지5단~"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g3097498509c_0_3819"/>
          <p:cNvSpPr/>
          <p:nvPr>
            <p:ph idx="2" type="pic"/>
          </p:nvPr>
        </p:nvSpPr>
        <p:spPr>
          <a:xfrm>
            <a:off x="8244537" y="98107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95" name="Google Shape;2895;g3097498509c_0_381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6" name="Google Shape;2896;g3097498509c_0_3819"/>
          <p:cNvSpPr/>
          <p:nvPr>
            <p:ph idx="3" type="pic"/>
          </p:nvPr>
        </p:nvSpPr>
        <p:spPr>
          <a:xfrm>
            <a:off x="5665684" y="98107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97" name="Google Shape;2897;g3097498509c_0_3819"/>
          <p:cNvSpPr/>
          <p:nvPr>
            <p:ph idx="4" type="pic"/>
          </p:nvPr>
        </p:nvSpPr>
        <p:spPr>
          <a:xfrm>
            <a:off x="3095737" y="98107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98" name="Google Shape;2898;g3097498509c_0_3819"/>
          <p:cNvSpPr/>
          <p:nvPr>
            <p:ph idx="5" type="pic"/>
          </p:nvPr>
        </p:nvSpPr>
        <p:spPr>
          <a:xfrm>
            <a:off x="519748" y="98107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99" name="Google Shape;2899;g3097498509c_0_3819"/>
          <p:cNvSpPr txBox="1"/>
          <p:nvPr>
            <p:ph idx="6" type="body"/>
          </p:nvPr>
        </p:nvSpPr>
        <p:spPr>
          <a:xfrm>
            <a:off x="8145379" y="282930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0" name="Google Shape;2900;g3097498509c_0_3819"/>
          <p:cNvSpPr txBox="1"/>
          <p:nvPr>
            <p:ph idx="7" type="body"/>
          </p:nvPr>
        </p:nvSpPr>
        <p:spPr>
          <a:xfrm>
            <a:off x="8145375" y="308817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1" name="Google Shape;2901;g3097498509c_0_3819"/>
          <p:cNvSpPr txBox="1"/>
          <p:nvPr>
            <p:ph idx="8" type="body"/>
          </p:nvPr>
        </p:nvSpPr>
        <p:spPr>
          <a:xfrm>
            <a:off x="5566517" y="282930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2" name="Google Shape;2902;g3097498509c_0_3819"/>
          <p:cNvSpPr txBox="1"/>
          <p:nvPr>
            <p:ph idx="9" type="body"/>
          </p:nvPr>
        </p:nvSpPr>
        <p:spPr>
          <a:xfrm>
            <a:off x="5566513" y="308817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3" name="Google Shape;2903;g3097498509c_0_3819"/>
          <p:cNvSpPr txBox="1"/>
          <p:nvPr>
            <p:ph idx="13" type="body"/>
          </p:nvPr>
        </p:nvSpPr>
        <p:spPr>
          <a:xfrm>
            <a:off x="2996583" y="282930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4" name="Google Shape;2904;g3097498509c_0_3819"/>
          <p:cNvSpPr txBox="1"/>
          <p:nvPr>
            <p:ph idx="14" type="body"/>
          </p:nvPr>
        </p:nvSpPr>
        <p:spPr>
          <a:xfrm>
            <a:off x="2996584" y="308817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5" name="Google Shape;2905;g3097498509c_0_3819"/>
          <p:cNvSpPr/>
          <p:nvPr>
            <p:ph idx="15" type="pic"/>
          </p:nvPr>
        </p:nvSpPr>
        <p:spPr>
          <a:xfrm>
            <a:off x="8244537" y="357972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6" name="Google Shape;2906;g3097498509c_0_3819"/>
          <p:cNvSpPr/>
          <p:nvPr>
            <p:ph idx="16" type="pic"/>
          </p:nvPr>
        </p:nvSpPr>
        <p:spPr>
          <a:xfrm>
            <a:off x="5665684" y="357972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7" name="Google Shape;2907;g3097498509c_0_3819"/>
          <p:cNvSpPr/>
          <p:nvPr>
            <p:ph idx="17" type="pic"/>
          </p:nvPr>
        </p:nvSpPr>
        <p:spPr>
          <a:xfrm>
            <a:off x="3095737" y="357972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8" name="Google Shape;2908;g3097498509c_0_3819"/>
          <p:cNvSpPr/>
          <p:nvPr>
            <p:ph idx="18" type="pic"/>
          </p:nvPr>
        </p:nvSpPr>
        <p:spPr>
          <a:xfrm>
            <a:off x="519748" y="3579726"/>
            <a:ext cx="2298600" cy="176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9" name="Google Shape;2909;g3097498509c_0_3819"/>
          <p:cNvSpPr txBox="1"/>
          <p:nvPr>
            <p:ph idx="19" type="body"/>
          </p:nvPr>
        </p:nvSpPr>
        <p:spPr>
          <a:xfrm>
            <a:off x="8145379" y="542795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0" name="Google Shape;2910;g3097498509c_0_3819"/>
          <p:cNvSpPr txBox="1"/>
          <p:nvPr>
            <p:ph idx="20" type="body"/>
          </p:nvPr>
        </p:nvSpPr>
        <p:spPr>
          <a:xfrm>
            <a:off x="8145375" y="568682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1" name="Google Shape;2911;g3097498509c_0_3819"/>
          <p:cNvSpPr txBox="1"/>
          <p:nvPr>
            <p:ph idx="21" type="body"/>
          </p:nvPr>
        </p:nvSpPr>
        <p:spPr>
          <a:xfrm>
            <a:off x="5566517" y="542795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2" name="Google Shape;2912;g3097498509c_0_3819"/>
          <p:cNvSpPr txBox="1"/>
          <p:nvPr>
            <p:ph idx="22" type="body"/>
          </p:nvPr>
        </p:nvSpPr>
        <p:spPr>
          <a:xfrm>
            <a:off x="5566513" y="568682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3" name="Google Shape;2913;g3097498509c_0_3819"/>
          <p:cNvSpPr txBox="1"/>
          <p:nvPr>
            <p:ph idx="23" type="body"/>
          </p:nvPr>
        </p:nvSpPr>
        <p:spPr>
          <a:xfrm>
            <a:off x="2996583" y="5427958"/>
            <a:ext cx="2397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4" name="Google Shape;2914;g3097498509c_0_3819"/>
          <p:cNvSpPr txBox="1"/>
          <p:nvPr>
            <p:ph idx="24" type="body"/>
          </p:nvPr>
        </p:nvSpPr>
        <p:spPr>
          <a:xfrm>
            <a:off x="2996584" y="5686822"/>
            <a:ext cx="239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5" name="Google Shape;2915;g3097498509c_0_3819"/>
          <p:cNvSpPr txBox="1"/>
          <p:nvPr>
            <p:ph idx="25" type="body"/>
          </p:nvPr>
        </p:nvSpPr>
        <p:spPr>
          <a:xfrm>
            <a:off x="444804" y="5421435"/>
            <a:ext cx="2370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6" name="Google Shape;2916;g3097498509c_0_3819"/>
          <p:cNvSpPr txBox="1"/>
          <p:nvPr>
            <p:ph idx="26" type="body"/>
          </p:nvPr>
        </p:nvSpPr>
        <p:spPr>
          <a:xfrm>
            <a:off x="444806" y="5680299"/>
            <a:ext cx="2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7" name="Google Shape;2917;g3097498509c_0_3819"/>
          <p:cNvSpPr txBox="1"/>
          <p:nvPr>
            <p:ph idx="27" type="body"/>
          </p:nvPr>
        </p:nvSpPr>
        <p:spPr>
          <a:xfrm>
            <a:off x="444804" y="2829308"/>
            <a:ext cx="2370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8" name="Google Shape;2918;g3097498509c_0_3819"/>
          <p:cNvSpPr txBox="1"/>
          <p:nvPr>
            <p:ph idx="28" type="body"/>
          </p:nvPr>
        </p:nvSpPr>
        <p:spPr>
          <a:xfrm>
            <a:off x="444806" y="3088172"/>
            <a:ext cx="2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4_텍스트&amp;이미지5단~">
  <p:cSld name="17_04_텍스트&amp;이미지5단~"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3097498509c_0_384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1" name="Google Shape;2921;g3097498509c_0_3845"/>
          <p:cNvSpPr/>
          <p:nvPr>
            <p:ph idx="2" type="pic"/>
          </p:nvPr>
        </p:nvSpPr>
        <p:spPr>
          <a:xfrm>
            <a:off x="3925423" y="981076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2" name="Google Shape;2922;g3097498509c_0_3845"/>
          <p:cNvSpPr/>
          <p:nvPr>
            <p:ph idx="3" type="pic"/>
          </p:nvPr>
        </p:nvSpPr>
        <p:spPr>
          <a:xfrm>
            <a:off x="8479317" y="981076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3" name="Google Shape;2923;g3097498509c_0_3845"/>
          <p:cNvSpPr/>
          <p:nvPr>
            <p:ph idx="4" type="pic"/>
          </p:nvPr>
        </p:nvSpPr>
        <p:spPr>
          <a:xfrm>
            <a:off x="6202370" y="981076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4" name="Google Shape;2924;g3097498509c_0_3845"/>
          <p:cNvSpPr/>
          <p:nvPr>
            <p:ph idx="5" type="pic"/>
          </p:nvPr>
        </p:nvSpPr>
        <p:spPr>
          <a:xfrm>
            <a:off x="3925423" y="2691158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5" name="Google Shape;2925;g3097498509c_0_3845"/>
          <p:cNvSpPr/>
          <p:nvPr>
            <p:ph idx="6" type="pic"/>
          </p:nvPr>
        </p:nvSpPr>
        <p:spPr>
          <a:xfrm>
            <a:off x="8479317" y="2691158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6" name="Google Shape;2926;g3097498509c_0_3845"/>
          <p:cNvSpPr/>
          <p:nvPr>
            <p:ph idx="7" type="pic"/>
          </p:nvPr>
        </p:nvSpPr>
        <p:spPr>
          <a:xfrm>
            <a:off x="6202370" y="2691158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7" name="Google Shape;2927;g3097498509c_0_3845"/>
          <p:cNvSpPr txBox="1"/>
          <p:nvPr>
            <p:ph idx="8" type="body"/>
          </p:nvPr>
        </p:nvSpPr>
        <p:spPr>
          <a:xfrm>
            <a:off x="417525" y="2356318"/>
            <a:ext cx="3337800" cy="11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8" name="Google Shape;2928;g3097498509c_0_3845"/>
          <p:cNvSpPr txBox="1"/>
          <p:nvPr>
            <p:ph idx="9" type="body"/>
          </p:nvPr>
        </p:nvSpPr>
        <p:spPr>
          <a:xfrm>
            <a:off x="417526" y="3695989"/>
            <a:ext cx="3337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9" name="Google Shape;2929;g3097498509c_0_3845"/>
          <p:cNvSpPr/>
          <p:nvPr>
            <p:ph idx="13" type="pic"/>
          </p:nvPr>
        </p:nvSpPr>
        <p:spPr>
          <a:xfrm>
            <a:off x="3925423" y="4401241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30" name="Google Shape;2930;g3097498509c_0_3845"/>
          <p:cNvSpPr/>
          <p:nvPr>
            <p:ph idx="14" type="pic"/>
          </p:nvPr>
        </p:nvSpPr>
        <p:spPr>
          <a:xfrm>
            <a:off x="8479317" y="4401241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31" name="Google Shape;2931;g3097498509c_0_3845"/>
          <p:cNvSpPr/>
          <p:nvPr>
            <p:ph idx="15" type="pic"/>
          </p:nvPr>
        </p:nvSpPr>
        <p:spPr>
          <a:xfrm>
            <a:off x="6202370" y="4401241"/>
            <a:ext cx="20637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1_이미지">
  <p:cSld name="18_01_이미지"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g3097498509c_0_3858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4" name="Google Shape;2934;g3097498509c_0_3858"/>
          <p:cNvSpPr/>
          <p:nvPr>
            <p:ph idx="2" type="pic"/>
          </p:nvPr>
        </p:nvSpPr>
        <p:spPr>
          <a:xfrm>
            <a:off x="522925" y="981074"/>
            <a:ext cx="10024500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2_이미지">
  <p:cSld name="18_02_이미지"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3097498509c_0_386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37" name="Google Shape;2937;g3097498509c_0_3861"/>
          <p:cNvSpPr/>
          <p:nvPr>
            <p:ph idx="2" type="pic"/>
          </p:nvPr>
        </p:nvSpPr>
        <p:spPr>
          <a:xfrm>
            <a:off x="522925" y="981074"/>
            <a:ext cx="4882500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38" name="Google Shape;2938;g3097498509c_0_3861"/>
          <p:cNvSpPr/>
          <p:nvPr>
            <p:ph idx="3" type="pic"/>
          </p:nvPr>
        </p:nvSpPr>
        <p:spPr>
          <a:xfrm>
            <a:off x="5660713" y="981074"/>
            <a:ext cx="4882500" cy="4903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3_이미지">
  <p:cSld name="18_03_이미지"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3097498509c_0_3865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1" name="Google Shape;2941;g3097498509c_0_3865"/>
          <p:cNvSpPr/>
          <p:nvPr>
            <p:ph idx="2" type="pic"/>
          </p:nvPr>
        </p:nvSpPr>
        <p:spPr>
          <a:xfrm>
            <a:off x="522925" y="981075"/>
            <a:ext cx="4882500" cy="23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2" name="Google Shape;2942;g3097498509c_0_3865"/>
          <p:cNvSpPr/>
          <p:nvPr>
            <p:ph idx="3" type="pic"/>
          </p:nvPr>
        </p:nvSpPr>
        <p:spPr>
          <a:xfrm>
            <a:off x="5660713" y="981075"/>
            <a:ext cx="4882500" cy="23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3" name="Google Shape;2943;g3097498509c_0_3865"/>
          <p:cNvSpPr/>
          <p:nvPr>
            <p:ph idx="4" type="pic"/>
          </p:nvPr>
        </p:nvSpPr>
        <p:spPr>
          <a:xfrm>
            <a:off x="522925" y="3552940"/>
            <a:ext cx="4882500" cy="23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4" name="Google Shape;2944;g3097498509c_0_3865"/>
          <p:cNvSpPr/>
          <p:nvPr>
            <p:ph idx="5" type="pic"/>
          </p:nvPr>
        </p:nvSpPr>
        <p:spPr>
          <a:xfrm>
            <a:off x="5660713" y="3552940"/>
            <a:ext cx="4882500" cy="23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4_이미지">
  <p:cSld name="18_04_이미지"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3097498509c_0_3871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7" name="Google Shape;2947;g3097498509c_0_3871"/>
          <p:cNvSpPr/>
          <p:nvPr>
            <p:ph idx="2" type="pic"/>
          </p:nvPr>
        </p:nvSpPr>
        <p:spPr>
          <a:xfrm>
            <a:off x="3934610" y="981075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8" name="Google Shape;2948;g3097498509c_0_3871"/>
          <p:cNvSpPr/>
          <p:nvPr>
            <p:ph idx="3" type="pic"/>
          </p:nvPr>
        </p:nvSpPr>
        <p:spPr>
          <a:xfrm>
            <a:off x="522925" y="981075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49" name="Google Shape;2949;g3097498509c_0_3871"/>
          <p:cNvSpPr/>
          <p:nvPr>
            <p:ph idx="4" type="pic"/>
          </p:nvPr>
        </p:nvSpPr>
        <p:spPr>
          <a:xfrm>
            <a:off x="7346294" y="981075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0" name="Google Shape;2950;g3097498509c_0_3871"/>
          <p:cNvSpPr/>
          <p:nvPr>
            <p:ph idx="5" type="pic"/>
          </p:nvPr>
        </p:nvSpPr>
        <p:spPr>
          <a:xfrm>
            <a:off x="3934610" y="3554926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1" name="Google Shape;2951;g3097498509c_0_3871"/>
          <p:cNvSpPr/>
          <p:nvPr>
            <p:ph idx="6" type="pic"/>
          </p:nvPr>
        </p:nvSpPr>
        <p:spPr>
          <a:xfrm>
            <a:off x="522925" y="3554926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2" name="Google Shape;2952;g3097498509c_0_3871"/>
          <p:cNvSpPr/>
          <p:nvPr>
            <p:ph idx="7" type="pic"/>
          </p:nvPr>
        </p:nvSpPr>
        <p:spPr>
          <a:xfrm>
            <a:off x="7346294" y="3554926"/>
            <a:ext cx="31968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5_이미지">
  <p:cSld name="18_05_이미지"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3097498509c_0_387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5" name="Google Shape;2955;g3097498509c_0_3879"/>
          <p:cNvSpPr/>
          <p:nvPr>
            <p:ph idx="2" type="pic"/>
          </p:nvPr>
        </p:nvSpPr>
        <p:spPr>
          <a:xfrm>
            <a:off x="5659649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6" name="Google Shape;2956;g3097498509c_0_3879"/>
          <p:cNvSpPr/>
          <p:nvPr>
            <p:ph idx="3" type="pic"/>
          </p:nvPr>
        </p:nvSpPr>
        <p:spPr>
          <a:xfrm>
            <a:off x="3089698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7" name="Google Shape;2957;g3097498509c_0_3879"/>
          <p:cNvSpPr/>
          <p:nvPr>
            <p:ph idx="4" type="pic"/>
          </p:nvPr>
        </p:nvSpPr>
        <p:spPr>
          <a:xfrm>
            <a:off x="519747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8" name="Google Shape;2958;g3097498509c_0_3879"/>
          <p:cNvSpPr/>
          <p:nvPr>
            <p:ph idx="5" type="pic"/>
          </p:nvPr>
        </p:nvSpPr>
        <p:spPr>
          <a:xfrm>
            <a:off x="5659649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9" name="Google Shape;2959;g3097498509c_0_3879"/>
          <p:cNvSpPr/>
          <p:nvPr>
            <p:ph idx="6" type="pic"/>
          </p:nvPr>
        </p:nvSpPr>
        <p:spPr>
          <a:xfrm>
            <a:off x="3089698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0" name="Google Shape;2960;g3097498509c_0_3879"/>
          <p:cNvSpPr/>
          <p:nvPr>
            <p:ph idx="7" type="pic"/>
          </p:nvPr>
        </p:nvSpPr>
        <p:spPr>
          <a:xfrm>
            <a:off x="519747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1" name="Google Shape;2961;g3097498509c_0_3879"/>
          <p:cNvSpPr/>
          <p:nvPr>
            <p:ph idx="8" type="pic"/>
          </p:nvPr>
        </p:nvSpPr>
        <p:spPr>
          <a:xfrm>
            <a:off x="8239142" y="981074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2" name="Google Shape;2962;g3097498509c_0_3879"/>
          <p:cNvSpPr/>
          <p:nvPr>
            <p:ph idx="9" type="pic"/>
          </p:nvPr>
        </p:nvSpPr>
        <p:spPr>
          <a:xfrm>
            <a:off x="8239142" y="3561977"/>
            <a:ext cx="2304000" cy="23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06_이미지">
  <p:cSld name="18_06_이미지"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3097498509c_0_3889"/>
          <p:cNvSpPr txBox="1"/>
          <p:nvPr>
            <p:ph idx="1" type="body"/>
          </p:nvPr>
        </p:nvSpPr>
        <p:spPr>
          <a:xfrm>
            <a:off x="417525" y="182918"/>
            <a:ext cx="5335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5" name="Google Shape;2965;g3097498509c_0_3889"/>
          <p:cNvSpPr/>
          <p:nvPr>
            <p:ph idx="2" type="pic"/>
          </p:nvPr>
        </p:nvSpPr>
        <p:spPr>
          <a:xfrm>
            <a:off x="519747" y="981076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6" name="Google Shape;2966;g3097498509c_0_3889"/>
          <p:cNvSpPr/>
          <p:nvPr>
            <p:ph idx="3" type="pic"/>
          </p:nvPr>
        </p:nvSpPr>
        <p:spPr>
          <a:xfrm>
            <a:off x="519747" y="2694684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7" name="Google Shape;2967;g3097498509c_0_3889"/>
          <p:cNvSpPr/>
          <p:nvPr>
            <p:ph idx="4" type="pic"/>
          </p:nvPr>
        </p:nvSpPr>
        <p:spPr>
          <a:xfrm>
            <a:off x="519747" y="4408292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8" name="Google Shape;2968;g3097498509c_0_3889"/>
          <p:cNvSpPr/>
          <p:nvPr>
            <p:ph idx="5" type="pic"/>
          </p:nvPr>
        </p:nvSpPr>
        <p:spPr>
          <a:xfrm>
            <a:off x="2578495" y="981076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69" name="Google Shape;2969;g3097498509c_0_3889"/>
          <p:cNvSpPr/>
          <p:nvPr>
            <p:ph idx="6" type="pic"/>
          </p:nvPr>
        </p:nvSpPr>
        <p:spPr>
          <a:xfrm>
            <a:off x="2578495" y="2694684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0" name="Google Shape;2970;g3097498509c_0_3889"/>
          <p:cNvSpPr/>
          <p:nvPr>
            <p:ph idx="7" type="pic"/>
          </p:nvPr>
        </p:nvSpPr>
        <p:spPr>
          <a:xfrm>
            <a:off x="2578495" y="4408292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1" name="Google Shape;2971;g3097498509c_0_3889"/>
          <p:cNvSpPr/>
          <p:nvPr>
            <p:ph idx="8" type="pic"/>
          </p:nvPr>
        </p:nvSpPr>
        <p:spPr>
          <a:xfrm>
            <a:off x="4637243" y="981076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2" name="Google Shape;2972;g3097498509c_0_3889"/>
          <p:cNvSpPr/>
          <p:nvPr>
            <p:ph idx="9" type="pic"/>
          </p:nvPr>
        </p:nvSpPr>
        <p:spPr>
          <a:xfrm>
            <a:off x="4637243" y="2694684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3" name="Google Shape;2973;g3097498509c_0_3889"/>
          <p:cNvSpPr/>
          <p:nvPr>
            <p:ph idx="13" type="pic"/>
          </p:nvPr>
        </p:nvSpPr>
        <p:spPr>
          <a:xfrm>
            <a:off x="4637243" y="4408292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4" name="Google Shape;2974;g3097498509c_0_3889"/>
          <p:cNvSpPr/>
          <p:nvPr>
            <p:ph idx="14" type="pic"/>
          </p:nvPr>
        </p:nvSpPr>
        <p:spPr>
          <a:xfrm>
            <a:off x="6695991" y="981076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5" name="Google Shape;2975;g3097498509c_0_3889"/>
          <p:cNvSpPr/>
          <p:nvPr>
            <p:ph idx="15" type="pic"/>
          </p:nvPr>
        </p:nvSpPr>
        <p:spPr>
          <a:xfrm>
            <a:off x="6695991" y="2694684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6" name="Google Shape;2976;g3097498509c_0_3889"/>
          <p:cNvSpPr/>
          <p:nvPr>
            <p:ph idx="16" type="pic"/>
          </p:nvPr>
        </p:nvSpPr>
        <p:spPr>
          <a:xfrm>
            <a:off x="6695991" y="4408292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7" name="Google Shape;2977;g3097498509c_0_3889"/>
          <p:cNvSpPr/>
          <p:nvPr>
            <p:ph idx="17" type="pic"/>
          </p:nvPr>
        </p:nvSpPr>
        <p:spPr>
          <a:xfrm>
            <a:off x="8754739" y="981076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8" name="Google Shape;2978;g3097498509c_0_3889"/>
          <p:cNvSpPr/>
          <p:nvPr>
            <p:ph idx="18" type="pic"/>
          </p:nvPr>
        </p:nvSpPr>
        <p:spPr>
          <a:xfrm>
            <a:off x="8754739" y="2694684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79" name="Google Shape;2979;g3097498509c_0_3889"/>
          <p:cNvSpPr/>
          <p:nvPr>
            <p:ph idx="19" type="pic"/>
          </p:nvPr>
        </p:nvSpPr>
        <p:spPr>
          <a:xfrm>
            <a:off x="8754739" y="4408292"/>
            <a:ext cx="1788300" cy="14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2_가이드">
  <p:cSld name="01_02_가이드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103"/>
          <p:cNvGrpSpPr/>
          <p:nvPr/>
        </p:nvGrpSpPr>
        <p:grpSpPr>
          <a:xfrm>
            <a:off x="-230484" y="-342900"/>
            <a:ext cx="12652968" cy="7543800"/>
            <a:chOff x="-230484" y="-342900"/>
            <a:chExt cx="12652968" cy="7543800"/>
          </a:xfrm>
        </p:grpSpPr>
        <p:sp>
          <p:nvSpPr>
            <p:cNvPr id="19" name="Google Shape;19;p103"/>
            <p:cNvSpPr/>
            <p:nvPr/>
          </p:nvSpPr>
          <p:spPr>
            <a:xfrm>
              <a:off x="512633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03"/>
            <p:cNvSpPr/>
            <p:nvPr/>
          </p:nvSpPr>
          <p:spPr>
            <a:xfrm>
              <a:off x="1655262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03"/>
            <p:cNvSpPr/>
            <p:nvPr/>
          </p:nvSpPr>
          <p:spPr>
            <a:xfrm>
              <a:off x="2797891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03"/>
            <p:cNvSpPr/>
            <p:nvPr/>
          </p:nvSpPr>
          <p:spPr>
            <a:xfrm>
              <a:off x="3940520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03"/>
            <p:cNvSpPr/>
            <p:nvPr/>
          </p:nvSpPr>
          <p:spPr>
            <a:xfrm>
              <a:off x="5083149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03"/>
            <p:cNvSpPr/>
            <p:nvPr/>
          </p:nvSpPr>
          <p:spPr>
            <a:xfrm>
              <a:off x="6225778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03"/>
            <p:cNvSpPr/>
            <p:nvPr/>
          </p:nvSpPr>
          <p:spPr>
            <a:xfrm>
              <a:off x="7368407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03"/>
            <p:cNvSpPr/>
            <p:nvPr/>
          </p:nvSpPr>
          <p:spPr>
            <a:xfrm>
              <a:off x="8511036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03"/>
            <p:cNvSpPr/>
            <p:nvPr/>
          </p:nvSpPr>
          <p:spPr>
            <a:xfrm>
              <a:off x="9653665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03"/>
            <p:cNvSpPr/>
            <p:nvPr/>
          </p:nvSpPr>
          <p:spPr>
            <a:xfrm>
              <a:off x="10796294" y="-342900"/>
              <a:ext cx="883073" cy="7543800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03"/>
            <p:cNvSpPr/>
            <p:nvPr/>
          </p:nvSpPr>
          <p:spPr>
            <a:xfrm>
              <a:off x="-230484" y="3298093"/>
              <a:ext cx="12652968" cy="257907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03"/>
            <p:cNvSpPr/>
            <p:nvPr/>
          </p:nvSpPr>
          <p:spPr>
            <a:xfrm>
              <a:off x="-230484" y="508950"/>
              <a:ext cx="12652968" cy="440375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03"/>
            <p:cNvSpPr/>
            <p:nvPr/>
          </p:nvSpPr>
          <p:spPr>
            <a:xfrm>
              <a:off x="-230484" y="5904768"/>
              <a:ext cx="12652968" cy="440375"/>
            </a:xfrm>
            <a:prstGeom prst="rect">
              <a:avLst/>
            </a:prstGeom>
            <a:solidFill>
              <a:srgbClr val="FC1C49">
                <a:alpha val="4313"/>
              </a:srgbClr>
            </a:solidFill>
            <a:ln cap="flat" cmpd="sng" w="9525">
              <a:solidFill>
                <a:srgbClr val="F9799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03"/>
          <p:cNvSpPr/>
          <p:nvPr/>
        </p:nvSpPr>
        <p:spPr>
          <a:xfrm>
            <a:off x="-471638" y="-760396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3"/>
          <p:cNvSpPr/>
          <p:nvPr/>
        </p:nvSpPr>
        <p:spPr>
          <a:xfrm>
            <a:off x="-336884" y="6858000"/>
            <a:ext cx="12894122" cy="76039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3"/>
          <p:cNvSpPr/>
          <p:nvPr/>
        </p:nvSpPr>
        <p:spPr>
          <a:xfrm>
            <a:off x="-336884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3"/>
          <p:cNvSpPr/>
          <p:nvPr/>
        </p:nvSpPr>
        <p:spPr>
          <a:xfrm>
            <a:off x="12192000" y="-400415"/>
            <a:ext cx="336884" cy="739701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Google Shape;37;p1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07_로드맵5">
  <p:cSld name="02_07_로드맵5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5" name="Google Shape;555;p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117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7" name="Google Shape;557;p117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8" name="Google Shape;55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9" name="Google Shape;559;p117"/>
          <p:cNvCxnSpPr/>
          <p:nvPr/>
        </p:nvCxnSpPr>
        <p:spPr>
          <a:xfrm>
            <a:off x="5525097" y="951811"/>
            <a:ext cx="0" cy="539515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0" name="Google Shape;560;p117"/>
          <p:cNvSpPr txBox="1"/>
          <p:nvPr>
            <p:ph idx="1" type="body"/>
          </p:nvPr>
        </p:nvSpPr>
        <p:spPr>
          <a:xfrm>
            <a:off x="5742421" y="901327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117"/>
          <p:cNvSpPr/>
          <p:nvPr/>
        </p:nvSpPr>
        <p:spPr>
          <a:xfrm rot="10800000">
            <a:off x="5471390" y="94932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17"/>
          <p:cNvSpPr txBox="1"/>
          <p:nvPr>
            <p:ph idx="2" type="body"/>
          </p:nvPr>
        </p:nvSpPr>
        <p:spPr>
          <a:xfrm>
            <a:off x="718730" y="2421713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117"/>
          <p:cNvSpPr txBox="1"/>
          <p:nvPr>
            <p:ph idx="3" type="body"/>
          </p:nvPr>
        </p:nvSpPr>
        <p:spPr>
          <a:xfrm>
            <a:off x="718731" y="1958010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117"/>
          <p:cNvSpPr/>
          <p:nvPr/>
        </p:nvSpPr>
        <p:spPr>
          <a:xfrm rot="10800000">
            <a:off x="5471390" y="201747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17"/>
          <p:cNvSpPr/>
          <p:nvPr/>
        </p:nvSpPr>
        <p:spPr>
          <a:xfrm rot="10800000">
            <a:off x="5471390" y="30775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17"/>
          <p:cNvSpPr/>
          <p:nvPr/>
        </p:nvSpPr>
        <p:spPr>
          <a:xfrm rot="10800000">
            <a:off x="5471391" y="412949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17"/>
          <p:cNvSpPr/>
          <p:nvPr/>
        </p:nvSpPr>
        <p:spPr>
          <a:xfrm rot="10800000">
            <a:off x="5471391" y="51895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17"/>
          <p:cNvSpPr/>
          <p:nvPr/>
        </p:nvSpPr>
        <p:spPr>
          <a:xfrm>
            <a:off x="5471390" y="625770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17"/>
          <p:cNvSpPr txBox="1"/>
          <p:nvPr>
            <p:ph idx="4" type="body"/>
          </p:nvPr>
        </p:nvSpPr>
        <p:spPr>
          <a:xfrm>
            <a:off x="5742419" y="1365030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0" name="Google Shape;570;p117"/>
          <p:cNvSpPr txBox="1"/>
          <p:nvPr>
            <p:ph idx="5" type="body"/>
          </p:nvPr>
        </p:nvSpPr>
        <p:spPr>
          <a:xfrm>
            <a:off x="718730" y="4596742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1" name="Google Shape;571;p117"/>
          <p:cNvSpPr txBox="1"/>
          <p:nvPr>
            <p:ph idx="6" type="body"/>
          </p:nvPr>
        </p:nvSpPr>
        <p:spPr>
          <a:xfrm>
            <a:off x="718731" y="4133039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2" name="Google Shape;572;p117"/>
          <p:cNvSpPr txBox="1"/>
          <p:nvPr>
            <p:ph idx="7" type="body"/>
          </p:nvPr>
        </p:nvSpPr>
        <p:spPr>
          <a:xfrm>
            <a:off x="5742421" y="3055561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3" name="Google Shape;573;p117"/>
          <p:cNvSpPr txBox="1"/>
          <p:nvPr>
            <p:ph idx="8" type="body"/>
          </p:nvPr>
        </p:nvSpPr>
        <p:spPr>
          <a:xfrm>
            <a:off x="5742419" y="3519264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4" name="Google Shape;574;p117"/>
          <p:cNvSpPr txBox="1"/>
          <p:nvPr>
            <p:ph idx="9" type="body"/>
          </p:nvPr>
        </p:nvSpPr>
        <p:spPr>
          <a:xfrm>
            <a:off x="5742421" y="5236334"/>
            <a:ext cx="4580378" cy="37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5" name="Google Shape;575;p117"/>
          <p:cNvSpPr txBox="1"/>
          <p:nvPr>
            <p:ph idx="13" type="body"/>
          </p:nvPr>
        </p:nvSpPr>
        <p:spPr>
          <a:xfrm>
            <a:off x="5742419" y="5700037"/>
            <a:ext cx="4580377" cy="63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117"/>
          <p:cNvSpPr txBox="1"/>
          <p:nvPr>
            <p:ph idx="14" type="body"/>
          </p:nvPr>
        </p:nvSpPr>
        <p:spPr>
          <a:xfrm>
            <a:off x="417525" y="835144"/>
            <a:ext cx="4836539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117"/>
          <p:cNvSpPr txBox="1"/>
          <p:nvPr>
            <p:ph idx="15" type="body"/>
          </p:nvPr>
        </p:nvSpPr>
        <p:spPr>
          <a:xfrm>
            <a:off x="417525" y="182918"/>
            <a:ext cx="533591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1_파트 및 클립">
  <p:cSld name="03_01_파트 및 클립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118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" name="Google Shape;581;p118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2" name="Google Shape;582;p118"/>
          <p:cNvSpPr txBox="1"/>
          <p:nvPr>
            <p:ph idx="1" type="body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118"/>
          <p:cNvSpPr txBox="1"/>
          <p:nvPr>
            <p:ph idx="2" type="body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84" name="Google Shape;584;p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02_파트 및 클립">
  <p:cSld name="03_02_파트 및 클립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119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119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119"/>
          <p:cNvSpPr txBox="1"/>
          <p:nvPr>
            <p:ph idx="1" type="body"/>
          </p:nvPr>
        </p:nvSpPr>
        <p:spPr>
          <a:xfrm>
            <a:off x="3428044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0" name="Google Shape;590;p119"/>
          <p:cNvSpPr txBox="1"/>
          <p:nvPr>
            <p:ph idx="2" type="body"/>
          </p:nvPr>
        </p:nvSpPr>
        <p:spPr>
          <a:xfrm>
            <a:off x="1631273" y="2612820"/>
            <a:ext cx="8929454" cy="1628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8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  <a:defRPr b="1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1" name="Google Shape;591;p1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3218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1_텍스트 1단">
  <p:cSld name="04_01_텍스트 1단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20"/>
          <p:cNvSpPr/>
          <p:nvPr/>
        </p:nvSpPr>
        <p:spPr>
          <a:xfrm>
            <a:off x="509732" y="762118"/>
            <a:ext cx="10029600" cy="5340875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2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120"/>
          <p:cNvSpPr txBox="1"/>
          <p:nvPr>
            <p:ph idx="2" type="body"/>
          </p:nvPr>
        </p:nvSpPr>
        <p:spPr>
          <a:xfrm>
            <a:off x="801123" y="1732953"/>
            <a:ext cx="9351543" cy="1530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120"/>
          <p:cNvSpPr txBox="1"/>
          <p:nvPr>
            <p:ph idx="3" type="body"/>
          </p:nvPr>
        </p:nvSpPr>
        <p:spPr>
          <a:xfrm>
            <a:off x="795292" y="3491285"/>
            <a:ext cx="935154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120"/>
          <p:cNvSpPr txBox="1"/>
          <p:nvPr>
            <p:ph idx="4" type="body"/>
          </p:nvPr>
        </p:nvSpPr>
        <p:spPr>
          <a:xfrm>
            <a:off x="795292" y="4895879"/>
            <a:ext cx="9351543" cy="302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8333"/>
              </a:lnSpc>
              <a:spcBef>
                <a:spcPts val="1000"/>
              </a:spcBef>
              <a:spcAft>
                <a:spcPts val="0"/>
              </a:spcAft>
              <a:buClr>
                <a:srgbClr val="BDBDBD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DBDB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2_텍스트 1단">
  <p:cSld name="04_02_텍스트 1단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2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121"/>
          <p:cNvSpPr/>
          <p:nvPr>
            <p:ph idx="2" type="body"/>
          </p:nvPr>
        </p:nvSpPr>
        <p:spPr>
          <a:xfrm>
            <a:off x="512633" y="1627224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121"/>
          <p:cNvSpPr/>
          <p:nvPr>
            <p:ph idx="3" type="body"/>
          </p:nvPr>
        </p:nvSpPr>
        <p:spPr>
          <a:xfrm>
            <a:off x="512633" y="2756496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121"/>
          <p:cNvSpPr/>
          <p:nvPr>
            <p:ph idx="4" type="body"/>
          </p:nvPr>
        </p:nvSpPr>
        <p:spPr>
          <a:xfrm>
            <a:off x="512633" y="3885768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121"/>
          <p:cNvSpPr/>
          <p:nvPr>
            <p:ph idx="5" type="body"/>
          </p:nvPr>
        </p:nvSpPr>
        <p:spPr>
          <a:xfrm>
            <a:off x="512633" y="5015038"/>
            <a:ext cx="10029600" cy="88973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121"/>
          <p:cNvSpPr/>
          <p:nvPr/>
        </p:nvSpPr>
        <p:spPr>
          <a:xfrm rot="10800000">
            <a:off x="5471390" y="25904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21"/>
          <p:cNvSpPr/>
          <p:nvPr/>
        </p:nvSpPr>
        <p:spPr>
          <a:xfrm rot="10800000">
            <a:off x="5471390" y="3719698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121"/>
          <p:cNvSpPr/>
          <p:nvPr/>
        </p:nvSpPr>
        <p:spPr>
          <a:xfrm rot="10800000">
            <a:off x="5471390" y="4848970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121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3_텍스트 1단">
  <p:cSld name="04_03_텍스트 1단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122"/>
          <p:cNvSpPr/>
          <p:nvPr>
            <p:ph idx="2" type="body"/>
          </p:nvPr>
        </p:nvSpPr>
        <p:spPr>
          <a:xfrm>
            <a:off x="512633" y="1639598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122"/>
          <p:cNvSpPr/>
          <p:nvPr>
            <p:ph idx="3" type="body"/>
          </p:nvPr>
        </p:nvSpPr>
        <p:spPr>
          <a:xfrm rot="-5400000">
            <a:off x="627171" y="1525060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122"/>
          <p:cNvSpPr txBox="1"/>
          <p:nvPr/>
        </p:nvSpPr>
        <p:spPr>
          <a:xfrm>
            <a:off x="607508" y="173448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22"/>
          <p:cNvSpPr/>
          <p:nvPr>
            <p:ph idx="4" type="body"/>
          </p:nvPr>
        </p:nvSpPr>
        <p:spPr>
          <a:xfrm>
            <a:off x="512633" y="2541035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4" name="Google Shape;614;p122"/>
          <p:cNvSpPr/>
          <p:nvPr>
            <p:ph idx="5" type="body"/>
          </p:nvPr>
        </p:nvSpPr>
        <p:spPr>
          <a:xfrm rot="-5400000">
            <a:off x="627172" y="24264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122"/>
          <p:cNvSpPr txBox="1"/>
          <p:nvPr/>
        </p:nvSpPr>
        <p:spPr>
          <a:xfrm>
            <a:off x="607508" y="26359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22"/>
          <p:cNvSpPr/>
          <p:nvPr>
            <p:ph idx="6" type="body"/>
          </p:nvPr>
        </p:nvSpPr>
        <p:spPr>
          <a:xfrm>
            <a:off x="512633" y="3442472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7" name="Google Shape;617;p122"/>
          <p:cNvSpPr/>
          <p:nvPr>
            <p:ph idx="7" type="body"/>
          </p:nvPr>
        </p:nvSpPr>
        <p:spPr>
          <a:xfrm rot="-5400000">
            <a:off x="627172" y="3327934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8" name="Google Shape;618;p122"/>
          <p:cNvSpPr txBox="1"/>
          <p:nvPr/>
        </p:nvSpPr>
        <p:spPr>
          <a:xfrm>
            <a:off x="607508" y="35373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22"/>
          <p:cNvSpPr/>
          <p:nvPr>
            <p:ph idx="8" type="body"/>
          </p:nvPr>
        </p:nvSpPr>
        <p:spPr>
          <a:xfrm>
            <a:off x="512633" y="4343909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0" name="Google Shape;620;p122"/>
          <p:cNvSpPr/>
          <p:nvPr>
            <p:ph idx="9" type="body"/>
          </p:nvPr>
        </p:nvSpPr>
        <p:spPr>
          <a:xfrm rot="-5400000">
            <a:off x="627171" y="4229371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1" name="Google Shape;621;p122"/>
          <p:cNvSpPr txBox="1"/>
          <p:nvPr/>
        </p:nvSpPr>
        <p:spPr>
          <a:xfrm>
            <a:off x="607508" y="443878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22"/>
          <p:cNvSpPr/>
          <p:nvPr>
            <p:ph idx="13" type="body"/>
          </p:nvPr>
        </p:nvSpPr>
        <p:spPr>
          <a:xfrm>
            <a:off x="512633" y="5245347"/>
            <a:ext cx="100296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3" name="Google Shape;623;p122"/>
          <p:cNvSpPr/>
          <p:nvPr>
            <p:ph idx="14" type="body"/>
          </p:nvPr>
        </p:nvSpPr>
        <p:spPr>
          <a:xfrm rot="-5400000">
            <a:off x="627171" y="5130809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4" name="Google Shape;624;p122"/>
          <p:cNvSpPr txBox="1"/>
          <p:nvPr/>
        </p:nvSpPr>
        <p:spPr>
          <a:xfrm>
            <a:off x="607508" y="53402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22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04_텍스트 1단">
  <p:cSld name="04_04_텍스트 1단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8" name="Google Shape;628;p123"/>
          <p:cNvSpPr/>
          <p:nvPr/>
        </p:nvSpPr>
        <p:spPr>
          <a:xfrm>
            <a:off x="513850" y="1639598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23"/>
          <p:cNvSpPr/>
          <p:nvPr/>
        </p:nvSpPr>
        <p:spPr>
          <a:xfrm>
            <a:off x="876969" y="1894339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23"/>
          <p:cNvSpPr/>
          <p:nvPr>
            <p:ph idx="2" type="body"/>
          </p:nvPr>
        </p:nvSpPr>
        <p:spPr>
          <a:xfrm>
            <a:off x="1664316" y="1639598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1" name="Google Shape;631;p123"/>
          <p:cNvSpPr/>
          <p:nvPr/>
        </p:nvSpPr>
        <p:spPr>
          <a:xfrm>
            <a:off x="513850" y="2543015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23"/>
          <p:cNvSpPr/>
          <p:nvPr/>
        </p:nvSpPr>
        <p:spPr>
          <a:xfrm>
            <a:off x="876969" y="2792001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23"/>
          <p:cNvSpPr/>
          <p:nvPr>
            <p:ph idx="3" type="body"/>
          </p:nvPr>
        </p:nvSpPr>
        <p:spPr>
          <a:xfrm>
            <a:off x="1664316" y="2541035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4" name="Google Shape;634;p123"/>
          <p:cNvSpPr/>
          <p:nvPr/>
        </p:nvSpPr>
        <p:spPr>
          <a:xfrm>
            <a:off x="513850" y="3446432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23"/>
          <p:cNvSpPr/>
          <p:nvPr/>
        </p:nvSpPr>
        <p:spPr>
          <a:xfrm>
            <a:off x="876969" y="3686753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23"/>
          <p:cNvSpPr/>
          <p:nvPr>
            <p:ph idx="4" type="body"/>
          </p:nvPr>
        </p:nvSpPr>
        <p:spPr>
          <a:xfrm>
            <a:off x="1664316" y="3442472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7" name="Google Shape;637;p123"/>
          <p:cNvSpPr/>
          <p:nvPr/>
        </p:nvSpPr>
        <p:spPr>
          <a:xfrm>
            <a:off x="513850" y="4349849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23"/>
          <p:cNvSpPr/>
          <p:nvPr/>
        </p:nvSpPr>
        <p:spPr>
          <a:xfrm>
            <a:off x="876969" y="4589508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23"/>
          <p:cNvSpPr/>
          <p:nvPr>
            <p:ph idx="5" type="body"/>
          </p:nvPr>
        </p:nvSpPr>
        <p:spPr>
          <a:xfrm>
            <a:off x="1664316" y="4343909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0" name="Google Shape;640;p123"/>
          <p:cNvSpPr/>
          <p:nvPr/>
        </p:nvSpPr>
        <p:spPr>
          <a:xfrm>
            <a:off x="513850" y="5253267"/>
            <a:ext cx="881856" cy="64008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23"/>
          <p:cNvSpPr/>
          <p:nvPr/>
        </p:nvSpPr>
        <p:spPr>
          <a:xfrm>
            <a:off x="876969" y="5483210"/>
            <a:ext cx="167676" cy="140756"/>
          </a:xfrm>
          <a:custGeom>
            <a:rect b="b" l="l" r="r" t="t"/>
            <a:pathLst>
              <a:path extrusionOk="0" h="206081" w="245495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cap="rnd" cmpd="sng" w="44450">
            <a:solidFill>
              <a:srgbClr val="FC1C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23"/>
          <p:cNvSpPr/>
          <p:nvPr>
            <p:ph idx="6" type="body"/>
          </p:nvPr>
        </p:nvSpPr>
        <p:spPr>
          <a:xfrm>
            <a:off x="1664316" y="5245347"/>
            <a:ext cx="88814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3" name="Google Shape;643;p123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1_텍스트 2단">
  <p:cSld name="05_01_텍스트 2단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6" name="Google Shape;646;p124"/>
          <p:cNvSpPr txBox="1"/>
          <p:nvPr>
            <p:ph idx="2" type="body"/>
          </p:nvPr>
        </p:nvSpPr>
        <p:spPr>
          <a:xfrm>
            <a:off x="417525" y="1339477"/>
            <a:ext cx="8929454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7" name="Google Shape;647;p124"/>
          <p:cNvSpPr txBox="1"/>
          <p:nvPr>
            <p:ph idx="3" type="body"/>
          </p:nvPr>
        </p:nvSpPr>
        <p:spPr>
          <a:xfrm>
            <a:off x="417525" y="1942150"/>
            <a:ext cx="8929454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124"/>
          <p:cNvSpPr/>
          <p:nvPr/>
        </p:nvSpPr>
        <p:spPr>
          <a:xfrm>
            <a:off x="504818" y="2857501"/>
            <a:ext cx="4888042" cy="2549524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24"/>
          <p:cNvSpPr txBox="1"/>
          <p:nvPr>
            <p:ph idx="4" type="body"/>
          </p:nvPr>
        </p:nvSpPr>
        <p:spPr>
          <a:xfrm>
            <a:off x="615190" y="3263122"/>
            <a:ext cx="46176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0" name="Google Shape;650;p124"/>
          <p:cNvSpPr txBox="1"/>
          <p:nvPr>
            <p:ph idx="5" type="body"/>
          </p:nvPr>
        </p:nvSpPr>
        <p:spPr>
          <a:xfrm>
            <a:off x="615190" y="3962516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1" name="Google Shape;651;p124"/>
          <p:cNvSpPr/>
          <p:nvPr/>
        </p:nvSpPr>
        <p:spPr>
          <a:xfrm>
            <a:off x="5645437" y="2857501"/>
            <a:ext cx="4888042" cy="2549524"/>
          </a:xfrm>
          <a:prstGeom prst="roundRect">
            <a:avLst>
              <a:gd fmla="val 28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24"/>
          <p:cNvSpPr txBox="1"/>
          <p:nvPr>
            <p:ph idx="6" type="body"/>
          </p:nvPr>
        </p:nvSpPr>
        <p:spPr>
          <a:xfrm>
            <a:off x="5755809" y="3263122"/>
            <a:ext cx="461763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3" name="Google Shape;653;p124"/>
          <p:cNvSpPr txBox="1"/>
          <p:nvPr>
            <p:ph idx="7" type="body"/>
          </p:nvPr>
        </p:nvSpPr>
        <p:spPr>
          <a:xfrm>
            <a:off x="5755809" y="3962516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2_텍스트 2단">
  <p:cSld name="05_02_텍스트 2단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5"/>
          <p:cNvSpPr/>
          <p:nvPr/>
        </p:nvSpPr>
        <p:spPr>
          <a:xfrm>
            <a:off x="5645437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25"/>
          <p:cNvSpPr/>
          <p:nvPr/>
        </p:nvSpPr>
        <p:spPr>
          <a:xfrm>
            <a:off x="512633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2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8" name="Google Shape;658;p125"/>
          <p:cNvSpPr txBox="1"/>
          <p:nvPr>
            <p:ph idx="2" type="body"/>
          </p:nvPr>
        </p:nvSpPr>
        <p:spPr>
          <a:xfrm>
            <a:off x="794475" y="189701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9" name="Google Shape;659;p125"/>
          <p:cNvSpPr txBox="1"/>
          <p:nvPr>
            <p:ph idx="3" type="body"/>
          </p:nvPr>
        </p:nvSpPr>
        <p:spPr>
          <a:xfrm>
            <a:off x="1546821" y="197482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0" name="Google Shape;660;p125"/>
          <p:cNvSpPr txBox="1"/>
          <p:nvPr>
            <p:ph idx="4" type="body"/>
          </p:nvPr>
        </p:nvSpPr>
        <p:spPr>
          <a:xfrm>
            <a:off x="794475" y="2734411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1" name="Google Shape;661;p125"/>
          <p:cNvSpPr txBox="1"/>
          <p:nvPr>
            <p:ph idx="5" type="body"/>
          </p:nvPr>
        </p:nvSpPr>
        <p:spPr>
          <a:xfrm>
            <a:off x="1546821" y="281881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2" name="Google Shape;662;p125"/>
          <p:cNvSpPr txBox="1"/>
          <p:nvPr>
            <p:ph idx="6" type="body"/>
          </p:nvPr>
        </p:nvSpPr>
        <p:spPr>
          <a:xfrm>
            <a:off x="794473" y="319854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3" name="Google Shape;663;p125"/>
          <p:cNvSpPr txBox="1"/>
          <p:nvPr>
            <p:ph idx="7" type="body"/>
          </p:nvPr>
        </p:nvSpPr>
        <p:spPr>
          <a:xfrm>
            <a:off x="794475" y="3758488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4" name="Google Shape;664;p125"/>
          <p:cNvSpPr txBox="1"/>
          <p:nvPr>
            <p:ph idx="8" type="body"/>
          </p:nvPr>
        </p:nvSpPr>
        <p:spPr>
          <a:xfrm>
            <a:off x="1546821" y="3842894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5" name="Google Shape;665;p125"/>
          <p:cNvSpPr txBox="1"/>
          <p:nvPr>
            <p:ph idx="9" type="body"/>
          </p:nvPr>
        </p:nvSpPr>
        <p:spPr>
          <a:xfrm>
            <a:off x="794473" y="422262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6" name="Google Shape;666;p125"/>
          <p:cNvSpPr txBox="1"/>
          <p:nvPr>
            <p:ph idx="13" type="body"/>
          </p:nvPr>
        </p:nvSpPr>
        <p:spPr>
          <a:xfrm>
            <a:off x="794475" y="479298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7" name="Google Shape;667;p125"/>
          <p:cNvSpPr txBox="1"/>
          <p:nvPr>
            <p:ph idx="14" type="body"/>
          </p:nvPr>
        </p:nvSpPr>
        <p:spPr>
          <a:xfrm>
            <a:off x="1546821" y="4877389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8" name="Google Shape;668;p125"/>
          <p:cNvSpPr txBox="1"/>
          <p:nvPr>
            <p:ph idx="15" type="body"/>
          </p:nvPr>
        </p:nvSpPr>
        <p:spPr>
          <a:xfrm>
            <a:off x="794473" y="525711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9" name="Google Shape;669;p125"/>
          <p:cNvSpPr txBox="1"/>
          <p:nvPr>
            <p:ph idx="16" type="body"/>
          </p:nvPr>
        </p:nvSpPr>
        <p:spPr>
          <a:xfrm>
            <a:off x="5934646" y="189701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0" name="Google Shape;670;p125"/>
          <p:cNvSpPr txBox="1"/>
          <p:nvPr>
            <p:ph idx="17" type="body"/>
          </p:nvPr>
        </p:nvSpPr>
        <p:spPr>
          <a:xfrm>
            <a:off x="6686992" y="197482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1" name="Google Shape;671;p125"/>
          <p:cNvSpPr txBox="1"/>
          <p:nvPr>
            <p:ph idx="18" type="body"/>
          </p:nvPr>
        </p:nvSpPr>
        <p:spPr>
          <a:xfrm>
            <a:off x="5934646" y="2734411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2" name="Google Shape;672;p125"/>
          <p:cNvSpPr txBox="1"/>
          <p:nvPr>
            <p:ph idx="19" type="body"/>
          </p:nvPr>
        </p:nvSpPr>
        <p:spPr>
          <a:xfrm>
            <a:off x="6686992" y="2818817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3" name="Google Shape;673;p125"/>
          <p:cNvSpPr txBox="1"/>
          <p:nvPr>
            <p:ph idx="20" type="body"/>
          </p:nvPr>
        </p:nvSpPr>
        <p:spPr>
          <a:xfrm>
            <a:off x="5934644" y="319854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4" name="Google Shape;674;p125"/>
          <p:cNvSpPr txBox="1"/>
          <p:nvPr>
            <p:ph idx="21" type="body"/>
          </p:nvPr>
        </p:nvSpPr>
        <p:spPr>
          <a:xfrm>
            <a:off x="5934646" y="3758488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5" name="Google Shape;675;p125"/>
          <p:cNvSpPr txBox="1"/>
          <p:nvPr>
            <p:ph idx="22" type="body"/>
          </p:nvPr>
        </p:nvSpPr>
        <p:spPr>
          <a:xfrm>
            <a:off x="6686992" y="3842894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6" name="Google Shape;676;p125"/>
          <p:cNvSpPr txBox="1"/>
          <p:nvPr>
            <p:ph idx="23" type="body"/>
          </p:nvPr>
        </p:nvSpPr>
        <p:spPr>
          <a:xfrm>
            <a:off x="5934644" y="422262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7" name="Google Shape;677;p125"/>
          <p:cNvSpPr txBox="1"/>
          <p:nvPr>
            <p:ph idx="24" type="body"/>
          </p:nvPr>
        </p:nvSpPr>
        <p:spPr>
          <a:xfrm>
            <a:off x="5934646" y="4792983"/>
            <a:ext cx="72360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8" name="Google Shape;678;p125"/>
          <p:cNvSpPr txBox="1"/>
          <p:nvPr>
            <p:ph idx="25" type="body"/>
          </p:nvPr>
        </p:nvSpPr>
        <p:spPr>
          <a:xfrm>
            <a:off x="6686992" y="4877389"/>
            <a:ext cx="3614920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9" name="Google Shape;679;p125"/>
          <p:cNvSpPr txBox="1"/>
          <p:nvPr>
            <p:ph idx="26" type="body"/>
          </p:nvPr>
        </p:nvSpPr>
        <p:spPr>
          <a:xfrm>
            <a:off x="5934644" y="525711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0" name="Google Shape;680;p125"/>
          <p:cNvSpPr txBox="1"/>
          <p:nvPr>
            <p:ph idx="2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03_텍스트 2단">
  <p:cSld name="05_03_텍스트 2단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26"/>
          <p:cNvSpPr/>
          <p:nvPr/>
        </p:nvSpPr>
        <p:spPr>
          <a:xfrm>
            <a:off x="512633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2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4" name="Google Shape;684;p126"/>
          <p:cNvSpPr/>
          <p:nvPr/>
        </p:nvSpPr>
        <p:spPr>
          <a:xfrm>
            <a:off x="5645437" y="1627224"/>
            <a:ext cx="4888042" cy="4273061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126"/>
          <p:cNvSpPr txBox="1"/>
          <p:nvPr>
            <p:ph idx="2" type="body"/>
          </p:nvPr>
        </p:nvSpPr>
        <p:spPr>
          <a:xfrm>
            <a:off x="740684" y="3145110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6" name="Google Shape;686;p126"/>
          <p:cNvSpPr txBox="1"/>
          <p:nvPr>
            <p:ph idx="3" type="body"/>
          </p:nvPr>
        </p:nvSpPr>
        <p:spPr>
          <a:xfrm>
            <a:off x="740684" y="3656704"/>
            <a:ext cx="3499620" cy="106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7" name="Google Shape;687;p126"/>
          <p:cNvSpPr txBox="1"/>
          <p:nvPr>
            <p:ph idx="4" type="body"/>
          </p:nvPr>
        </p:nvSpPr>
        <p:spPr>
          <a:xfrm>
            <a:off x="6820809" y="3145110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8" name="Google Shape;688;p126"/>
          <p:cNvSpPr txBox="1"/>
          <p:nvPr>
            <p:ph idx="5" type="body"/>
          </p:nvPr>
        </p:nvSpPr>
        <p:spPr>
          <a:xfrm>
            <a:off x="6820809" y="3656704"/>
            <a:ext cx="3499620" cy="1067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9" name="Google Shape;689;p126"/>
          <p:cNvSpPr/>
          <p:nvPr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126"/>
          <p:cNvSpPr txBox="1"/>
          <p:nvPr>
            <p:ph idx="6" type="body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1" name="Google Shape;691;p126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3_폰트">
  <p:cSld name="01_03_폰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4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104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" name="Google Shape;41;p104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104"/>
          <p:cNvCxnSpPr/>
          <p:nvPr/>
        </p:nvCxnSpPr>
        <p:spPr>
          <a:xfrm>
            <a:off x="7107641" y="935262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104"/>
          <p:cNvCxnSpPr/>
          <p:nvPr/>
        </p:nvCxnSpPr>
        <p:spPr>
          <a:xfrm>
            <a:off x="7107641" y="2158421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10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4"/>
          <p:cNvSpPr txBox="1"/>
          <p:nvPr>
            <p:ph idx="2" type="body"/>
          </p:nvPr>
        </p:nvSpPr>
        <p:spPr>
          <a:xfrm>
            <a:off x="398889" y="850353"/>
            <a:ext cx="5354547" cy="6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1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04"/>
          <p:cNvSpPr txBox="1"/>
          <p:nvPr>
            <p:ph idx="3" type="body"/>
          </p:nvPr>
        </p:nvSpPr>
        <p:spPr>
          <a:xfrm>
            <a:off x="433567" y="5555068"/>
            <a:ext cx="5318703" cy="462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6666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4"/>
          <p:cNvSpPr txBox="1"/>
          <p:nvPr>
            <p:ph idx="4" type="body"/>
          </p:nvPr>
        </p:nvSpPr>
        <p:spPr>
          <a:xfrm>
            <a:off x="397723" y="1659453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C1C49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C1C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04"/>
          <p:cNvSpPr txBox="1"/>
          <p:nvPr>
            <p:ph idx="5" type="body"/>
          </p:nvPr>
        </p:nvSpPr>
        <p:spPr>
          <a:xfrm>
            <a:off x="397723" y="1928095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04"/>
          <p:cNvSpPr txBox="1"/>
          <p:nvPr>
            <p:ph idx="6" type="body"/>
          </p:nvPr>
        </p:nvSpPr>
        <p:spPr>
          <a:xfrm>
            <a:off x="397723" y="2196737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04"/>
          <p:cNvSpPr txBox="1"/>
          <p:nvPr>
            <p:ph idx="7" type="body"/>
          </p:nvPr>
        </p:nvSpPr>
        <p:spPr>
          <a:xfrm>
            <a:off x="397723" y="2724928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C1C49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C1C4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04"/>
          <p:cNvSpPr txBox="1"/>
          <p:nvPr>
            <p:ph idx="8" type="body"/>
          </p:nvPr>
        </p:nvSpPr>
        <p:spPr>
          <a:xfrm>
            <a:off x="397723" y="3009472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4"/>
          <p:cNvSpPr txBox="1"/>
          <p:nvPr>
            <p:ph idx="9" type="body"/>
          </p:nvPr>
        </p:nvSpPr>
        <p:spPr>
          <a:xfrm>
            <a:off x="397723" y="3294016"/>
            <a:ext cx="5354547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4"/>
          <p:cNvSpPr txBox="1"/>
          <p:nvPr>
            <p:ph idx="13" type="body"/>
          </p:nvPr>
        </p:nvSpPr>
        <p:spPr>
          <a:xfrm>
            <a:off x="6134874" y="869328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4"/>
          <p:cNvSpPr txBox="1"/>
          <p:nvPr>
            <p:ph idx="14" type="body"/>
          </p:nvPr>
        </p:nvSpPr>
        <p:spPr>
          <a:xfrm>
            <a:off x="7125473" y="869328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4"/>
          <p:cNvSpPr txBox="1"/>
          <p:nvPr>
            <p:ph idx="15" type="body"/>
          </p:nvPr>
        </p:nvSpPr>
        <p:spPr>
          <a:xfrm>
            <a:off x="6134873" y="1119735"/>
            <a:ext cx="5544488" cy="66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6" name="Google Shape;56;p104"/>
          <p:cNvCxnSpPr/>
          <p:nvPr/>
        </p:nvCxnSpPr>
        <p:spPr>
          <a:xfrm>
            <a:off x="7107641" y="2159763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04"/>
          <p:cNvSpPr txBox="1"/>
          <p:nvPr>
            <p:ph idx="16" type="body"/>
          </p:nvPr>
        </p:nvSpPr>
        <p:spPr>
          <a:xfrm>
            <a:off x="6134874" y="2093829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4"/>
          <p:cNvSpPr txBox="1"/>
          <p:nvPr>
            <p:ph idx="17" type="body"/>
          </p:nvPr>
        </p:nvSpPr>
        <p:spPr>
          <a:xfrm>
            <a:off x="7125473" y="2093829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4"/>
          <p:cNvSpPr txBox="1"/>
          <p:nvPr>
            <p:ph idx="18" type="body"/>
          </p:nvPr>
        </p:nvSpPr>
        <p:spPr>
          <a:xfrm>
            <a:off x="6134873" y="2344236"/>
            <a:ext cx="5544488" cy="66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0" name="Google Shape;60;p104"/>
          <p:cNvCxnSpPr/>
          <p:nvPr/>
        </p:nvCxnSpPr>
        <p:spPr>
          <a:xfrm>
            <a:off x="7107641" y="3303409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04"/>
          <p:cNvCxnSpPr/>
          <p:nvPr/>
        </p:nvCxnSpPr>
        <p:spPr>
          <a:xfrm>
            <a:off x="7107641" y="3304751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04"/>
          <p:cNvSpPr txBox="1"/>
          <p:nvPr>
            <p:ph idx="19" type="body"/>
          </p:nvPr>
        </p:nvSpPr>
        <p:spPr>
          <a:xfrm>
            <a:off x="6134874" y="3238817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4"/>
          <p:cNvSpPr txBox="1"/>
          <p:nvPr>
            <p:ph idx="20" type="body"/>
          </p:nvPr>
        </p:nvSpPr>
        <p:spPr>
          <a:xfrm>
            <a:off x="7125473" y="3238817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4"/>
          <p:cNvSpPr txBox="1"/>
          <p:nvPr>
            <p:ph idx="21" type="body"/>
          </p:nvPr>
        </p:nvSpPr>
        <p:spPr>
          <a:xfrm>
            <a:off x="6134873" y="3521029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5" name="Google Shape;65;p104"/>
          <p:cNvCxnSpPr/>
          <p:nvPr/>
        </p:nvCxnSpPr>
        <p:spPr>
          <a:xfrm>
            <a:off x="7107641" y="4416592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104"/>
          <p:cNvCxnSpPr/>
          <p:nvPr/>
        </p:nvCxnSpPr>
        <p:spPr>
          <a:xfrm>
            <a:off x="7107641" y="4417934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4"/>
          <p:cNvSpPr txBox="1"/>
          <p:nvPr>
            <p:ph idx="22" type="body"/>
          </p:nvPr>
        </p:nvSpPr>
        <p:spPr>
          <a:xfrm>
            <a:off x="6134874" y="4352000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4"/>
          <p:cNvSpPr txBox="1"/>
          <p:nvPr>
            <p:ph idx="23" type="body"/>
          </p:nvPr>
        </p:nvSpPr>
        <p:spPr>
          <a:xfrm>
            <a:off x="7125473" y="4352000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4"/>
          <p:cNvSpPr txBox="1"/>
          <p:nvPr>
            <p:ph idx="24" type="body"/>
          </p:nvPr>
        </p:nvSpPr>
        <p:spPr>
          <a:xfrm>
            <a:off x="6134873" y="4666016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0" name="Google Shape;70;p104"/>
          <p:cNvCxnSpPr/>
          <p:nvPr/>
        </p:nvCxnSpPr>
        <p:spPr>
          <a:xfrm>
            <a:off x="7107641" y="5458213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04"/>
          <p:cNvCxnSpPr/>
          <p:nvPr/>
        </p:nvCxnSpPr>
        <p:spPr>
          <a:xfrm>
            <a:off x="7107641" y="5459555"/>
            <a:ext cx="0" cy="163227"/>
          </a:xfrm>
          <a:prstGeom prst="straightConnector1">
            <a:avLst/>
          </a:prstGeom>
          <a:noFill/>
          <a:ln cap="flat" cmpd="sng" w="12700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04"/>
          <p:cNvSpPr txBox="1"/>
          <p:nvPr>
            <p:ph idx="25" type="body"/>
          </p:nvPr>
        </p:nvSpPr>
        <p:spPr>
          <a:xfrm>
            <a:off x="6134874" y="5393621"/>
            <a:ext cx="972768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4"/>
          <p:cNvSpPr txBox="1"/>
          <p:nvPr>
            <p:ph idx="26" type="body"/>
          </p:nvPr>
        </p:nvSpPr>
        <p:spPr>
          <a:xfrm>
            <a:off x="7125473" y="5393621"/>
            <a:ext cx="4553893" cy="290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4"/>
          <p:cNvSpPr txBox="1"/>
          <p:nvPr>
            <p:ph idx="27" type="body"/>
          </p:nvPr>
        </p:nvSpPr>
        <p:spPr>
          <a:xfrm>
            <a:off x="6134873" y="5723539"/>
            <a:ext cx="5544488" cy="440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5" name="Google Shape;75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1_텍스트 3단">
  <p:cSld name="06_01_텍스트 3단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7"/>
          <p:cNvSpPr/>
          <p:nvPr/>
        </p:nvSpPr>
        <p:spPr>
          <a:xfrm>
            <a:off x="504818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27"/>
          <p:cNvSpPr/>
          <p:nvPr/>
        </p:nvSpPr>
        <p:spPr>
          <a:xfrm>
            <a:off x="3929335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27"/>
          <p:cNvSpPr/>
          <p:nvPr/>
        </p:nvSpPr>
        <p:spPr>
          <a:xfrm>
            <a:off x="7353852" y="1627224"/>
            <a:ext cx="3179676" cy="42696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12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7" name="Google Shape;697;p127"/>
          <p:cNvSpPr txBox="1"/>
          <p:nvPr>
            <p:ph idx="2" type="body"/>
          </p:nvPr>
        </p:nvSpPr>
        <p:spPr>
          <a:xfrm>
            <a:off x="610890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8" name="Google Shape;698;p127"/>
          <p:cNvSpPr txBox="1"/>
          <p:nvPr>
            <p:ph idx="3" type="body"/>
          </p:nvPr>
        </p:nvSpPr>
        <p:spPr>
          <a:xfrm>
            <a:off x="610890" y="2611940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9" name="Google Shape;699;p127"/>
          <p:cNvSpPr txBox="1"/>
          <p:nvPr>
            <p:ph idx="4" type="body"/>
          </p:nvPr>
        </p:nvSpPr>
        <p:spPr>
          <a:xfrm>
            <a:off x="610890" y="2205315"/>
            <a:ext cx="2957064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0" name="Google Shape;700;p127"/>
          <p:cNvSpPr txBox="1"/>
          <p:nvPr>
            <p:ph idx="5" type="body"/>
          </p:nvPr>
        </p:nvSpPr>
        <p:spPr>
          <a:xfrm>
            <a:off x="610890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1" name="Google Shape;701;p127"/>
          <p:cNvSpPr txBox="1"/>
          <p:nvPr>
            <p:ph idx="6" type="body"/>
          </p:nvPr>
        </p:nvSpPr>
        <p:spPr>
          <a:xfrm>
            <a:off x="4035406" y="2611940"/>
            <a:ext cx="2957063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2" name="Google Shape;702;p127"/>
          <p:cNvSpPr txBox="1"/>
          <p:nvPr>
            <p:ph idx="7" type="body"/>
          </p:nvPr>
        </p:nvSpPr>
        <p:spPr>
          <a:xfrm>
            <a:off x="4035406" y="2205315"/>
            <a:ext cx="2957063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3" name="Google Shape;703;p127"/>
          <p:cNvSpPr txBox="1"/>
          <p:nvPr>
            <p:ph idx="8" type="body"/>
          </p:nvPr>
        </p:nvSpPr>
        <p:spPr>
          <a:xfrm>
            <a:off x="7459923" y="2611940"/>
            <a:ext cx="2957063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4" name="Google Shape;704;p127"/>
          <p:cNvSpPr txBox="1"/>
          <p:nvPr>
            <p:ph idx="9" type="body"/>
          </p:nvPr>
        </p:nvSpPr>
        <p:spPr>
          <a:xfrm>
            <a:off x="7459923" y="2205315"/>
            <a:ext cx="2957063" cy="28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05" name="Google Shape;705;p127"/>
          <p:cNvCxnSpPr/>
          <p:nvPr/>
        </p:nvCxnSpPr>
        <p:spPr>
          <a:xfrm>
            <a:off x="694736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6" name="Google Shape;706;p127"/>
          <p:cNvCxnSpPr/>
          <p:nvPr/>
        </p:nvCxnSpPr>
        <p:spPr>
          <a:xfrm>
            <a:off x="4125564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7" name="Google Shape;707;p127"/>
          <p:cNvCxnSpPr/>
          <p:nvPr/>
        </p:nvCxnSpPr>
        <p:spPr>
          <a:xfrm>
            <a:off x="7549078" y="4253006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8" name="Google Shape;708;p127"/>
          <p:cNvSpPr txBox="1"/>
          <p:nvPr>
            <p:ph idx="13" type="body"/>
          </p:nvPr>
        </p:nvSpPr>
        <p:spPr>
          <a:xfrm>
            <a:off x="4035405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9" name="Google Shape;709;p127"/>
          <p:cNvSpPr txBox="1"/>
          <p:nvPr>
            <p:ph idx="14" type="body"/>
          </p:nvPr>
        </p:nvSpPr>
        <p:spPr>
          <a:xfrm>
            <a:off x="4035405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0" name="Google Shape;710;p127"/>
          <p:cNvSpPr txBox="1"/>
          <p:nvPr>
            <p:ph idx="15" type="body"/>
          </p:nvPr>
        </p:nvSpPr>
        <p:spPr>
          <a:xfrm>
            <a:off x="7459922" y="3430483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1" name="Google Shape;711;p127"/>
          <p:cNvSpPr txBox="1"/>
          <p:nvPr>
            <p:ph idx="16" type="body"/>
          </p:nvPr>
        </p:nvSpPr>
        <p:spPr>
          <a:xfrm>
            <a:off x="7459922" y="4506245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2" name="Google Shape;712;p127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2_텍스트 3단">
  <p:cSld name="06_02_텍스트 3단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5" name="Google Shape;715;p128"/>
          <p:cNvSpPr txBox="1"/>
          <p:nvPr>
            <p:ph idx="2" type="body"/>
          </p:nvPr>
        </p:nvSpPr>
        <p:spPr>
          <a:xfrm>
            <a:off x="610890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6" name="Google Shape;716;p128"/>
          <p:cNvCxnSpPr/>
          <p:nvPr/>
        </p:nvCxnSpPr>
        <p:spPr>
          <a:xfrm>
            <a:off x="694736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7" name="Google Shape;717;p128"/>
          <p:cNvSpPr/>
          <p:nvPr>
            <p:ph idx="3" type="body"/>
          </p:nvPr>
        </p:nvSpPr>
        <p:spPr>
          <a:xfrm>
            <a:off x="3952863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8" name="Google Shape;718;p128"/>
          <p:cNvSpPr txBox="1"/>
          <p:nvPr>
            <p:ph idx="4" type="body"/>
          </p:nvPr>
        </p:nvSpPr>
        <p:spPr>
          <a:xfrm>
            <a:off x="4047426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19" name="Google Shape;719;p128"/>
          <p:cNvCxnSpPr/>
          <p:nvPr/>
        </p:nvCxnSpPr>
        <p:spPr>
          <a:xfrm>
            <a:off x="4131272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128"/>
          <p:cNvSpPr/>
          <p:nvPr>
            <p:ph idx="5" type="body"/>
          </p:nvPr>
        </p:nvSpPr>
        <p:spPr>
          <a:xfrm>
            <a:off x="7389399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1" name="Google Shape;721;p128"/>
          <p:cNvSpPr txBox="1"/>
          <p:nvPr>
            <p:ph idx="6" type="body"/>
          </p:nvPr>
        </p:nvSpPr>
        <p:spPr>
          <a:xfrm>
            <a:off x="7483962" y="2792804"/>
            <a:ext cx="2957064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2" name="Google Shape;722;p128"/>
          <p:cNvCxnSpPr/>
          <p:nvPr/>
        </p:nvCxnSpPr>
        <p:spPr>
          <a:xfrm>
            <a:off x="7567808" y="4433870"/>
            <a:ext cx="280149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3" name="Google Shape;723;p128"/>
          <p:cNvSpPr/>
          <p:nvPr>
            <p:ph idx="7" type="body"/>
          </p:nvPr>
        </p:nvSpPr>
        <p:spPr>
          <a:xfrm>
            <a:off x="513761" y="2067953"/>
            <a:ext cx="3151321" cy="5411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4" name="Google Shape;724;p128"/>
          <p:cNvSpPr txBox="1"/>
          <p:nvPr>
            <p:ph idx="8" type="body"/>
          </p:nvPr>
        </p:nvSpPr>
        <p:spPr>
          <a:xfrm>
            <a:off x="610890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5" name="Google Shape;725;p128"/>
          <p:cNvSpPr txBox="1"/>
          <p:nvPr>
            <p:ph idx="9" type="body"/>
          </p:nvPr>
        </p:nvSpPr>
        <p:spPr>
          <a:xfrm>
            <a:off x="610890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6" name="Google Shape;726;p128"/>
          <p:cNvSpPr txBox="1"/>
          <p:nvPr>
            <p:ph idx="13" type="body"/>
          </p:nvPr>
        </p:nvSpPr>
        <p:spPr>
          <a:xfrm>
            <a:off x="4047426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7" name="Google Shape;727;p128"/>
          <p:cNvSpPr txBox="1"/>
          <p:nvPr>
            <p:ph idx="14" type="body"/>
          </p:nvPr>
        </p:nvSpPr>
        <p:spPr>
          <a:xfrm>
            <a:off x="4047426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8" name="Google Shape;728;p128"/>
          <p:cNvSpPr txBox="1"/>
          <p:nvPr>
            <p:ph idx="15" type="body"/>
          </p:nvPr>
        </p:nvSpPr>
        <p:spPr>
          <a:xfrm>
            <a:off x="7483962" y="3554771"/>
            <a:ext cx="2957064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9" name="Google Shape;729;p128"/>
          <p:cNvSpPr txBox="1"/>
          <p:nvPr>
            <p:ph idx="16" type="body"/>
          </p:nvPr>
        </p:nvSpPr>
        <p:spPr>
          <a:xfrm>
            <a:off x="7483962" y="4630533"/>
            <a:ext cx="2957064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0" name="Google Shape;730;p128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3_텍스트 3단">
  <p:cSld name="06_03_텍스트 3단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3" name="Google Shape;733;p129"/>
          <p:cNvSpPr txBox="1"/>
          <p:nvPr>
            <p:ph idx="2" type="body"/>
          </p:nvPr>
        </p:nvSpPr>
        <p:spPr>
          <a:xfrm>
            <a:off x="419562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4" name="Google Shape;734;p129"/>
          <p:cNvSpPr txBox="1"/>
          <p:nvPr>
            <p:ph idx="3" type="body"/>
          </p:nvPr>
        </p:nvSpPr>
        <p:spPr>
          <a:xfrm>
            <a:off x="3854954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5" name="Google Shape;735;p129"/>
          <p:cNvSpPr txBox="1"/>
          <p:nvPr>
            <p:ph idx="4" type="body"/>
          </p:nvPr>
        </p:nvSpPr>
        <p:spPr>
          <a:xfrm>
            <a:off x="7290346" y="3896805"/>
            <a:ext cx="3067492" cy="49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6" name="Google Shape;736;p129"/>
          <p:cNvSpPr txBox="1"/>
          <p:nvPr>
            <p:ph idx="5" type="body"/>
          </p:nvPr>
        </p:nvSpPr>
        <p:spPr>
          <a:xfrm>
            <a:off x="7284515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7" name="Google Shape;737;p129"/>
          <p:cNvSpPr/>
          <p:nvPr/>
        </p:nvSpPr>
        <p:spPr>
          <a:xfrm>
            <a:off x="527838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129"/>
          <p:cNvSpPr/>
          <p:nvPr/>
        </p:nvSpPr>
        <p:spPr>
          <a:xfrm>
            <a:off x="3950104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29"/>
          <p:cNvSpPr/>
          <p:nvPr/>
        </p:nvSpPr>
        <p:spPr>
          <a:xfrm>
            <a:off x="7380035" y="2098652"/>
            <a:ext cx="1471784" cy="1471784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29"/>
          <p:cNvSpPr txBox="1"/>
          <p:nvPr>
            <p:ph idx="6" type="body"/>
          </p:nvPr>
        </p:nvSpPr>
        <p:spPr>
          <a:xfrm>
            <a:off x="3849123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1" name="Google Shape;741;p129"/>
          <p:cNvSpPr txBox="1"/>
          <p:nvPr>
            <p:ph idx="7" type="body"/>
          </p:nvPr>
        </p:nvSpPr>
        <p:spPr>
          <a:xfrm>
            <a:off x="423256" y="4579659"/>
            <a:ext cx="3073323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2" name="Google Shape;742;p129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04_텍스트 3단">
  <p:cSld name="06_04_텍스트 3단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30"/>
          <p:cNvSpPr txBox="1"/>
          <p:nvPr>
            <p:ph idx="1" type="body"/>
          </p:nvPr>
        </p:nvSpPr>
        <p:spPr>
          <a:xfrm>
            <a:off x="1480311" y="4659270"/>
            <a:ext cx="9048869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5" name="Google Shape;745;p130"/>
          <p:cNvSpPr txBox="1"/>
          <p:nvPr>
            <p:ph idx="2" type="body"/>
          </p:nvPr>
        </p:nvSpPr>
        <p:spPr>
          <a:xfrm>
            <a:off x="3447963" y="3143247"/>
            <a:ext cx="7081217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6" name="Google Shape;746;p130"/>
          <p:cNvSpPr txBox="1"/>
          <p:nvPr>
            <p:ph idx="3" type="body"/>
          </p:nvPr>
        </p:nvSpPr>
        <p:spPr>
          <a:xfrm>
            <a:off x="1456420" y="1627226"/>
            <a:ext cx="9072761" cy="1235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7" name="Google Shape;747;p130"/>
          <p:cNvSpPr txBox="1"/>
          <p:nvPr>
            <p:ph idx="4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8" name="Google Shape;748;p130"/>
          <p:cNvSpPr/>
          <p:nvPr/>
        </p:nvSpPr>
        <p:spPr>
          <a:xfrm>
            <a:off x="1449804" y="4659268"/>
            <a:ext cx="1897650" cy="1231028"/>
          </a:xfrm>
          <a:custGeom>
            <a:rect b="b" l="l" r="r" t="t"/>
            <a:pathLst>
              <a:path extrusionOk="0" h="1231028" w="1897650">
                <a:moveTo>
                  <a:pt x="50244" y="0"/>
                </a:moveTo>
                <a:lnTo>
                  <a:pt x="1897650" y="0"/>
                </a:lnTo>
                <a:lnTo>
                  <a:pt x="1872776" y="55477"/>
                </a:lnTo>
                <a:cubicBezTo>
                  <a:pt x="1550625" y="703744"/>
                  <a:pt x="906438" y="1163736"/>
                  <a:pt x="149528" y="1226142"/>
                </a:cubicBezTo>
                <a:lnTo>
                  <a:pt x="30507" y="1231028"/>
                </a:lnTo>
                <a:lnTo>
                  <a:pt x="14716" y="1220381"/>
                </a:lnTo>
                <a:cubicBezTo>
                  <a:pt x="5624" y="1211289"/>
                  <a:pt x="0" y="1198728"/>
                  <a:pt x="0" y="1184853"/>
                </a:cubicBezTo>
                <a:lnTo>
                  <a:pt x="0" y="50244"/>
                </a:lnTo>
                <a:cubicBezTo>
                  <a:pt x="0" y="22495"/>
                  <a:pt x="22495" y="0"/>
                  <a:pt x="502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130"/>
          <p:cNvSpPr/>
          <p:nvPr/>
        </p:nvSpPr>
        <p:spPr>
          <a:xfrm>
            <a:off x="1" y="1652254"/>
            <a:ext cx="3542955" cy="4240404"/>
          </a:xfrm>
          <a:custGeom>
            <a:rect b="b" l="l" r="r" t="t"/>
            <a:pathLst>
              <a:path extrusionOk="0" h="4240404" w="3542955">
                <a:moveTo>
                  <a:pt x="1422754" y="0"/>
                </a:moveTo>
                <a:lnTo>
                  <a:pt x="1456419" y="1700"/>
                </a:lnTo>
                <a:lnTo>
                  <a:pt x="1639532" y="10946"/>
                </a:lnTo>
                <a:cubicBezTo>
                  <a:pt x="2352282" y="83330"/>
                  <a:pt x="2960665" y="508751"/>
                  <a:pt x="3287059" y="1109588"/>
                </a:cubicBezTo>
                <a:lnTo>
                  <a:pt x="3335462" y="1210066"/>
                </a:lnTo>
                <a:lnTo>
                  <a:pt x="3376340" y="1294924"/>
                </a:lnTo>
                <a:cubicBezTo>
                  <a:pt x="3403162" y="1358338"/>
                  <a:pt x="3426987" y="1423329"/>
                  <a:pt x="3447636" y="1489719"/>
                </a:cubicBezTo>
                <a:lnTo>
                  <a:pt x="3447963" y="1490991"/>
                </a:lnTo>
                <a:lnTo>
                  <a:pt x="1500048" y="1490991"/>
                </a:lnTo>
                <a:cubicBezTo>
                  <a:pt x="1486174" y="1490991"/>
                  <a:pt x="1473613" y="1496615"/>
                  <a:pt x="1464520" y="1505707"/>
                </a:cubicBezTo>
                <a:lnTo>
                  <a:pt x="1464520" y="1505708"/>
                </a:lnTo>
                <a:lnTo>
                  <a:pt x="1500047" y="1490992"/>
                </a:lnTo>
                <a:lnTo>
                  <a:pt x="3447962" y="1490992"/>
                </a:lnTo>
                <a:lnTo>
                  <a:pt x="3499880" y="1692908"/>
                </a:lnTo>
                <a:cubicBezTo>
                  <a:pt x="3528123" y="1830928"/>
                  <a:pt x="3542955" y="1973834"/>
                  <a:pt x="3542955" y="2120203"/>
                </a:cubicBezTo>
                <a:cubicBezTo>
                  <a:pt x="3542955" y="2266573"/>
                  <a:pt x="3528123" y="2409478"/>
                  <a:pt x="3499880" y="2547498"/>
                </a:cubicBezTo>
                <a:lnTo>
                  <a:pt x="3453960" y="2726088"/>
                </a:lnTo>
                <a:lnTo>
                  <a:pt x="3453961" y="2726088"/>
                </a:lnTo>
                <a:lnTo>
                  <a:pt x="3447636" y="2750685"/>
                </a:lnTo>
                <a:cubicBezTo>
                  <a:pt x="3430859" y="2804627"/>
                  <a:pt x="3411985" y="2857645"/>
                  <a:pt x="3391110" y="2909644"/>
                </a:cubicBezTo>
                <a:lnTo>
                  <a:pt x="3347453" y="3007014"/>
                </a:lnTo>
                <a:lnTo>
                  <a:pt x="1500047" y="3007014"/>
                </a:lnTo>
                <a:cubicBezTo>
                  <a:pt x="1472298" y="3007014"/>
                  <a:pt x="1449803" y="3029509"/>
                  <a:pt x="1449803" y="3057258"/>
                </a:cubicBezTo>
                <a:lnTo>
                  <a:pt x="1449803" y="4191867"/>
                </a:lnTo>
                <a:cubicBezTo>
                  <a:pt x="1449803" y="4205742"/>
                  <a:pt x="1455427" y="4218303"/>
                  <a:pt x="1464519" y="4227395"/>
                </a:cubicBezTo>
                <a:lnTo>
                  <a:pt x="1480310" y="4238042"/>
                </a:lnTo>
                <a:lnTo>
                  <a:pt x="1422754" y="4240404"/>
                </a:lnTo>
                <a:cubicBezTo>
                  <a:pt x="910461" y="4240404"/>
                  <a:pt x="440605" y="4058712"/>
                  <a:pt x="74109" y="3756253"/>
                </a:cubicBezTo>
                <a:lnTo>
                  <a:pt x="0" y="3688898"/>
                </a:lnTo>
                <a:lnTo>
                  <a:pt x="0" y="551506"/>
                </a:lnTo>
                <a:lnTo>
                  <a:pt x="74109" y="484151"/>
                </a:lnTo>
                <a:cubicBezTo>
                  <a:pt x="440605" y="181692"/>
                  <a:pt x="910461" y="0"/>
                  <a:pt x="14227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30"/>
          <p:cNvSpPr/>
          <p:nvPr/>
        </p:nvSpPr>
        <p:spPr>
          <a:xfrm>
            <a:off x="548298" y="2898001"/>
            <a:ext cx="1748913" cy="1748913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30"/>
          <p:cNvSpPr/>
          <p:nvPr/>
        </p:nvSpPr>
        <p:spPr>
          <a:xfrm>
            <a:off x="2297212" y="3158932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130"/>
          <p:cNvSpPr/>
          <p:nvPr/>
        </p:nvSpPr>
        <p:spPr>
          <a:xfrm>
            <a:off x="842066" y="1659563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30"/>
          <p:cNvSpPr/>
          <p:nvPr/>
        </p:nvSpPr>
        <p:spPr>
          <a:xfrm>
            <a:off x="842066" y="4663050"/>
            <a:ext cx="1245744" cy="124574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130"/>
          <p:cNvSpPr txBox="1"/>
          <p:nvPr>
            <p:ph idx="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1_텍스트 4단">
  <p:cSld name="07_01_텍스트 4단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31"/>
          <p:cNvSpPr/>
          <p:nvPr/>
        </p:nvSpPr>
        <p:spPr>
          <a:xfrm>
            <a:off x="504818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3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8" name="Google Shape;758;p131"/>
          <p:cNvSpPr txBox="1"/>
          <p:nvPr>
            <p:ph idx="2" type="body"/>
          </p:nvPr>
        </p:nvSpPr>
        <p:spPr>
          <a:xfrm>
            <a:off x="671178" y="2539149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9" name="Google Shape;759;p131"/>
          <p:cNvSpPr txBox="1"/>
          <p:nvPr>
            <p:ph idx="3" type="body"/>
          </p:nvPr>
        </p:nvSpPr>
        <p:spPr>
          <a:xfrm>
            <a:off x="671178" y="2152382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0" name="Google Shape;760;p131"/>
          <p:cNvSpPr txBox="1"/>
          <p:nvPr>
            <p:ph idx="4" type="body"/>
          </p:nvPr>
        </p:nvSpPr>
        <p:spPr>
          <a:xfrm>
            <a:off x="671178" y="1850933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1" name="Google Shape;761;p131"/>
          <p:cNvSpPr txBox="1"/>
          <p:nvPr>
            <p:ph idx="5" type="body"/>
          </p:nvPr>
        </p:nvSpPr>
        <p:spPr>
          <a:xfrm>
            <a:off x="671178" y="3175799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2" name="Google Shape;762;p131"/>
          <p:cNvSpPr/>
          <p:nvPr/>
        </p:nvSpPr>
        <p:spPr>
          <a:xfrm>
            <a:off x="5649574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31"/>
          <p:cNvSpPr txBox="1"/>
          <p:nvPr>
            <p:ph idx="6" type="body"/>
          </p:nvPr>
        </p:nvSpPr>
        <p:spPr>
          <a:xfrm>
            <a:off x="5815934" y="2539149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4" name="Google Shape;764;p131"/>
          <p:cNvSpPr txBox="1"/>
          <p:nvPr>
            <p:ph idx="7" type="body"/>
          </p:nvPr>
        </p:nvSpPr>
        <p:spPr>
          <a:xfrm>
            <a:off x="5815934" y="2152382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5" name="Google Shape;765;p131"/>
          <p:cNvSpPr txBox="1"/>
          <p:nvPr>
            <p:ph idx="8" type="body"/>
          </p:nvPr>
        </p:nvSpPr>
        <p:spPr>
          <a:xfrm>
            <a:off x="5815934" y="1850933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6" name="Google Shape;766;p131"/>
          <p:cNvSpPr txBox="1"/>
          <p:nvPr>
            <p:ph idx="9" type="body"/>
          </p:nvPr>
        </p:nvSpPr>
        <p:spPr>
          <a:xfrm>
            <a:off x="5815934" y="3175799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7" name="Google Shape;767;p131"/>
          <p:cNvSpPr/>
          <p:nvPr/>
        </p:nvSpPr>
        <p:spPr>
          <a:xfrm>
            <a:off x="504818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31"/>
          <p:cNvSpPr txBox="1"/>
          <p:nvPr>
            <p:ph idx="13" type="body"/>
          </p:nvPr>
        </p:nvSpPr>
        <p:spPr>
          <a:xfrm>
            <a:off x="671178" y="4817112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9" name="Google Shape;769;p131"/>
          <p:cNvSpPr txBox="1"/>
          <p:nvPr>
            <p:ph idx="14" type="body"/>
          </p:nvPr>
        </p:nvSpPr>
        <p:spPr>
          <a:xfrm>
            <a:off x="671178" y="4430345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0" name="Google Shape;770;p131"/>
          <p:cNvSpPr txBox="1"/>
          <p:nvPr>
            <p:ph idx="15" type="body"/>
          </p:nvPr>
        </p:nvSpPr>
        <p:spPr>
          <a:xfrm>
            <a:off x="671178" y="4128896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1" name="Google Shape;771;p131"/>
          <p:cNvSpPr txBox="1"/>
          <p:nvPr>
            <p:ph idx="16" type="body"/>
          </p:nvPr>
        </p:nvSpPr>
        <p:spPr>
          <a:xfrm>
            <a:off x="671178" y="5453762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2" name="Google Shape;772;p131"/>
          <p:cNvSpPr/>
          <p:nvPr/>
        </p:nvSpPr>
        <p:spPr>
          <a:xfrm>
            <a:off x="5649574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131"/>
          <p:cNvSpPr txBox="1"/>
          <p:nvPr>
            <p:ph idx="17" type="body"/>
          </p:nvPr>
        </p:nvSpPr>
        <p:spPr>
          <a:xfrm>
            <a:off x="5815934" y="4817112"/>
            <a:ext cx="4584108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4" name="Google Shape;774;p131"/>
          <p:cNvSpPr txBox="1"/>
          <p:nvPr>
            <p:ph idx="18" type="body"/>
          </p:nvPr>
        </p:nvSpPr>
        <p:spPr>
          <a:xfrm>
            <a:off x="5815934" y="4430345"/>
            <a:ext cx="4584108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5" name="Google Shape;775;p131"/>
          <p:cNvSpPr txBox="1"/>
          <p:nvPr>
            <p:ph idx="19" type="body"/>
          </p:nvPr>
        </p:nvSpPr>
        <p:spPr>
          <a:xfrm>
            <a:off x="5815934" y="4128896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6" name="Google Shape;776;p131"/>
          <p:cNvSpPr txBox="1"/>
          <p:nvPr>
            <p:ph idx="20" type="body"/>
          </p:nvPr>
        </p:nvSpPr>
        <p:spPr>
          <a:xfrm>
            <a:off x="5815934" y="5453762"/>
            <a:ext cx="4584108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7" name="Google Shape;777;p131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2_텍스트 4단">
  <p:cSld name="07_02_텍스트 4단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3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0" name="Google Shape;780;p132"/>
          <p:cNvSpPr/>
          <p:nvPr/>
        </p:nvSpPr>
        <p:spPr>
          <a:xfrm>
            <a:off x="504818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32"/>
          <p:cNvSpPr txBox="1"/>
          <p:nvPr>
            <p:ph idx="2" type="body"/>
          </p:nvPr>
        </p:nvSpPr>
        <p:spPr>
          <a:xfrm>
            <a:off x="608423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2" name="Google Shape;782;p132"/>
          <p:cNvSpPr txBox="1"/>
          <p:nvPr>
            <p:ph idx="3" type="body"/>
          </p:nvPr>
        </p:nvSpPr>
        <p:spPr>
          <a:xfrm>
            <a:off x="608423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3" name="Google Shape;783;p132"/>
          <p:cNvSpPr txBox="1"/>
          <p:nvPr>
            <p:ph idx="4" type="body"/>
          </p:nvPr>
        </p:nvSpPr>
        <p:spPr>
          <a:xfrm>
            <a:off x="608423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4" name="Google Shape;784;p132"/>
          <p:cNvSpPr/>
          <p:nvPr/>
        </p:nvSpPr>
        <p:spPr>
          <a:xfrm>
            <a:off x="3086654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132"/>
          <p:cNvSpPr txBox="1"/>
          <p:nvPr>
            <p:ph idx="5" type="body"/>
          </p:nvPr>
        </p:nvSpPr>
        <p:spPr>
          <a:xfrm>
            <a:off x="3190259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6" name="Google Shape;786;p132"/>
          <p:cNvSpPr/>
          <p:nvPr/>
        </p:nvSpPr>
        <p:spPr>
          <a:xfrm>
            <a:off x="5650560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32"/>
          <p:cNvSpPr txBox="1"/>
          <p:nvPr>
            <p:ph idx="6" type="body"/>
          </p:nvPr>
        </p:nvSpPr>
        <p:spPr>
          <a:xfrm>
            <a:off x="5754165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8" name="Google Shape;788;p132"/>
          <p:cNvSpPr/>
          <p:nvPr/>
        </p:nvSpPr>
        <p:spPr>
          <a:xfrm>
            <a:off x="8232396" y="1627224"/>
            <a:ext cx="2304000" cy="42732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32"/>
          <p:cNvSpPr txBox="1"/>
          <p:nvPr>
            <p:ph idx="7" type="body"/>
          </p:nvPr>
        </p:nvSpPr>
        <p:spPr>
          <a:xfrm>
            <a:off x="8336001" y="1970808"/>
            <a:ext cx="2002749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0" name="Google Shape;790;p132"/>
          <p:cNvSpPr txBox="1"/>
          <p:nvPr>
            <p:ph idx="8" type="body"/>
          </p:nvPr>
        </p:nvSpPr>
        <p:spPr>
          <a:xfrm>
            <a:off x="3190259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1" name="Google Shape;791;p132"/>
          <p:cNvSpPr txBox="1"/>
          <p:nvPr>
            <p:ph idx="9" type="body"/>
          </p:nvPr>
        </p:nvSpPr>
        <p:spPr>
          <a:xfrm>
            <a:off x="3190259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2" name="Google Shape;792;p132"/>
          <p:cNvSpPr txBox="1"/>
          <p:nvPr>
            <p:ph idx="13" type="body"/>
          </p:nvPr>
        </p:nvSpPr>
        <p:spPr>
          <a:xfrm>
            <a:off x="5753437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3" name="Google Shape;793;p132"/>
          <p:cNvSpPr txBox="1"/>
          <p:nvPr>
            <p:ph idx="14" type="body"/>
          </p:nvPr>
        </p:nvSpPr>
        <p:spPr>
          <a:xfrm>
            <a:off x="5753437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4" name="Google Shape;794;p132"/>
          <p:cNvSpPr txBox="1"/>
          <p:nvPr>
            <p:ph idx="15" type="body"/>
          </p:nvPr>
        </p:nvSpPr>
        <p:spPr>
          <a:xfrm>
            <a:off x="8336001" y="3541060"/>
            <a:ext cx="2002749" cy="116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5" name="Google Shape;795;p132"/>
          <p:cNvSpPr txBox="1"/>
          <p:nvPr>
            <p:ph idx="16" type="body"/>
          </p:nvPr>
        </p:nvSpPr>
        <p:spPr>
          <a:xfrm>
            <a:off x="8336001" y="2339842"/>
            <a:ext cx="2002749" cy="1201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6" name="Google Shape;796;p132"/>
          <p:cNvSpPr txBox="1"/>
          <p:nvPr>
            <p:ph idx="17" type="body"/>
          </p:nvPr>
        </p:nvSpPr>
        <p:spPr>
          <a:xfrm>
            <a:off x="608423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7" name="Google Shape;797;p132"/>
          <p:cNvSpPr txBox="1"/>
          <p:nvPr>
            <p:ph idx="18" type="body"/>
          </p:nvPr>
        </p:nvSpPr>
        <p:spPr>
          <a:xfrm>
            <a:off x="3190259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8" name="Google Shape;798;p132"/>
          <p:cNvSpPr txBox="1"/>
          <p:nvPr>
            <p:ph idx="19" type="body"/>
          </p:nvPr>
        </p:nvSpPr>
        <p:spPr>
          <a:xfrm>
            <a:off x="5753437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9" name="Google Shape;799;p132"/>
          <p:cNvSpPr txBox="1"/>
          <p:nvPr>
            <p:ph idx="20" type="body"/>
          </p:nvPr>
        </p:nvSpPr>
        <p:spPr>
          <a:xfrm>
            <a:off x="8336001" y="4745477"/>
            <a:ext cx="2002749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 b="1" i="0" sz="1100" u="sng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0" name="Google Shape;800;p132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3_텍스트 4단">
  <p:cSld name="07_03_텍스트 4단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3"/>
          <p:cNvSpPr/>
          <p:nvPr/>
        </p:nvSpPr>
        <p:spPr>
          <a:xfrm>
            <a:off x="5653712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133"/>
          <p:cNvSpPr/>
          <p:nvPr/>
        </p:nvSpPr>
        <p:spPr>
          <a:xfrm>
            <a:off x="504818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33"/>
          <p:cNvSpPr/>
          <p:nvPr/>
        </p:nvSpPr>
        <p:spPr>
          <a:xfrm>
            <a:off x="5653712" y="3922320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33"/>
          <p:cNvSpPr/>
          <p:nvPr/>
        </p:nvSpPr>
        <p:spPr>
          <a:xfrm>
            <a:off x="504818" y="1627224"/>
            <a:ext cx="2304000" cy="1980000"/>
          </a:xfrm>
          <a:prstGeom prst="roundRect">
            <a:avLst>
              <a:gd fmla="val 25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13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7" name="Google Shape;807;p133"/>
          <p:cNvSpPr txBox="1"/>
          <p:nvPr>
            <p:ph idx="2" type="body"/>
          </p:nvPr>
        </p:nvSpPr>
        <p:spPr>
          <a:xfrm>
            <a:off x="2999220" y="2544274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8" name="Google Shape;808;p133"/>
          <p:cNvSpPr txBox="1"/>
          <p:nvPr>
            <p:ph idx="3" type="body"/>
          </p:nvPr>
        </p:nvSpPr>
        <p:spPr>
          <a:xfrm>
            <a:off x="2999220" y="1686989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9" name="Google Shape;809;p133"/>
          <p:cNvSpPr txBox="1"/>
          <p:nvPr>
            <p:ph idx="4" type="body"/>
          </p:nvPr>
        </p:nvSpPr>
        <p:spPr>
          <a:xfrm>
            <a:off x="8158510" y="2544274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0" name="Google Shape;810;p133"/>
          <p:cNvSpPr txBox="1"/>
          <p:nvPr>
            <p:ph idx="5" type="body"/>
          </p:nvPr>
        </p:nvSpPr>
        <p:spPr>
          <a:xfrm>
            <a:off x="8158510" y="1686989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1" name="Google Shape;811;p133"/>
          <p:cNvSpPr txBox="1"/>
          <p:nvPr>
            <p:ph idx="6" type="body"/>
          </p:nvPr>
        </p:nvSpPr>
        <p:spPr>
          <a:xfrm>
            <a:off x="2999220" y="4788483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2" name="Google Shape;812;p133"/>
          <p:cNvSpPr txBox="1"/>
          <p:nvPr>
            <p:ph idx="7" type="body"/>
          </p:nvPr>
        </p:nvSpPr>
        <p:spPr>
          <a:xfrm>
            <a:off x="2999220" y="3931198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3" name="Google Shape;813;p133"/>
          <p:cNvSpPr txBox="1"/>
          <p:nvPr>
            <p:ph idx="8" type="body"/>
          </p:nvPr>
        </p:nvSpPr>
        <p:spPr>
          <a:xfrm>
            <a:off x="8158510" y="4788483"/>
            <a:ext cx="2453694" cy="111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4" name="Google Shape;814;p133"/>
          <p:cNvSpPr txBox="1"/>
          <p:nvPr>
            <p:ph idx="9" type="body"/>
          </p:nvPr>
        </p:nvSpPr>
        <p:spPr>
          <a:xfrm>
            <a:off x="8158510" y="3931198"/>
            <a:ext cx="2453694" cy="857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5" name="Google Shape;815;p133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4_텍스트 4단">
  <p:cSld name="07_04_텍스트 4단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3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8" name="Google Shape;818;p134"/>
          <p:cNvSpPr/>
          <p:nvPr>
            <p:ph idx="2" type="body"/>
          </p:nvPr>
        </p:nvSpPr>
        <p:spPr>
          <a:xfrm>
            <a:off x="516327" y="1656459"/>
            <a:ext cx="487146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9" name="Google Shape;819;p134"/>
          <p:cNvSpPr txBox="1"/>
          <p:nvPr>
            <p:ph idx="3" type="body"/>
          </p:nvPr>
        </p:nvSpPr>
        <p:spPr>
          <a:xfrm>
            <a:off x="1703955" y="3511003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0" name="Google Shape;820;p134"/>
          <p:cNvSpPr txBox="1"/>
          <p:nvPr>
            <p:ph idx="4" type="body"/>
          </p:nvPr>
        </p:nvSpPr>
        <p:spPr>
          <a:xfrm>
            <a:off x="1703955" y="2663776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1" name="Google Shape;821;p134"/>
          <p:cNvSpPr/>
          <p:nvPr>
            <p:ph idx="5" type="body"/>
          </p:nvPr>
        </p:nvSpPr>
        <p:spPr>
          <a:xfrm>
            <a:off x="51632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2" name="Google Shape;822;p134"/>
          <p:cNvSpPr txBox="1"/>
          <p:nvPr>
            <p:ph idx="6" type="body"/>
          </p:nvPr>
        </p:nvSpPr>
        <p:spPr>
          <a:xfrm>
            <a:off x="6848385" y="3511003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3" name="Google Shape;823;p134"/>
          <p:cNvSpPr txBox="1"/>
          <p:nvPr>
            <p:ph idx="7" type="body"/>
          </p:nvPr>
        </p:nvSpPr>
        <p:spPr>
          <a:xfrm>
            <a:off x="6848385" y="2663776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4" name="Google Shape;824;p134"/>
          <p:cNvSpPr/>
          <p:nvPr>
            <p:ph idx="8" type="body"/>
          </p:nvPr>
        </p:nvSpPr>
        <p:spPr>
          <a:xfrm>
            <a:off x="5660757" y="2555990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5" name="Google Shape;825;p134"/>
          <p:cNvSpPr txBox="1"/>
          <p:nvPr>
            <p:ph idx="9" type="body"/>
          </p:nvPr>
        </p:nvSpPr>
        <p:spPr>
          <a:xfrm>
            <a:off x="1703955" y="5324034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6" name="Google Shape;826;p134"/>
          <p:cNvSpPr txBox="1"/>
          <p:nvPr>
            <p:ph idx="13" type="body"/>
          </p:nvPr>
        </p:nvSpPr>
        <p:spPr>
          <a:xfrm>
            <a:off x="1703955" y="4476807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7" name="Google Shape;827;p134"/>
          <p:cNvSpPr/>
          <p:nvPr>
            <p:ph idx="14" type="body"/>
          </p:nvPr>
        </p:nvSpPr>
        <p:spPr>
          <a:xfrm>
            <a:off x="51632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8" name="Google Shape;828;p134"/>
          <p:cNvSpPr txBox="1"/>
          <p:nvPr>
            <p:ph idx="15" type="body"/>
          </p:nvPr>
        </p:nvSpPr>
        <p:spPr>
          <a:xfrm>
            <a:off x="6848385" y="5324034"/>
            <a:ext cx="3683833" cy="600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6666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9" name="Google Shape;829;p134"/>
          <p:cNvSpPr txBox="1"/>
          <p:nvPr>
            <p:ph idx="16" type="body"/>
          </p:nvPr>
        </p:nvSpPr>
        <p:spPr>
          <a:xfrm>
            <a:off x="6848385" y="4476807"/>
            <a:ext cx="3683833" cy="85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l">
              <a:lnSpc>
                <a:spcPct val="13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0" name="Google Shape;830;p134"/>
          <p:cNvSpPr/>
          <p:nvPr>
            <p:ph idx="17" type="body"/>
          </p:nvPr>
        </p:nvSpPr>
        <p:spPr>
          <a:xfrm>
            <a:off x="5660757" y="4369021"/>
            <a:ext cx="1026000" cy="1544400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1" name="Google Shape;831;p134"/>
          <p:cNvSpPr/>
          <p:nvPr>
            <p:ph idx="18" type="body"/>
          </p:nvPr>
        </p:nvSpPr>
        <p:spPr>
          <a:xfrm>
            <a:off x="5645101" y="1656459"/>
            <a:ext cx="487146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2" name="Google Shape;832;p134"/>
          <p:cNvSpPr txBox="1"/>
          <p:nvPr>
            <p:ph idx="1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5_텍스트 4단">
  <p:cSld name="07_05_텍스트 4단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3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35" name="Google Shape;835;p135"/>
          <p:cNvCxnSpPr/>
          <p:nvPr/>
        </p:nvCxnSpPr>
        <p:spPr>
          <a:xfrm>
            <a:off x="0" y="2667735"/>
            <a:ext cx="939338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6" name="Google Shape;836;p135"/>
          <p:cNvSpPr txBox="1"/>
          <p:nvPr>
            <p:ph idx="2" type="body"/>
          </p:nvPr>
        </p:nvSpPr>
        <p:spPr>
          <a:xfrm>
            <a:off x="445233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7" name="Google Shape;837;p135"/>
          <p:cNvSpPr txBox="1"/>
          <p:nvPr>
            <p:ph idx="3" type="body"/>
          </p:nvPr>
        </p:nvSpPr>
        <p:spPr>
          <a:xfrm>
            <a:off x="445233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8" name="Google Shape;838;p135"/>
          <p:cNvSpPr txBox="1"/>
          <p:nvPr>
            <p:ph idx="4" type="body"/>
          </p:nvPr>
        </p:nvSpPr>
        <p:spPr>
          <a:xfrm>
            <a:off x="3022179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9" name="Google Shape;839;p135"/>
          <p:cNvSpPr txBox="1"/>
          <p:nvPr>
            <p:ph idx="5" type="body"/>
          </p:nvPr>
        </p:nvSpPr>
        <p:spPr>
          <a:xfrm>
            <a:off x="3022179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0" name="Google Shape;840;p135"/>
          <p:cNvSpPr txBox="1"/>
          <p:nvPr>
            <p:ph idx="6" type="body"/>
          </p:nvPr>
        </p:nvSpPr>
        <p:spPr>
          <a:xfrm>
            <a:off x="5599125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1" name="Google Shape;841;p135"/>
          <p:cNvSpPr txBox="1"/>
          <p:nvPr>
            <p:ph idx="7" type="body"/>
          </p:nvPr>
        </p:nvSpPr>
        <p:spPr>
          <a:xfrm>
            <a:off x="5599125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2" name="Google Shape;842;p135"/>
          <p:cNvSpPr txBox="1"/>
          <p:nvPr>
            <p:ph idx="8" type="body"/>
          </p:nvPr>
        </p:nvSpPr>
        <p:spPr>
          <a:xfrm>
            <a:off x="8176071" y="3817058"/>
            <a:ext cx="2453694" cy="1678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3" name="Google Shape;843;p135"/>
          <p:cNvSpPr txBox="1"/>
          <p:nvPr>
            <p:ph idx="9" type="body"/>
          </p:nvPr>
        </p:nvSpPr>
        <p:spPr>
          <a:xfrm>
            <a:off x="8176071" y="3297297"/>
            <a:ext cx="2453694" cy="536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4" name="Google Shape;844;p135"/>
          <p:cNvSpPr/>
          <p:nvPr/>
        </p:nvSpPr>
        <p:spPr>
          <a:xfrm>
            <a:off x="121514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35"/>
          <p:cNvSpPr/>
          <p:nvPr/>
        </p:nvSpPr>
        <p:spPr>
          <a:xfrm>
            <a:off x="378282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35"/>
          <p:cNvSpPr/>
          <p:nvPr/>
        </p:nvSpPr>
        <p:spPr>
          <a:xfrm>
            <a:off x="635050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35"/>
          <p:cNvSpPr/>
          <p:nvPr/>
        </p:nvSpPr>
        <p:spPr>
          <a:xfrm>
            <a:off x="8918189" y="2202122"/>
            <a:ext cx="913862" cy="91386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35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6_텍스트 4단">
  <p:cSld name="07_06_텍스트 4단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6"/>
          <p:cNvSpPr/>
          <p:nvPr/>
        </p:nvSpPr>
        <p:spPr>
          <a:xfrm>
            <a:off x="504818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36"/>
          <p:cNvSpPr/>
          <p:nvPr/>
        </p:nvSpPr>
        <p:spPr>
          <a:xfrm>
            <a:off x="5649574" y="162722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136"/>
          <p:cNvSpPr/>
          <p:nvPr/>
        </p:nvSpPr>
        <p:spPr>
          <a:xfrm>
            <a:off x="504818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36"/>
          <p:cNvSpPr/>
          <p:nvPr/>
        </p:nvSpPr>
        <p:spPr>
          <a:xfrm>
            <a:off x="5649574" y="3904604"/>
            <a:ext cx="4888042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3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5" name="Google Shape;855;p136"/>
          <p:cNvSpPr txBox="1"/>
          <p:nvPr>
            <p:ph idx="2" type="body"/>
          </p:nvPr>
        </p:nvSpPr>
        <p:spPr>
          <a:xfrm>
            <a:off x="1206882" y="19928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6" name="Google Shape;856;p136"/>
          <p:cNvSpPr txBox="1"/>
          <p:nvPr>
            <p:ph idx="3" type="body"/>
          </p:nvPr>
        </p:nvSpPr>
        <p:spPr>
          <a:xfrm>
            <a:off x="1206882" y="2439823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52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7" name="Google Shape;857;p136"/>
          <p:cNvSpPr txBox="1"/>
          <p:nvPr>
            <p:ph idx="4" type="body"/>
          </p:nvPr>
        </p:nvSpPr>
        <p:spPr>
          <a:xfrm>
            <a:off x="6360773" y="199400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8" name="Google Shape;858;p136"/>
          <p:cNvSpPr txBox="1"/>
          <p:nvPr>
            <p:ph idx="5" type="body"/>
          </p:nvPr>
        </p:nvSpPr>
        <p:spPr>
          <a:xfrm>
            <a:off x="6360773" y="244094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9" name="Google Shape;859;p136"/>
          <p:cNvSpPr txBox="1"/>
          <p:nvPr>
            <p:ph idx="6" type="body"/>
          </p:nvPr>
        </p:nvSpPr>
        <p:spPr>
          <a:xfrm>
            <a:off x="1206882" y="42535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0" name="Google Shape;860;p136"/>
          <p:cNvSpPr txBox="1"/>
          <p:nvPr>
            <p:ph idx="7" type="body"/>
          </p:nvPr>
        </p:nvSpPr>
        <p:spPr>
          <a:xfrm>
            <a:off x="1206882" y="470052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1" name="Google Shape;861;p136"/>
          <p:cNvSpPr txBox="1"/>
          <p:nvPr>
            <p:ph idx="8" type="body"/>
          </p:nvPr>
        </p:nvSpPr>
        <p:spPr>
          <a:xfrm>
            <a:off x="6360773" y="4253581"/>
            <a:ext cx="3499620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2" name="Google Shape;862;p136"/>
          <p:cNvSpPr txBox="1"/>
          <p:nvPr>
            <p:ph idx="9" type="body"/>
          </p:nvPr>
        </p:nvSpPr>
        <p:spPr>
          <a:xfrm>
            <a:off x="6360773" y="4700522"/>
            <a:ext cx="3499620" cy="83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3" name="Google Shape;863;p136"/>
          <p:cNvSpPr/>
          <p:nvPr/>
        </p:nvSpPr>
        <p:spPr>
          <a:xfrm>
            <a:off x="4476170" y="2733230"/>
            <a:ext cx="2097149" cy="2097149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36"/>
          <p:cNvSpPr txBox="1"/>
          <p:nvPr>
            <p:ph idx="13" type="body"/>
          </p:nvPr>
        </p:nvSpPr>
        <p:spPr>
          <a:xfrm>
            <a:off x="4630794" y="3843479"/>
            <a:ext cx="1795858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5" name="Google Shape;865;p136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4_컬러">
  <p:cSld name="01_04_컬러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05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105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0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5"/>
          <p:cNvSpPr/>
          <p:nvPr>
            <p:ph idx="2" type="body"/>
          </p:nvPr>
        </p:nvSpPr>
        <p:spPr>
          <a:xfrm>
            <a:off x="2440266" y="2327175"/>
            <a:ext cx="2177445" cy="21774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5"/>
          <p:cNvSpPr/>
          <p:nvPr>
            <p:ph idx="3" type="body"/>
          </p:nvPr>
        </p:nvSpPr>
        <p:spPr>
          <a:xfrm>
            <a:off x="4961866" y="2294789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5"/>
          <p:cNvSpPr/>
          <p:nvPr>
            <p:ph idx="4" type="body"/>
          </p:nvPr>
        </p:nvSpPr>
        <p:spPr>
          <a:xfrm>
            <a:off x="4961866" y="3467220"/>
            <a:ext cx="1080000" cy="10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5"/>
          <p:cNvSpPr/>
          <p:nvPr>
            <p:ph idx="5" type="body"/>
          </p:nvPr>
        </p:nvSpPr>
        <p:spPr>
          <a:xfrm>
            <a:off x="6173055" y="2294789"/>
            <a:ext cx="1080000" cy="108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5"/>
          <p:cNvSpPr/>
          <p:nvPr>
            <p:ph idx="6" type="body"/>
          </p:nvPr>
        </p:nvSpPr>
        <p:spPr>
          <a:xfrm>
            <a:off x="6173055" y="3467220"/>
            <a:ext cx="1080000" cy="1080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5"/>
          <p:cNvSpPr/>
          <p:nvPr>
            <p:ph idx="7" type="body"/>
          </p:nvPr>
        </p:nvSpPr>
        <p:spPr>
          <a:xfrm>
            <a:off x="7384244" y="2294789"/>
            <a:ext cx="1080000" cy="1080000"/>
          </a:xfrm>
          <a:prstGeom prst="ellipse">
            <a:avLst/>
          </a:prstGeom>
          <a:solidFill>
            <a:srgbClr val="F5F5F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5"/>
          <p:cNvSpPr/>
          <p:nvPr>
            <p:ph idx="8" type="body"/>
          </p:nvPr>
        </p:nvSpPr>
        <p:spPr>
          <a:xfrm>
            <a:off x="7384244" y="3467220"/>
            <a:ext cx="1080000" cy="1080000"/>
          </a:xfrm>
          <a:prstGeom prst="ellipse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05"/>
          <p:cNvSpPr/>
          <p:nvPr>
            <p:ph idx="9" type="body"/>
          </p:nvPr>
        </p:nvSpPr>
        <p:spPr>
          <a:xfrm>
            <a:off x="8595433" y="2294789"/>
            <a:ext cx="1080000" cy="1080000"/>
          </a:xfrm>
          <a:prstGeom prst="ellipse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05"/>
          <p:cNvSpPr/>
          <p:nvPr>
            <p:ph idx="13" type="body"/>
          </p:nvPr>
        </p:nvSpPr>
        <p:spPr>
          <a:xfrm>
            <a:off x="8595433" y="3467220"/>
            <a:ext cx="1080000" cy="10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222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0" name="Google Shape;90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07_텍스트 4단">
  <p:cSld name="07_07_텍스트 4단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37"/>
          <p:cNvSpPr/>
          <p:nvPr/>
        </p:nvSpPr>
        <p:spPr>
          <a:xfrm>
            <a:off x="504817" y="1627224"/>
            <a:ext cx="3430800" cy="1994400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137"/>
          <p:cNvSpPr/>
          <p:nvPr/>
        </p:nvSpPr>
        <p:spPr>
          <a:xfrm>
            <a:off x="504818" y="3904604"/>
            <a:ext cx="3425799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37"/>
          <p:cNvSpPr/>
          <p:nvPr/>
        </p:nvSpPr>
        <p:spPr>
          <a:xfrm>
            <a:off x="7106816" y="1627224"/>
            <a:ext cx="3430800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137"/>
          <p:cNvSpPr/>
          <p:nvPr/>
        </p:nvSpPr>
        <p:spPr>
          <a:xfrm>
            <a:off x="7106816" y="3904604"/>
            <a:ext cx="3430800" cy="1996085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3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2" name="Google Shape;872;p137"/>
          <p:cNvSpPr/>
          <p:nvPr/>
        </p:nvSpPr>
        <p:spPr>
          <a:xfrm>
            <a:off x="3375394" y="1655169"/>
            <a:ext cx="4286646" cy="4286646"/>
          </a:xfrm>
          <a:prstGeom prst="donut">
            <a:avLst>
              <a:gd fmla="val 2980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37"/>
          <p:cNvSpPr/>
          <p:nvPr/>
        </p:nvSpPr>
        <p:spPr>
          <a:xfrm>
            <a:off x="5909526" y="4285673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137"/>
          <p:cNvSpPr/>
          <p:nvPr/>
        </p:nvSpPr>
        <p:spPr>
          <a:xfrm>
            <a:off x="3872859" y="4285673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37"/>
          <p:cNvSpPr/>
          <p:nvPr/>
        </p:nvSpPr>
        <p:spPr>
          <a:xfrm>
            <a:off x="5909526" y="2056450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37"/>
          <p:cNvSpPr/>
          <p:nvPr/>
        </p:nvSpPr>
        <p:spPr>
          <a:xfrm>
            <a:off x="3872859" y="2056450"/>
            <a:ext cx="1255048" cy="125504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37"/>
          <p:cNvSpPr txBox="1"/>
          <p:nvPr>
            <p:ph idx="2" type="body"/>
          </p:nvPr>
        </p:nvSpPr>
        <p:spPr>
          <a:xfrm>
            <a:off x="804375" y="2094594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8" name="Google Shape;878;p137"/>
          <p:cNvSpPr txBox="1"/>
          <p:nvPr>
            <p:ph idx="3" type="body"/>
          </p:nvPr>
        </p:nvSpPr>
        <p:spPr>
          <a:xfrm>
            <a:off x="7389997" y="2092972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9" name="Google Shape;879;p137"/>
          <p:cNvSpPr txBox="1"/>
          <p:nvPr>
            <p:ph idx="4" type="body"/>
          </p:nvPr>
        </p:nvSpPr>
        <p:spPr>
          <a:xfrm>
            <a:off x="804375" y="4331480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0" name="Google Shape;880;p137"/>
          <p:cNvSpPr txBox="1"/>
          <p:nvPr>
            <p:ph idx="5" type="body"/>
          </p:nvPr>
        </p:nvSpPr>
        <p:spPr>
          <a:xfrm>
            <a:off x="7389997" y="4331480"/>
            <a:ext cx="2843062" cy="1087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1" name="Google Shape;881;p137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1_텍스트 5단~">
  <p:cSld name="08_01_텍스트 5단~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4" name="Google Shape;884;p138"/>
          <p:cNvSpPr/>
          <p:nvPr/>
        </p:nvSpPr>
        <p:spPr>
          <a:xfrm>
            <a:off x="677625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38"/>
          <p:cNvSpPr txBox="1"/>
          <p:nvPr>
            <p:ph idx="2" type="body"/>
          </p:nvPr>
        </p:nvSpPr>
        <p:spPr>
          <a:xfrm>
            <a:off x="378343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6" name="Google Shape;886;p138"/>
          <p:cNvSpPr txBox="1"/>
          <p:nvPr>
            <p:ph idx="3" type="body"/>
          </p:nvPr>
        </p:nvSpPr>
        <p:spPr>
          <a:xfrm>
            <a:off x="378342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7" name="Google Shape;887;p138"/>
          <p:cNvSpPr/>
          <p:nvPr/>
        </p:nvSpPr>
        <p:spPr>
          <a:xfrm>
            <a:off x="2732307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138"/>
          <p:cNvSpPr/>
          <p:nvPr/>
        </p:nvSpPr>
        <p:spPr>
          <a:xfrm>
            <a:off x="4786989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38"/>
          <p:cNvSpPr/>
          <p:nvPr/>
        </p:nvSpPr>
        <p:spPr>
          <a:xfrm>
            <a:off x="6841671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38"/>
          <p:cNvSpPr/>
          <p:nvPr/>
        </p:nvSpPr>
        <p:spPr>
          <a:xfrm>
            <a:off x="8896353" y="1947980"/>
            <a:ext cx="1481020" cy="148102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38"/>
          <p:cNvSpPr txBox="1"/>
          <p:nvPr>
            <p:ph idx="4" type="body"/>
          </p:nvPr>
        </p:nvSpPr>
        <p:spPr>
          <a:xfrm>
            <a:off x="2446837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2" name="Google Shape;892;p138"/>
          <p:cNvSpPr txBox="1"/>
          <p:nvPr>
            <p:ph idx="5" type="body"/>
          </p:nvPr>
        </p:nvSpPr>
        <p:spPr>
          <a:xfrm>
            <a:off x="2446836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3" name="Google Shape;893;p138"/>
          <p:cNvSpPr txBox="1"/>
          <p:nvPr>
            <p:ph idx="6" type="body"/>
          </p:nvPr>
        </p:nvSpPr>
        <p:spPr>
          <a:xfrm>
            <a:off x="4515331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4" name="Google Shape;894;p138"/>
          <p:cNvSpPr txBox="1"/>
          <p:nvPr>
            <p:ph idx="7" type="body"/>
          </p:nvPr>
        </p:nvSpPr>
        <p:spPr>
          <a:xfrm>
            <a:off x="4515330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5" name="Google Shape;895;p138"/>
          <p:cNvSpPr txBox="1"/>
          <p:nvPr>
            <p:ph idx="8" type="body"/>
          </p:nvPr>
        </p:nvSpPr>
        <p:spPr>
          <a:xfrm>
            <a:off x="6583825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6" name="Google Shape;896;p138"/>
          <p:cNvSpPr txBox="1"/>
          <p:nvPr>
            <p:ph idx="9" type="body"/>
          </p:nvPr>
        </p:nvSpPr>
        <p:spPr>
          <a:xfrm>
            <a:off x="6583824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7" name="Google Shape;897;p138"/>
          <p:cNvSpPr txBox="1"/>
          <p:nvPr>
            <p:ph idx="13" type="body"/>
          </p:nvPr>
        </p:nvSpPr>
        <p:spPr>
          <a:xfrm>
            <a:off x="8652319" y="4275920"/>
            <a:ext cx="2054681" cy="15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2000">
            <a:noAutofit/>
          </a:bodyPr>
          <a:lstStyle>
            <a:lvl1pPr indent="-228600" lvl="0" marL="457200" marR="0" rtl="0" algn="ctr">
              <a:lnSpc>
                <a:spcPct val="15846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8" name="Google Shape;898;p138"/>
          <p:cNvSpPr txBox="1"/>
          <p:nvPr>
            <p:ph idx="14" type="body"/>
          </p:nvPr>
        </p:nvSpPr>
        <p:spPr>
          <a:xfrm>
            <a:off x="8652318" y="3565437"/>
            <a:ext cx="2054681" cy="68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9" name="Google Shape;899;p138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02_텍스트 5단~">
  <p:cSld name="08_02_텍스트 5단~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3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2" name="Google Shape;902;p139"/>
          <p:cNvSpPr/>
          <p:nvPr/>
        </p:nvSpPr>
        <p:spPr>
          <a:xfrm>
            <a:off x="484707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139"/>
          <p:cNvSpPr/>
          <p:nvPr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39"/>
          <p:cNvSpPr/>
          <p:nvPr/>
        </p:nvSpPr>
        <p:spPr>
          <a:xfrm>
            <a:off x="484707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39"/>
          <p:cNvSpPr/>
          <p:nvPr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39"/>
          <p:cNvSpPr/>
          <p:nvPr/>
        </p:nvSpPr>
        <p:spPr>
          <a:xfrm>
            <a:off x="484707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139"/>
          <p:cNvSpPr/>
          <p:nvPr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139"/>
          <p:cNvSpPr txBox="1"/>
          <p:nvPr>
            <p:ph idx="2" type="body"/>
          </p:nvPr>
        </p:nvSpPr>
        <p:spPr>
          <a:xfrm>
            <a:off x="1562719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9" name="Google Shape;909;p139"/>
          <p:cNvSpPr txBox="1"/>
          <p:nvPr>
            <p:ph idx="3" type="body"/>
          </p:nvPr>
        </p:nvSpPr>
        <p:spPr>
          <a:xfrm>
            <a:off x="1562719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0" name="Google Shape;910;p139"/>
          <p:cNvSpPr txBox="1"/>
          <p:nvPr>
            <p:ph idx="4" type="body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1" name="Google Shape;911;p139"/>
          <p:cNvSpPr txBox="1"/>
          <p:nvPr>
            <p:ph idx="5" type="body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2" name="Google Shape;912;p139"/>
          <p:cNvSpPr txBox="1"/>
          <p:nvPr>
            <p:ph idx="6" type="body"/>
          </p:nvPr>
        </p:nvSpPr>
        <p:spPr>
          <a:xfrm>
            <a:off x="1562719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3" name="Google Shape;913;p139"/>
          <p:cNvSpPr txBox="1"/>
          <p:nvPr>
            <p:ph idx="7" type="body"/>
          </p:nvPr>
        </p:nvSpPr>
        <p:spPr>
          <a:xfrm>
            <a:off x="1562719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4" name="Google Shape;914;p139"/>
          <p:cNvSpPr txBox="1"/>
          <p:nvPr>
            <p:ph idx="8" type="body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5" name="Google Shape;915;p139"/>
          <p:cNvSpPr txBox="1"/>
          <p:nvPr>
            <p:ph idx="9" type="body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6" name="Google Shape;916;p139"/>
          <p:cNvSpPr txBox="1"/>
          <p:nvPr>
            <p:ph idx="13" type="body"/>
          </p:nvPr>
        </p:nvSpPr>
        <p:spPr>
          <a:xfrm>
            <a:off x="1562719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7" name="Google Shape;917;p139"/>
          <p:cNvSpPr txBox="1"/>
          <p:nvPr>
            <p:ph idx="14" type="body"/>
          </p:nvPr>
        </p:nvSpPr>
        <p:spPr>
          <a:xfrm>
            <a:off x="1562719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8" name="Google Shape;918;p139"/>
          <p:cNvSpPr txBox="1"/>
          <p:nvPr>
            <p:ph idx="15" type="body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9" name="Google Shape;919;p139"/>
          <p:cNvSpPr txBox="1"/>
          <p:nvPr>
            <p:ph idx="16" type="body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0" name="Google Shape;920;p139"/>
          <p:cNvSpPr txBox="1"/>
          <p:nvPr>
            <p:ph idx="1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1_텍스트연결유형">
  <p:cSld name="09_01_텍스트연결유형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4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3" name="Google Shape;923;p140"/>
          <p:cNvSpPr/>
          <p:nvPr>
            <p:ph idx="2" type="body"/>
          </p:nvPr>
        </p:nvSpPr>
        <p:spPr>
          <a:xfrm>
            <a:off x="516327" y="1627224"/>
            <a:ext cx="1000389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4" name="Google Shape;924;p140"/>
          <p:cNvSpPr/>
          <p:nvPr>
            <p:ph idx="3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5" name="Google Shape;925;p140"/>
          <p:cNvSpPr/>
          <p:nvPr>
            <p:ph idx="4" type="body"/>
          </p:nvPr>
        </p:nvSpPr>
        <p:spPr>
          <a:xfrm>
            <a:off x="3931934" y="2558295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6" name="Google Shape;926;p140"/>
          <p:cNvSpPr/>
          <p:nvPr/>
        </p:nvSpPr>
        <p:spPr>
          <a:xfrm rot="5400000">
            <a:off x="3763760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40"/>
          <p:cNvSpPr/>
          <p:nvPr>
            <p:ph idx="5" type="body"/>
          </p:nvPr>
        </p:nvSpPr>
        <p:spPr>
          <a:xfrm>
            <a:off x="512634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8" name="Google Shape;928;p140"/>
          <p:cNvSpPr/>
          <p:nvPr>
            <p:ph idx="6" type="body"/>
          </p:nvPr>
        </p:nvSpPr>
        <p:spPr>
          <a:xfrm>
            <a:off x="3931934" y="3451956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9" name="Google Shape;929;p140"/>
          <p:cNvSpPr/>
          <p:nvPr/>
        </p:nvSpPr>
        <p:spPr>
          <a:xfrm rot="5400000">
            <a:off x="3763760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40"/>
          <p:cNvSpPr/>
          <p:nvPr>
            <p:ph idx="7" type="body"/>
          </p:nvPr>
        </p:nvSpPr>
        <p:spPr>
          <a:xfrm>
            <a:off x="512634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1" name="Google Shape;931;p140"/>
          <p:cNvSpPr/>
          <p:nvPr>
            <p:ph idx="8" type="body"/>
          </p:nvPr>
        </p:nvSpPr>
        <p:spPr>
          <a:xfrm>
            <a:off x="3931934" y="4345103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2" name="Google Shape;932;p140"/>
          <p:cNvSpPr/>
          <p:nvPr/>
        </p:nvSpPr>
        <p:spPr>
          <a:xfrm rot="5400000">
            <a:off x="3763760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40"/>
          <p:cNvSpPr/>
          <p:nvPr>
            <p:ph idx="9" type="body"/>
          </p:nvPr>
        </p:nvSpPr>
        <p:spPr>
          <a:xfrm>
            <a:off x="512634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4" name="Google Shape;934;p140"/>
          <p:cNvSpPr/>
          <p:nvPr>
            <p:ph idx="13" type="body"/>
          </p:nvPr>
        </p:nvSpPr>
        <p:spPr>
          <a:xfrm>
            <a:off x="3931934" y="5238250"/>
            <a:ext cx="6588284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5" name="Google Shape;935;p140"/>
          <p:cNvSpPr/>
          <p:nvPr/>
        </p:nvSpPr>
        <p:spPr>
          <a:xfrm rot="5400000">
            <a:off x="3763760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140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2_텍스트연결유형">
  <p:cSld name="09_02_텍스트연결유형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4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9" name="Google Shape;939;p141"/>
          <p:cNvSpPr/>
          <p:nvPr>
            <p:ph idx="2" type="body"/>
          </p:nvPr>
        </p:nvSpPr>
        <p:spPr>
          <a:xfrm>
            <a:off x="516327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0" name="Google Shape;940;p141"/>
          <p:cNvSpPr/>
          <p:nvPr>
            <p:ph idx="3" type="body"/>
          </p:nvPr>
        </p:nvSpPr>
        <p:spPr>
          <a:xfrm>
            <a:off x="3952863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1" name="Google Shape;941;p141"/>
          <p:cNvSpPr/>
          <p:nvPr>
            <p:ph idx="4" type="body"/>
          </p:nvPr>
        </p:nvSpPr>
        <p:spPr>
          <a:xfrm>
            <a:off x="7389399" y="1627224"/>
            <a:ext cx="315132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2" name="Google Shape;942;p141"/>
          <p:cNvSpPr/>
          <p:nvPr>
            <p:ph idx="5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3" name="Google Shape;943;p141"/>
          <p:cNvSpPr/>
          <p:nvPr>
            <p:ph idx="6" type="body"/>
          </p:nvPr>
        </p:nvSpPr>
        <p:spPr>
          <a:xfrm>
            <a:off x="512634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4" name="Google Shape;944;p141"/>
          <p:cNvSpPr/>
          <p:nvPr>
            <p:ph idx="7" type="body"/>
          </p:nvPr>
        </p:nvSpPr>
        <p:spPr>
          <a:xfrm>
            <a:off x="512634" y="4340559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5" name="Google Shape;945;p141"/>
          <p:cNvSpPr/>
          <p:nvPr>
            <p:ph idx="8" type="body"/>
          </p:nvPr>
        </p:nvSpPr>
        <p:spPr>
          <a:xfrm>
            <a:off x="512634" y="5231694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6" name="Google Shape;946;p141"/>
          <p:cNvSpPr/>
          <p:nvPr/>
        </p:nvSpPr>
        <p:spPr>
          <a:xfrm rot="10800000">
            <a:off x="2045265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41"/>
          <p:cNvSpPr/>
          <p:nvPr/>
        </p:nvSpPr>
        <p:spPr>
          <a:xfrm rot="10800000">
            <a:off x="2045265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41"/>
          <p:cNvSpPr/>
          <p:nvPr/>
        </p:nvSpPr>
        <p:spPr>
          <a:xfrm rot="10800000">
            <a:off x="2045265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41"/>
          <p:cNvSpPr/>
          <p:nvPr>
            <p:ph idx="9" type="body"/>
          </p:nvPr>
        </p:nvSpPr>
        <p:spPr>
          <a:xfrm>
            <a:off x="3931508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0" name="Google Shape;950;p141"/>
          <p:cNvSpPr/>
          <p:nvPr>
            <p:ph idx="13" type="body"/>
          </p:nvPr>
        </p:nvSpPr>
        <p:spPr>
          <a:xfrm>
            <a:off x="3931508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1" name="Google Shape;951;p141"/>
          <p:cNvSpPr/>
          <p:nvPr/>
        </p:nvSpPr>
        <p:spPr>
          <a:xfrm rot="10800000">
            <a:off x="5464139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141"/>
          <p:cNvSpPr/>
          <p:nvPr>
            <p:ph idx="14" type="body"/>
          </p:nvPr>
        </p:nvSpPr>
        <p:spPr>
          <a:xfrm>
            <a:off x="736804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3" name="Google Shape;953;p141"/>
          <p:cNvSpPr/>
          <p:nvPr>
            <p:ph idx="15" type="body"/>
          </p:nvPr>
        </p:nvSpPr>
        <p:spPr>
          <a:xfrm>
            <a:off x="7368044" y="3449427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4" name="Google Shape;954;p141"/>
          <p:cNvSpPr/>
          <p:nvPr>
            <p:ph idx="16" type="body"/>
          </p:nvPr>
        </p:nvSpPr>
        <p:spPr>
          <a:xfrm>
            <a:off x="7368044" y="4340559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5" name="Google Shape;955;p141"/>
          <p:cNvSpPr/>
          <p:nvPr>
            <p:ph idx="17" type="body"/>
          </p:nvPr>
        </p:nvSpPr>
        <p:spPr>
          <a:xfrm>
            <a:off x="7368044" y="5231694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6" name="Google Shape;956;p141"/>
          <p:cNvSpPr/>
          <p:nvPr/>
        </p:nvSpPr>
        <p:spPr>
          <a:xfrm rot="10800000">
            <a:off x="8900675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41"/>
          <p:cNvSpPr/>
          <p:nvPr/>
        </p:nvSpPr>
        <p:spPr>
          <a:xfrm rot="10800000">
            <a:off x="8900675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41"/>
          <p:cNvSpPr/>
          <p:nvPr/>
        </p:nvSpPr>
        <p:spPr>
          <a:xfrm rot="10800000">
            <a:off x="8900675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41"/>
          <p:cNvSpPr/>
          <p:nvPr/>
        </p:nvSpPr>
        <p:spPr>
          <a:xfrm rot="5400000">
            <a:off x="3372192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41"/>
          <p:cNvSpPr/>
          <p:nvPr/>
        </p:nvSpPr>
        <p:spPr>
          <a:xfrm rot="5400000">
            <a:off x="6811877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41"/>
          <p:cNvSpPr/>
          <p:nvPr/>
        </p:nvSpPr>
        <p:spPr>
          <a:xfrm rot="5400000">
            <a:off x="10256413" y="1899754"/>
            <a:ext cx="142968" cy="12324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41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3_텍스트연결유형">
  <p:cSld name="09_03_텍스트연결유형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4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5" name="Google Shape;965;p142"/>
          <p:cNvSpPr/>
          <p:nvPr>
            <p:ph idx="2" type="body"/>
          </p:nvPr>
        </p:nvSpPr>
        <p:spPr>
          <a:xfrm>
            <a:off x="51743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6" name="Google Shape;966;p142"/>
          <p:cNvSpPr/>
          <p:nvPr>
            <p:ph idx="3" type="body"/>
          </p:nvPr>
        </p:nvSpPr>
        <p:spPr>
          <a:xfrm>
            <a:off x="51263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7" name="Google Shape;967;p142"/>
          <p:cNvSpPr/>
          <p:nvPr>
            <p:ph idx="4" type="body"/>
          </p:nvPr>
        </p:nvSpPr>
        <p:spPr>
          <a:xfrm>
            <a:off x="51263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8" name="Google Shape;968;p142"/>
          <p:cNvSpPr/>
          <p:nvPr>
            <p:ph idx="5" type="body"/>
          </p:nvPr>
        </p:nvSpPr>
        <p:spPr>
          <a:xfrm>
            <a:off x="512634" y="4340559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9" name="Google Shape;969;p142"/>
          <p:cNvSpPr/>
          <p:nvPr>
            <p:ph idx="6" type="body"/>
          </p:nvPr>
        </p:nvSpPr>
        <p:spPr>
          <a:xfrm>
            <a:off x="512634" y="5231694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0" name="Google Shape;970;p142"/>
          <p:cNvSpPr/>
          <p:nvPr/>
        </p:nvSpPr>
        <p:spPr>
          <a:xfrm rot="10800000">
            <a:off x="160902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142"/>
          <p:cNvSpPr/>
          <p:nvPr/>
        </p:nvSpPr>
        <p:spPr>
          <a:xfrm rot="10800000">
            <a:off x="1609024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42"/>
          <p:cNvSpPr/>
          <p:nvPr/>
        </p:nvSpPr>
        <p:spPr>
          <a:xfrm rot="10800000">
            <a:off x="1609024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42"/>
          <p:cNvSpPr/>
          <p:nvPr>
            <p:ph idx="7" type="body"/>
          </p:nvPr>
        </p:nvSpPr>
        <p:spPr>
          <a:xfrm>
            <a:off x="309051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4" name="Google Shape;974;p142"/>
          <p:cNvSpPr/>
          <p:nvPr>
            <p:ph idx="8" type="body"/>
          </p:nvPr>
        </p:nvSpPr>
        <p:spPr>
          <a:xfrm>
            <a:off x="308571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5" name="Google Shape;975;p142"/>
          <p:cNvSpPr/>
          <p:nvPr>
            <p:ph idx="9" type="body"/>
          </p:nvPr>
        </p:nvSpPr>
        <p:spPr>
          <a:xfrm>
            <a:off x="308571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6" name="Google Shape;976;p142"/>
          <p:cNvSpPr/>
          <p:nvPr/>
        </p:nvSpPr>
        <p:spPr>
          <a:xfrm rot="10800000">
            <a:off x="418210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42"/>
          <p:cNvSpPr/>
          <p:nvPr>
            <p:ph idx="13" type="body"/>
          </p:nvPr>
        </p:nvSpPr>
        <p:spPr>
          <a:xfrm>
            <a:off x="566359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8" name="Google Shape;978;p142"/>
          <p:cNvSpPr/>
          <p:nvPr>
            <p:ph idx="14" type="body"/>
          </p:nvPr>
        </p:nvSpPr>
        <p:spPr>
          <a:xfrm>
            <a:off x="565879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9" name="Google Shape;979;p142"/>
          <p:cNvSpPr/>
          <p:nvPr>
            <p:ph idx="15" type="body"/>
          </p:nvPr>
        </p:nvSpPr>
        <p:spPr>
          <a:xfrm>
            <a:off x="5658794" y="3449427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0" name="Google Shape;980;p142"/>
          <p:cNvSpPr/>
          <p:nvPr>
            <p:ph idx="16" type="body"/>
          </p:nvPr>
        </p:nvSpPr>
        <p:spPr>
          <a:xfrm>
            <a:off x="5658794" y="4340559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1" name="Google Shape;981;p142"/>
          <p:cNvSpPr/>
          <p:nvPr>
            <p:ph idx="17" type="body"/>
          </p:nvPr>
        </p:nvSpPr>
        <p:spPr>
          <a:xfrm>
            <a:off x="5658794" y="5231694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2" name="Google Shape;982;p142"/>
          <p:cNvSpPr/>
          <p:nvPr/>
        </p:nvSpPr>
        <p:spPr>
          <a:xfrm rot="10800000">
            <a:off x="6755184" y="3281562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142"/>
          <p:cNvSpPr/>
          <p:nvPr/>
        </p:nvSpPr>
        <p:spPr>
          <a:xfrm rot="10800000">
            <a:off x="6755184" y="41726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42"/>
          <p:cNvSpPr/>
          <p:nvPr/>
        </p:nvSpPr>
        <p:spPr>
          <a:xfrm rot="10800000">
            <a:off x="6755184" y="506382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42"/>
          <p:cNvSpPr/>
          <p:nvPr>
            <p:ph idx="18" type="body"/>
          </p:nvPr>
        </p:nvSpPr>
        <p:spPr>
          <a:xfrm>
            <a:off x="8236675" y="1627224"/>
            <a:ext cx="2300193" cy="654847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6" name="Google Shape;986;p142"/>
          <p:cNvSpPr/>
          <p:nvPr>
            <p:ph idx="19" type="body"/>
          </p:nvPr>
        </p:nvSpPr>
        <p:spPr>
          <a:xfrm>
            <a:off x="8231874" y="2558295"/>
            <a:ext cx="2300193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7" name="Google Shape;987;p142"/>
          <p:cNvSpPr txBox="1"/>
          <p:nvPr>
            <p:ph idx="20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4_텍스트연결유형">
  <p:cSld name="09_04_텍스트연결유형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4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0" name="Google Shape;990;p143"/>
          <p:cNvSpPr/>
          <p:nvPr>
            <p:ph idx="2" type="body"/>
          </p:nvPr>
        </p:nvSpPr>
        <p:spPr>
          <a:xfrm>
            <a:off x="1664501" y="162722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1" name="Google Shape;991;p143"/>
          <p:cNvSpPr/>
          <p:nvPr>
            <p:ph idx="3" type="body"/>
          </p:nvPr>
        </p:nvSpPr>
        <p:spPr>
          <a:xfrm rot="-5400000">
            <a:off x="1779039" y="151268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2" name="Google Shape;992;p143"/>
          <p:cNvSpPr txBox="1"/>
          <p:nvPr/>
        </p:nvSpPr>
        <p:spPr>
          <a:xfrm>
            <a:off x="1759383" y="17221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43"/>
          <p:cNvSpPr txBox="1"/>
          <p:nvPr>
            <p:ph idx="4" type="body"/>
          </p:nvPr>
        </p:nvSpPr>
        <p:spPr>
          <a:xfrm>
            <a:off x="4370033" y="1791380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4" name="Google Shape;994;p143"/>
          <p:cNvSpPr/>
          <p:nvPr>
            <p:ph idx="5" type="body"/>
          </p:nvPr>
        </p:nvSpPr>
        <p:spPr>
          <a:xfrm>
            <a:off x="1664501" y="253183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5" name="Google Shape;995;p143"/>
          <p:cNvSpPr/>
          <p:nvPr>
            <p:ph idx="6" type="body"/>
          </p:nvPr>
        </p:nvSpPr>
        <p:spPr>
          <a:xfrm rot="-5400000">
            <a:off x="1779039" y="24172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6" name="Google Shape;996;p143"/>
          <p:cNvSpPr txBox="1"/>
          <p:nvPr/>
        </p:nvSpPr>
        <p:spPr>
          <a:xfrm>
            <a:off x="1759383" y="26267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43"/>
          <p:cNvSpPr txBox="1"/>
          <p:nvPr>
            <p:ph idx="7" type="body"/>
          </p:nvPr>
        </p:nvSpPr>
        <p:spPr>
          <a:xfrm>
            <a:off x="4370033" y="2696387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8" name="Google Shape;998;p143"/>
          <p:cNvSpPr/>
          <p:nvPr>
            <p:ph idx="8" type="body"/>
          </p:nvPr>
        </p:nvSpPr>
        <p:spPr>
          <a:xfrm>
            <a:off x="1664501" y="343644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9" name="Google Shape;999;p143"/>
          <p:cNvSpPr/>
          <p:nvPr>
            <p:ph idx="9" type="body"/>
          </p:nvPr>
        </p:nvSpPr>
        <p:spPr>
          <a:xfrm rot="-5400000">
            <a:off x="1779039" y="332190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0" name="Google Shape;1000;p143"/>
          <p:cNvSpPr txBox="1"/>
          <p:nvPr/>
        </p:nvSpPr>
        <p:spPr>
          <a:xfrm>
            <a:off x="1759383" y="35313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43"/>
          <p:cNvSpPr txBox="1"/>
          <p:nvPr>
            <p:ph idx="13" type="body"/>
          </p:nvPr>
        </p:nvSpPr>
        <p:spPr>
          <a:xfrm>
            <a:off x="4370033" y="3577650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2" name="Google Shape;1002;p143"/>
          <p:cNvSpPr/>
          <p:nvPr>
            <p:ph idx="14" type="body"/>
          </p:nvPr>
        </p:nvSpPr>
        <p:spPr>
          <a:xfrm>
            <a:off x="1664501" y="434105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3" name="Google Shape;1003;p143"/>
          <p:cNvSpPr/>
          <p:nvPr>
            <p:ph idx="15" type="body"/>
          </p:nvPr>
        </p:nvSpPr>
        <p:spPr>
          <a:xfrm rot="-5400000">
            <a:off x="1779039" y="422651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4" name="Google Shape;1004;p143"/>
          <p:cNvSpPr txBox="1"/>
          <p:nvPr/>
        </p:nvSpPr>
        <p:spPr>
          <a:xfrm>
            <a:off x="1759383" y="44359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43"/>
          <p:cNvSpPr txBox="1"/>
          <p:nvPr>
            <p:ph idx="16" type="body"/>
          </p:nvPr>
        </p:nvSpPr>
        <p:spPr>
          <a:xfrm>
            <a:off x="4370033" y="4482657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6" name="Google Shape;1006;p143"/>
          <p:cNvSpPr/>
          <p:nvPr>
            <p:ph idx="17" type="body"/>
          </p:nvPr>
        </p:nvSpPr>
        <p:spPr>
          <a:xfrm>
            <a:off x="1664501" y="5245664"/>
            <a:ext cx="2545992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7" name="Google Shape;1007;p143"/>
          <p:cNvSpPr/>
          <p:nvPr>
            <p:ph idx="18" type="body"/>
          </p:nvPr>
        </p:nvSpPr>
        <p:spPr>
          <a:xfrm rot="-5400000">
            <a:off x="1779039" y="513112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8" name="Google Shape;1008;p143"/>
          <p:cNvSpPr txBox="1"/>
          <p:nvPr/>
        </p:nvSpPr>
        <p:spPr>
          <a:xfrm>
            <a:off x="1759383" y="53405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43"/>
          <p:cNvSpPr txBox="1"/>
          <p:nvPr>
            <p:ph idx="19" type="body"/>
          </p:nvPr>
        </p:nvSpPr>
        <p:spPr>
          <a:xfrm>
            <a:off x="4370033" y="5365622"/>
            <a:ext cx="730933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0" name="Google Shape;1010;p143"/>
          <p:cNvSpPr txBox="1"/>
          <p:nvPr>
            <p:ph idx="20" type="body"/>
          </p:nvPr>
        </p:nvSpPr>
        <p:spPr>
          <a:xfrm>
            <a:off x="414721" y="2227314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1" name="Google Shape;1011;p143"/>
          <p:cNvSpPr txBox="1"/>
          <p:nvPr>
            <p:ph idx="21" type="body"/>
          </p:nvPr>
        </p:nvSpPr>
        <p:spPr>
          <a:xfrm>
            <a:off x="414721" y="4024216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2" name="Google Shape;1012;p143"/>
          <p:cNvSpPr txBox="1"/>
          <p:nvPr>
            <p:ph idx="22" type="body"/>
          </p:nvPr>
        </p:nvSpPr>
        <p:spPr>
          <a:xfrm>
            <a:off x="414721" y="5363917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3" name="Google Shape;1013;p143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" name="Google Shape;1014;p143"/>
          <p:cNvCxnSpPr/>
          <p:nvPr/>
        </p:nvCxnSpPr>
        <p:spPr>
          <a:xfrm flipH="1">
            <a:off x="1395706" y="2454322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5" name="Google Shape;1015;p143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143"/>
          <p:cNvCxnSpPr/>
          <p:nvPr/>
        </p:nvCxnSpPr>
        <p:spPr>
          <a:xfrm flipH="1">
            <a:off x="1395706" y="4237630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7" name="Google Shape;1017;p143"/>
          <p:cNvCxnSpPr/>
          <p:nvPr/>
        </p:nvCxnSpPr>
        <p:spPr>
          <a:xfrm rot="10800000">
            <a:off x="1395706" y="5584210"/>
            <a:ext cx="26597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8" name="Google Shape;1018;p143"/>
          <p:cNvSpPr txBox="1"/>
          <p:nvPr>
            <p:ph idx="2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5_텍스트연결유형">
  <p:cSld name="09_05_텍스트연결유형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1" name="Google Shape;1021;p144"/>
          <p:cNvSpPr/>
          <p:nvPr>
            <p:ph idx="2" type="body"/>
          </p:nvPr>
        </p:nvSpPr>
        <p:spPr>
          <a:xfrm>
            <a:off x="1664501" y="162722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2" name="Google Shape;1022;p144"/>
          <p:cNvSpPr/>
          <p:nvPr>
            <p:ph idx="3" type="body"/>
          </p:nvPr>
        </p:nvSpPr>
        <p:spPr>
          <a:xfrm rot="-5400000">
            <a:off x="1779039" y="151268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3" name="Google Shape;1023;p144"/>
          <p:cNvSpPr txBox="1"/>
          <p:nvPr/>
        </p:nvSpPr>
        <p:spPr>
          <a:xfrm>
            <a:off x="1759383" y="17221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44"/>
          <p:cNvSpPr/>
          <p:nvPr>
            <p:ph idx="4" type="body"/>
          </p:nvPr>
        </p:nvSpPr>
        <p:spPr>
          <a:xfrm>
            <a:off x="1664501" y="253183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5" name="Google Shape;1025;p144"/>
          <p:cNvSpPr/>
          <p:nvPr>
            <p:ph idx="5" type="body"/>
          </p:nvPr>
        </p:nvSpPr>
        <p:spPr>
          <a:xfrm rot="-5400000">
            <a:off x="1779039" y="241729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6" name="Google Shape;1026;p144"/>
          <p:cNvSpPr txBox="1"/>
          <p:nvPr/>
        </p:nvSpPr>
        <p:spPr>
          <a:xfrm>
            <a:off x="1759383" y="262670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44"/>
          <p:cNvSpPr/>
          <p:nvPr>
            <p:ph idx="6" type="body"/>
          </p:nvPr>
        </p:nvSpPr>
        <p:spPr>
          <a:xfrm>
            <a:off x="1664501" y="343644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8" name="Google Shape;1028;p144"/>
          <p:cNvSpPr/>
          <p:nvPr>
            <p:ph idx="7" type="body"/>
          </p:nvPr>
        </p:nvSpPr>
        <p:spPr>
          <a:xfrm rot="-5400000">
            <a:off x="1779039" y="3321907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9" name="Google Shape;1029;p144"/>
          <p:cNvSpPr txBox="1"/>
          <p:nvPr/>
        </p:nvSpPr>
        <p:spPr>
          <a:xfrm>
            <a:off x="1759383" y="35313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44"/>
          <p:cNvSpPr/>
          <p:nvPr>
            <p:ph idx="8" type="body"/>
          </p:nvPr>
        </p:nvSpPr>
        <p:spPr>
          <a:xfrm>
            <a:off x="1664501" y="434105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1" name="Google Shape;1031;p144"/>
          <p:cNvSpPr/>
          <p:nvPr>
            <p:ph idx="9" type="body"/>
          </p:nvPr>
        </p:nvSpPr>
        <p:spPr>
          <a:xfrm rot="-5400000">
            <a:off x="1779039" y="422651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2" name="Google Shape;1032;p144"/>
          <p:cNvSpPr txBox="1"/>
          <p:nvPr/>
        </p:nvSpPr>
        <p:spPr>
          <a:xfrm>
            <a:off x="1759383" y="4435934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44"/>
          <p:cNvSpPr/>
          <p:nvPr>
            <p:ph idx="13" type="body"/>
          </p:nvPr>
        </p:nvSpPr>
        <p:spPr>
          <a:xfrm>
            <a:off x="1664501" y="5245664"/>
            <a:ext cx="8862998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4" name="Google Shape;1034;p144"/>
          <p:cNvSpPr/>
          <p:nvPr>
            <p:ph idx="14" type="body"/>
          </p:nvPr>
        </p:nvSpPr>
        <p:spPr>
          <a:xfrm rot="-5400000">
            <a:off x="1779039" y="5131126"/>
            <a:ext cx="648000" cy="877076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E6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5" name="Google Shape;1035;p144"/>
          <p:cNvSpPr txBox="1"/>
          <p:nvPr/>
        </p:nvSpPr>
        <p:spPr>
          <a:xfrm>
            <a:off x="1759383" y="5340559"/>
            <a:ext cx="782180" cy="45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1" i="0" lang="ko-KR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i="0" sz="2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44"/>
          <p:cNvSpPr txBox="1"/>
          <p:nvPr>
            <p:ph idx="15" type="body"/>
          </p:nvPr>
        </p:nvSpPr>
        <p:spPr>
          <a:xfrm>
            <a:off x="414721" y="2227314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7" name="Google Shape;1037;p144"/>
          <p:cNvSpPr txBox="1"/>
          <p:nvPr>
            <p:ph idx="16" type="body"/>
          </p:nvPr>
        </p:nvSpPr>
        <p:spPr>
          <a:xfrm>
            <a:off x="414721" y="4024216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8" name="Google Shape;1038;p144"/>
          <p:cNvSpPr txBox="1"/>
          <p:nvPr>
            <p:ph idx="17" type="body"/>
          </p:nvPr>
        </p:nvSpPr>
        <p:spPr>
          <a:xfrm>
            <a:off x="414721" y="5363917"/>
            <a:ext cx="98098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9" name="Google Shape;1039;p144"/>
          <p:cNvSpPr/>
          <p:nvPr/>
        </p:nvSpPr>
        <p:spPr>
          <a:xfrm>
            <a:off x="1525204" y="2006221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144"/>
          <p:cNvCxnSpPr/>
          <p:nvPr/>
        </p:nvCxnSpPr>
        <p:spPr>
          <a:xfrm flipH="1">
            <a:off x="1395706" y="2454322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1" name="Google Shape;1041;p144"/>
          <p:cNvSpPr/>
          <p:nvPr/>
        </p:nvSpPr>
        <p:spPr>
          <a:xfrm>
            <a:off x="1525204" y="3789529"/>
            <a:ext cx="136478" cy="896203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144"/>
          <p:cNvCxnSpPr/>
          <p:nvPr/>
        </p:nvCxnSpPr>
        <p:spPr>
          <a:xfrm flipH="1">
            <a:off x="1395706" y="4237630"/>
            <a:ext cx="129498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3" name="Google Shape;1043;p144"/>
          <p:cNvCxnSpPr/>
          <p:nvPr/>
        </p:nvCxnSpPr>
        <p:spPr>
          <a:xfrm rot="10800000">
            <a:off x="1395706" y="5584210"/>
            <a:ext cx="265976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4" name="Google Shape;1044;p144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6_텍스트연결유형">
  <p:cSld name="09_06_텍스트연결유형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4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7" name="Google Shape;1047;p145"/>
          <p:cNvSpPr/>
          <p:nvPr>
            <p:ph idx="2" type="body"/>
          </p:nvPr>
        </p:nvSpPr>
        <p:spPr>
          <a:xfrm>
            <a:off x="512634" y="1627224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" name="Google Shape;1048;p145"/>
          <p:cNvSpPr/>
          <p:nvPr>
            <p:ph idx="3" type="body"/>
          </p:nvPr>
        </p:nvSpPr>
        <p:spPr>
          <a:xfrm>
            <a:off x="3944092" y="1627224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9" name="Google Shape;1049;p145"/>
          <p:cNvSpPr/>
          <p:nvPr/>
        </p:nvSpPr>
        <p:spPr>
          <a:xfrm rot="5400000">
            <a:off x="3763760" y="20536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45"/>
          <p:cNvSpPr/>
          <p:nvPr/>
        </p:nvSpPr>
        <p:spPr>
          <a:xfrm rot="5400000">
            <a:off x="8335760" y="2053655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145"/>
          <p:cNvSpPr/>
          <p:nvPr>
            <p:ph idx="4" type="body"/>
          </p:nvPr>
        </p:nvSpPr>
        <p:spPr>
          <a:xfrm>
            <a:off x="8516091" y="1627224"/>
            <a:ext cx="2033921" cy="4282324"/>
          </a:xfrm>
          <a:prstGeom prst="roundRect">
            <a:avLst>
              <a:gd fmla="val 219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2" name="Google Shape;1052;p145"/>
          <p:cNvSpPr/>
          <p:nvPr>
            <p:ph idx="5" type="body"/>
          </p:nvPr>
        </p:nvSpPr>
        <p:spPr>
          <a:xfrm>
            <a:off x="512634" y="2763490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3" name="Google Shape;1053;p145"/>
          <p:cNvSpPr/>
          <p:nvPr>
            <p:ph idx="6" type="body"/>
          </p:nvPr>
        </p:nvSpPr>
        <p:spPr>
          <a:xfrm>
            <a:off x="3944092" y="2763490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4" name="Google Shape;1054;p145"/>
          <p:cNvSpPr/>
          <p:nvPr/>
        </p:nvSpPr>
        <p:spPr>
          <a:xfrm rot="5400000">
            <a:off x="3763760" y="31997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45"/>
          <p:cNvSpPr/>
          <p:nvPr/>
        </p:nvSpPr>
        <p:spPr>
          <a:xfrm rot="5400000">
            <a:off x="8335760" y="319973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145"/>
          <p:cNvSpPr/>
          <p:nvPr>
            <p:ph idx="7" type="body"/>
          </p:nvPr>
        </p:nvSpPr>
        <p:spPr>
          <a:xfrm>
            <a:off x="512634" y="3899756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7" name="Google Shape;1057;p145"/>
          <p:cNvSpPr/>
          <p:nvPr>
            <p:ph idx="8" type="body"/>
          </p:nvPr>
        </p:nvSpPr>
        <p:spPr>
          <a:xfrm>
            <a:off x="3944092" y="3899756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8" name="Google Shape;1058;p145"/>
          <p:cNvSpPr/>
          <p:nvPr/>
        </p:nvSpPr>
        <p:spPr>
          <a:xfrm rot="5400000">
            <a:off x="3763760" y="431689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145"/>
          <p:cNvSpPr/>
          <p:nvPr/>
        </p:nvSpPr>
        <p:spPr>
          <a:xfrm rot="5400000">
            <a:off x="8335760" y="4316893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145"/>
          <p:cNvSpPr/>
          <p:nvPr>
            <p:ph idx="9" type="body"/>
          </p:nvPr>
        </p:nvSpPr>
        <p:spPr>
          <a:xfrm>
            <a:off x="512634" y="5036022"/>
            <a:ext cx="3174463" cy="87352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1" name="Google Shape;1061;p145"/>
          <p:cNvSpPr/>
          <p:nvPr>
            <p:ph idx="13" type="body"/>
          </p:nvPr>
        </p:nvSpPr>
        <p:spPr>
          <a:xfrm>
            <a:off x="3944092" y="5036022"/>
            <a:ext cx="4295340" cy="873526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2" name="Google Shape;1062;p145"/>
          <p:cNvSpPr/>
          <p:nvPr/>
        </p:nvSpPr>
        <p:spPr>
          <a:xfrm rot="5400000">
            <a:off x="3763760" y="542648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45"/>
          <p:cNvSpPr/>
          <p:nvPr/>
        </p:nvSpPr>
        <p:spPr>
          <a:xfrm rot="5400000">
            <a:off x="8335760" y="542648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45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7_텍스트연결유형">
  <p:cSld name="09_07_텍스트연결유형"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4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7" name="Google Shape;1067;p146"/>
          <p:cNvSpPr/>
          <p:nvPr>
            <p:ph idx="2" type="body"/>
          </p:nvPr>
        </p:nvSpPr>
        <p:spPr>
          <a:xfrm>
            <a:off x="516327" y="1627224"/>
            <a:ext cx="10003891" cy="654847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8" name="Google Shape;1068;p146"/>
          <p:cNvSpPr/>
          <p:nvPr>
            <p:ph idx="3" type="body"/>
          </p:nvPr>
        </p:nvSpPr>
        <p:spPr>
          <a:xfrm>
            <a:off x="512634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9" name="Google Shape;1069;p146"/>
          <p:cNvSpPr/>
          <p:nvPr>
            <p:ph idx="4" type="body"/>
          </p:nvPr>
        </p:nvSpPr>
        <p:spPr>
          <a:xfrm>
            <a:off x="3930088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0" name="Google Shape;1070;p146"/>
          <p:cNvSpPr/>
          <p:nvPr/>
        </p:nvSpPr>
        <p:spPr>
          <a:xfrm rot="5400000">
            <a:off x="3753992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146"/>
          <p:cNvSpPr/>
          <p:nvPr>
            <p:ph idx="5" type="body"/>
          </p:nvPr>
        </p:nvSpPr>
        <p:spPr>
          <a:xfrm>
            <a:off x="512634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2" name="Google Shape;1072;p146"/>
          <p:cNvSpPr/>
          <p:nvPr>
            <p:ph idx="6" type="body"/>
          </p:nvPr>
        </p:nvSpPr>
        <p:spPr>
          <a:xfrm>
            <a:off x="3930088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3" name="Google Shape;1073;p146"/>
          <p:cNvSpPr/>
          <p:nvPr/>
        </p:nvSpPr>
        <p:spPr>
          <a:xfrm rot="5400000">
            <a:off x="3753992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146"/>
          <p:cNvSpPr/>
          <p:nvPr>
            <p:ph idx="7" type="body"/>
          </p:nvPr>
        </p:nvSpPr>
        <p:spPr>
          <a:xfrm>
            <a:off x="512634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5" name="Google Shape;1075;p146"/>
          <p:cNvSpPr/>
          <p:nvPr>
            <p:ph idx="8" type="body"/>
          </p:nvPr>
        </p:nvSpPr>
        <p:spPr>
          <a:xfrm>
            <a:off x="3930088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6" name="Google Shape;1076;p146"/>
          <p:cNvSpPr/>
          <p:nvPr/>
        </p:nvSpPr>
        <p:spPr>
          <a:xfrm rot="5400000">
            <a:off x="3753992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46"/>
          <p:cNvSpPr/>
          <p:nvPr>
            <p:ph idx="9" type="body"/>
          </p:nvPr>
        </p:nvSpPr>
        <p:spPr>
          <a:xfrm>
            <a:off x="512634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8" name="Google Shape;1078;p146"/>
          <p:cNvSpPr/>
          <p:nvPr>
            <p:ph idx="13" type="body"/>
          </p:nvPr>
        </p:nvSpPr>
        <p:spPr>
          <a:xfrm>
            <a:off x="3930088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9" name="Google Shape;1079;p146"/>
          <p:cNvSpPr/>
          <p:nvPr/>
        </p:nvSpPr>
        <p:spPr>
          <a:xfrm rot="5400000">
            <a:off x="3753992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146"/>
          <p:cNvSpPr/>
          <p:nvPr>
            <p:ph idx="14" type="body"/>
          </p:nvPr>
        </p:nvSpPr>
        <p:spPr>
          <a:xfrm>
            <a:off x="7347542" y="2558295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1" name="Google Shape;1081;p146"/>
          <p:cNvSpPr/>
          <p:nvPr/>
        </p:nvSpPr>
        <p:spPr>
          <a:xfrm rot="5400000">
            <a:off x="7171446" y="2835996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146"/>
          <p:cNvSpPr/>
          <p:nvPr>
            <p:ph idx="15" type="body"/>
          </p:nvPr>
        </p:nvSpPr>
        <p:spPr>
          <a:xfrm>
            <a:off x="7347542" y="3451956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3" name="Google Shape;1083;p146"/>
          <p:cNvSpPr/>
          <p:nvPr/>
        </p:nvSpPr>
        <p:spPr>
          <a:xfrm rot="5400000">
            <a:off x="7171446" y="3729657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46"/>
          <p:cNvSpPr/>
          <p:nvPr>
            <p:ph idx="16" type="body"/>
          </p:nvPr>
        </p:nvSpPr>
        <p:spPr>
          <a:xfrm>
            <a:off x="7347542" y="4345103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5" name="Google Shape;1085;p146"/>
          <p:cNvSpPr/>
          <p:nvPr/>
        </p:nvSpPr>
        <p:spPr>
          <a:xfrm rot="5400000">
            <a:off x="7171446" y="462280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146"/>
          <p:cNvSpPr/>
          <p:nvPr>
            <p:ph idx="17" type="body"/>
          </p:nvPr>
        </p:nvSpPr>
        <p:spPr>
          <a:xfrm>
            <a:off x="7347542" y="5238250"/>
            <a:ext cx="3172676" cy="648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7" name="Google Shape;1087;p146"/>
          <p:cNvSpPr/>
          <p:nvPr/>
        </p:nvSpPr>
        <p:spPr>
          <a:xfrm rot="5400000">
            <a:off x="7171446" y="5515951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146"/>
          <p:cNvSpPr txBox="1"/>
          <p:nvPr>
            <p:ph idx="1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5_아이콘1">
  <p:cSld name="01_05_아이콘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6"/>
          <p:cNvSpPr/>
          <p:nvPr/>
        </p:nvSpPr>
        <p:spPr>
          <a:xfrm>
            <a:off x="635414" y="1714190"/>
            <a:ext cx="632906" cy="439456"/>
          </a:xfrm>
          <a:custGeom>
            <a:rect b="b" l="l" r="r" t="t"/>
            <a:pathLst>
              <a:path extrusionOk="0" h="439456" w="63290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400"/>
                </a:lnTo>
                <a:cubicBezTo>
                  <a:pt x="0" y="425104"/>
                  <a:pt x="14464" y="439457"/>
                  <a:pt x="32307" y="439457"/>
                </a:cubicBezTo>
                <a:lnTo>
                  <a:pt x="600599" y="439457"/>
                </a:lnTo>
                <a:cubicBezTo>
                  <a:pt x="618442" y="439457"/>
                  <a:pt x="632907" y="425104"/>
                  <a:pt x="632907" y="407400"/>
                </a:cubicBezTo>
                <a:lnTo>
                  <a:pt x="632907" y="32057"/>
                </a:lnTo>
                <a:cubicBezTo>
                  <a:pt x="632907" y="14352"/>
                  <a:pt x="618442" y="0"/>
                  <a:pt x="600599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6"/>
          <p:cNvSpPr/>
          <p:nvPr/>
        </p:nvSpPr>
        <p:spPr>
          <a:xfrm>
            <a:off x="760529" y="1846249"/>
            <a:ext cx="103053" cy="175337"/>
          </a:xfrm>
          <a:custGeom>
            <a:rect b="b" l="l" r="r" t="t"/>
            <a:pathLst>
              <a:path extrusionOk="0" h="175337" w="103053">
                <a:moveTo>
                  <a:pt x="99374" y="3862"/>
                </a:moveTo>
                <a:cubicBezTo>
                  <a:pt x="104361" y="8927"/>
                  <a:pt x="104266" y="17046"/>
                  <a:pt x="99161" y="21995"/>
                </a:cubicBezTo>
                <a:lnTo>
                  <a:pt x="31415" y="87669"/>
                </a:lnTo>
                <a:lnTo>
                  <a:pt x="99161" y="153342"/>
                </a:lnTo>
                <a:cubicBezTo>
                  <a:pt x="104266" y="158291"/>
                  <a:pt x="104361" y="166410"/>
                  <a:pt x="99374" y="171475"/>
                </a:cubicBezTo>
                <a:cubicBezTo>
                  <a:pt x="94386" y="176541"/>
                  <a:pt x="86205" y="176635"/>
                  <a:pt x="81100" y="171686"/>
                </a:cubicBezTo>
                <a:lnTo>
                  <a:pt x="3892" y="96841"/>
                </a:lnTo>
                <a:cubicBezTo>
                  <a:pt x="1403" y="94428"/>
                  <a:pt x="0" y="91121"/>
                  <a:pt x="0" y="87669"/>
                </a:cubicBezTo>
                <a:cubicBezTo>
                  <a:pt x="0" y="84216"/>
                  <a:pt x="1403" y="80910"/>
                  <a:pt x="3892" y="78496"/>
                </a:cubicBezTo>
                <a:lnTo>
                  <a:pt x="81100" y="3651"/>
                </a:lnTo>
                <a:cubicBezTo>
                  <a:pt x="86205" y="-1298"/>
                  <a:pt x="94386" y="-1204"/>
                  <a:pt x="99374" y="38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6"/>
          <p:cNvSpPr/>
          <p:nvPr/>
        </p:nvSpPr>
        <p:spPr>
          <a:xfrm>
            <a:off x="1040153" y="1846249"/>
            <a:ext cx="103053" cy="175337"/>
          </a:xfrm>
          <a:custGeom>
            <a:rect b="b" l="l" r="r" t="t"/>
            <a:pathLst>
              <a:path extrusionOk="0" h="175337" w="103053">
                <a:moveTo>
                  <a:pt x="3679" y="3862"/>
                </a:moveTo>
                <a:cubicBezTo>
                  <a:pt x="-1308" y="8927"/>
                  <a:pt x="-1213" y="17046"/>
                  <a:pt x="3892" y="21995"/>
                </a:cubicBezTo>
                <a:lnTo>
                  <a:pt x="71638" y="87669"/>
                </a:lnTo>
                <a:lnTo>
                  <a:pt x="3892" y="153342"/>
                </a:lnTo>
                <a:cubicBezTo>
                  <a:pt x="-1213" y="158291"/>
                  <a:pt x="-1308" y="166410"/>
                  <a:pt x="3679" y="171475"/>
                </a:cubicBezTo>
                <a:cubicBezTo>
                  <a:pt x="8667" y="176541"/>
                  <a:pt x="16848" y="176635"/>
                  <a:pt x="21954" y="171686"/>
                </a:cubicBezTo>
                <a:lnTo>
                  <a:pt x="99162" y="96841"/>
                </a:lnTo>
                <a:cubicBezTo>
                  <a:pt x="101650" y="94428"/>
                  <a:pt x="103053" y="91121"/>
                  <a:pt x="103053" y="87669"/>
                </a:cubicBezTo>
                <a:cubicBezTo>
                  <a:pt x="103053" y="84216"/>
                  <a:pt x="101650" y="80910"/>
                  <a:pt x="99162" y="78496"/>
                </a:cubicBezTo>
                <a:lnTo>
                  <a:pt x="21954" y="3651"/>
                </a:lnTo>
                <a:cubicBezTo>
                  <a:pt x="16848" y="-1298"/>
                  <a:pt x="8667" y="-1204"/>
                  <a:pt x="3679" y="38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6"/>
          <p:cNvSpPr/>
          <p:nvPr/>
        </p:nvSpPr>
        <p:spPr>
          <a:xfrm>
            <a:off x="898255" y="1846247"/>
            <a:ext cx="107220" cy="175341"/>
          </a:xfrm>
          <a:custGeom>
            <a:rect b="b" l="l" r="r" t="t"/>
            <a:pathLst>
              <a:path extrusionOk="0" h="175341" w="107220">
                <a:moveTo>
                  <a:pt x="100430" y="1539"/>
                </a:moveTo>
                <a:cubicBezTo>
                  <a:pt x="106712" y="4901"/>
                  <a:pt x="109057" y="12680"/>
                  <a:pt x="105670" y="18912"/>
                </a:cubicBezTo>
                <a:lnTo>
                  <a:pt x="24299" y="168604"/>
                </a:lnTo>
                <a:cubicBezTo>
                  <a:pt x="20911" y="174837"/>
                  <a:pt x="13072" y="177164"/>
                  <a:pt x="6791" y="173802"/>
                </a:cubicBezTo>
                <a:cubicBezTo>
                  <a:pt x="509" y="170441"/>
                  <a:pt x="-1837" y="162662"/>
                  <a:pt x="1552" y="156429"/>
                </a:cubicBezTo>
                <a:lnTo>
                  <a:pt x="82921" y="6738"/>
                </a:lnTo>
                <a:cubicBezTo>
                  <a:pt x="86310" y="505"/>
                  <a:pt x="94149" y="-1822"/>
                  <a:pt x="100430" y="1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6"/>
          <p:cNvSpPr/>
          <p:nvPr/>
        </p:nvSpPr>
        <p:spPr>
          <a:xfrm>
            <a:off x="1813474" y="1648411"/>
            <a:ext cx="567711" cy="573406"/>
          </a:xfrm>
          <a:custGeom>
            <a:rect b="b" l="l" r="r" t="t"/>
            <a:pathLst>
              <a:path extrusionOk="0" h="573406" w="567711">
                <a:moveTo>
                  <a:pt x="217559" y="0"/>
                </a:moveTo>
                <a:cubicBezTo>
                  <a:pt x="182300" y="0"/>
                  <a:pt x="155878" y="21382"/>
                  <a:pt x="146084" y="49014"/>
                </a:cubicBezTo>
                <a:cubicBezTo>
                  <a:pt x="135964" y="49638"/>
                  <a:pt x="123807" y="52228"/>
                  <a:pt x="111773" y="57347"/>
                </a:cubicBezTo>
                <a:cubicBezTo>
                  <a:pt x="94491" y="64700"/>
                  <a:pt x="76405" y="77728"/>
                  <a:pt x="64866" y="99072"/>
                </a:cubicBezTo>
                <a:cubicBezTo>
                  <a:pt x="45707" y="134514"/>
                  <a:pt x="50628" y="168938"/>
                  <a:pt x="58815" y="189949"/>
                </a:cubicBezTo>
                <a:cubicBezTo>
                  <a:pt x="33971" y="203266"/>
                  <a:pt x="0" y="233801"/>
                  <a:pt x="0" y="289015"/>
                </a:cubicBezTo>
                <a:cubicBezTo>
                  <a:pt x="0" y="343862"/>
                  <a:pt x="33587" y="375044"/>
                  <a:pt x="59012" y="387772"/>
                </a:cubicBezTo>
                <a:cubicBezTo>
                  <a:pt x="56058" y="397068"/>
                  <a:pt x="54396" y="408157"/>
                  <a:pt x="54248" y="419320"/>
                </a:cubicBezTo>
                <a:cubicBezTo>
                  <a:pt x="54008" y="437382"/>
                  <a:pt x="57673" y="458317"/>
                  <a:pt x="68852" y="475724"/>
                </a:cubicBezTo>
                <a:cubicBezTo>
                  <a:pt x="82379" y="496789"/>
                  <a:pt x="101333" y="507713"/>
                  <a:pt x="118271" y="513019"/>
                </a:cubicBezTo>
                <a:cubicBezTo>
                  <a:pt x="128285" y="516156"/>
                  <a:pt x="137847" y="517414"/>
                  <a:pt x="145605" y="517622"/>
                </a:cubicBezTo>
                <a:cubicBezTo>
                  <a:pt x="148568" y="527336"/>
                  <a:pt x="153935" y="538175"/>
                  <a:pt x="162002" y="547687"/>
                </a:cubicBezTo>
                <a:cubicBezTo>
                  <a:pt x="173983" y="561816"/>
                  <a:pt x="192320" y="573407"/>
                  <a:pt x="217559" y="573407"/>
                </a:cubicBezTo>
                <a:cubicBezTo>
                  <a:pt x="250550" y="573407"/>
                  <a:pt x="271635" y="565242"/>
                  <a:pt x="283856" y="550890"/>
                </a:cubicBezTo>
                <a:cubicBezTo>
                  <a:pt x="296077" y="565242"/>
                  <a:pt x="317162" y="573407"/>
                  <a:pt x="350153" y="573407"/>
                </a:cubicBezTo>
                <a:cubicBezTo>
                  <a:pt x="375392" y="573407"/>
                  <a:pt x="393729" y="561816"/>
                  <a:pt x="405710" y="547687"/>
                </a:cubicBezTo>
                <a:cubicBezTo>
                  <a:pt x="413777" y="538175"/>
                  <a:pt x="419144" y="527336"/>
                  <a:pt x="422106" y="517622"/>
                </a:cubicBezTo>
                <a:cubicBezTo>
                  <a:pt x="429864" y="517414"/>
                  <a:pt x="439427" y="516156"/>
                  <a:pt x="449441" y="513019"/>
                </a:cubicBezTo>
                <a:cubicBezTo>
                  <a:pt x="466378" y="507713"/>
                  <a:pt x="485333" y="496789"/>
                  <a:pt x="498860" y="475724"/>
                </a:cubicBezTo>
                <a:cubicBezTo>
                  <a:pt x="510038" y="458317"/>
                  <a:pt x="513704" y="437382"/>
                  <a:pt x="513464" y="419320"/>
                </a:cubicBezTo>
                <a:cubicBezTo>
                  <a:pt x="513316" y="408157"/>
                  <a:pt x="511654" y="397068"/>
                  <a:pt x="508700" y="387772"/>
                </a:cubicBezTo>
                <a:cubicBezTo>
                  <a:pt x="534125" y="375044"/>
                  <a:pt x="567712" y="343862"/>
                  <a:pt x="567712" y="289015"/>
                </a:cubicBezTo>
                <a:cubicBezTo>
                  <a:pt x="567712" y="233801"/>
                  <a:pt x="533740" y="203266"/>
                  <a:pt x="508896" y="189949"/>
                </a:cubicBezTo>
                <a:cubicBezTo>
                  <a:pt x="517083" y="168938"/>
                  <a:pt x="522005" y="134514"/>
                  <a:pt x="502845" y="99072"/>
                </a:cubicBezTo>
                <a:cubicBezTo>
                  <a:pt x="491306" y="77728"/>
                  <a:pt x="473221" y="64700"/>
                  <a:pt x="455938" y="57347"/>
                </a:cubicBezTo>
                <a:cubicBezTo>
                  <a:pt x="443905" y="52228"/>
                  <a:pt x="431748" y="49638"/>
                  <a:pt x="421628" y="49014"/>
                </a:cubicBezTo>
                <a:cubicBezTo>
                  <a:pt x="411834" y="21382"/>
                  <a:pt x="385412" y="0"/>
                  <a:pt x="350153" y="0"/>
                </a:cubicBezTo>
                <a:cubicBezTo>
                  <a:pt x="319855" y="0"/>
                  <a:pt x="299465" y="15091"/>
                  <a:pt x="287180" y="33578"/>
                </a:cubicBezTo>
                <a:cubicBezTo>
                  <a:pt x="286001" y="35353"/>
                  <a:pt x="284893" y="37161"/>
                  <a:pt x="283856" y="38992"/>
                </a:cubicBezTo>
                <a:cubicBezTo>
                  <a:pt x="282819" y="37161"/>
                  <a:pt x="281711" y="35353"/>
                  <a:pt x="280532" y="33578"/>
                </a:cubicBezTo>
                <a:cubicBezTo>
                  <a:pt x="268247" y="15091"/>
                  <a:pt x="247856" y="0"/>
                  <a:pt x="217559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6"/>
          <p:cNvSpPr/>
          <p:nvPr/>
        </p:nvSpPr>
        <p:spPr>
          <a:xfrm>
            <a:off x="2170014" y="1966996"/>
            <a:ext cx="102259" cy="73623"/>
          </a:xfrm>
          <a:custGeom>
            <a:rect b="b" l="l" r="r" t="t"/>
            <a:pathLst>
              <a:path extrusionOk="0" h="73623" w="102259">
                <a:moveTo>
                  <a:pt x="10931" y="168"/>
                </a:moveTo>
                <a:cubicBezTo>
                  <a:pt x="18024" y="-973"/>
                  <a:pt x="24707" y="3809"/>
                  <a:pt x="25857" y="10850"/>
                </a:cubicBezTo>
                <a:cubicBezTo>
                  <a:pt x="27904" y="23381"/>
                  <a:pt x="44975" y="51583"/>
                  <a:pt x="87965" y="47358"/>
                </a:cubicBezTo>
                <a:cubicBezTo>
                  <a:pt x="95115" y="46655"/>
                  <a:pt x="101486" y="51840"/>
                  <a:pt x="102195" y="58938"/>
                </a:cubicBezTo>
                <a:cubicBezTo>
                  <a:pt x="102903" y="66036"/>
                  <a:pt x="97680" y="72360"/>
                  <a:pt x="90529" y="73062"/>
                </a:cubicBezTo>
                <a:cubicBezTo>
                  <a:pt x="32208" y="78794"/>
                  <a:pt x="4141" y="39293"/>
                  <a:pt x="170" y="14985"/>
                </a:cubicBezTo>
                <a:cubicBezTo>
                  <a:pt x="-980" y="7944"/>
                  <a:pt x="3837" y="1311"/>
                  <a:pt x="10931" y="1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6"/>
          <p:cNvSpPr/>
          <p:nvPr/>
        </p:nvSpPr>
        <p:spPr>
          <a:xfrm>
            <a:off x="2003696" y="1779024"/>
            <a:ext cx="106527" cy="108338"/>
          </a:xfrm>
          <a:custGeom>
            <a:rect b="b" l="l" r="r" t="t"/>
            <a:pathLst>
              <a:path extrusionOk="0" h="108338" w="106527">
                <a:moveTo>
                  <a:pt x="93516" y="0"/>
                </a:moveTo>
                <a:cubicBezTo>
                  <a:pt x="100701" y="0"/>
                  <a:pt x="106527" y="5782"/>
                  <a:pt x="106527" y="12915"/>
                </a:cubicBezTo>
                <a:cubicBezTo>
                  <a:pt x="106527" y="27794"/>
                  <a:pt x="103633" y="51295"/>
                  <a:pt x="90255" y="71475"/>
                </a:cubicBezTo>
                <a:cubicBezTo>
                  <a:pt x="76292" y="92538"/>
                  <a:pt x="50700" y="108338"/>
                  <a:pt x="13011" y="108338"/>
                </a:cubicBezTo>
                <a:cubicBezTo>
                  <a:pt x="5825" y="108338"/>
                  <a:pt x="0" y="102556"/>
                  <a:pt x="0" y="95423"/>
                </a:cubicBezTo>
                <a:cubicBezTo>
                  <a:pt x="0" y="88290"/>
                  <a:pt x="5825" y="82508"/>
                  <a:pt x="13011" y="82508"/>
                </a:cubicBezTo>
                <a:cubicBezTo>
                  <a:pt x="43718" y="82508"/>
                  <a:pt x="59642" y="70664"/>
                  <a:pt x="68516" y="57277"/>
                </a:cubicBezTo>
                <a:cubicBezTo>
                  <a:pt x="77975" y="43008"/>
                  <a:pt x="80504" y="25255"/>
                  <a:pt x="80504" y="12915"/>
                </a:cubicBezTo>
                <a:cubicBezTo>
                  <a:pt x="80504" y="5782"/>
                  <a:pt x="86329" y="0"/>
                  <a:pt x="935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6"/>
          <p:cNvSpPr/>
          <p:nvPr/>
        </p:nvSpPr>
        <p:spPr>
          <a:xfrm>
            <a:off x="2084202" y="1779024"/>
            <a:ext cx="106527" cy="108338"/>
          </a:xfrm>
          <a:custGeom>
            <a:rect b="b" l="l" r="r" t="t"/>
            <a:pathLst>
              <a:path extrusionOk="0" h="108338" w="106527">
                <a:moveTo>
                  <a:pt x="13011" y="0"/>
                </a:moveTo>
                <a:cubicBezTo>
                  <a:pt x="5825" y="0"/>
                  <a:pt x="0" y="5782"/>
                  <a:pt x="0" y="12915"/>
                </a:cubicBezTo>
                <a:cubicBezTo>
                  <a:pt x="0" y="27794"/>
                  <a:pt x="2894" y="51295"/>
                  <a:pt x="16272" y="71475"/>
                </a:cubicBezTo>
                <a:cubicBezTo>
                  <a:pt x="30235" y="92538"/>
                  <a:pt x="55193" y="108338"/>
                  <a:pt x="93516" y="108338"/>
                </a:cubicBezTo>
                <a:cubicBezTo>
                  <a:pt x="100701" y="108338"/>
                  <a:pt x="106527" y="102556"/>
                  <a:pt x="106527" y="95423"/>
                </a:cubicBezTo>
                <a:cubicBezTo>
                  <a:pt x="106527" y="88290"/>
                  <a:pt x="100701" y="82508"/>
                  <a:pt x="93516" y="82508"/>
                </a:cubicBezTo>
                <a:cubicBezTo>
                  <a:pt x="62808" y="82508"/>
                  <a:pt x="46885" y="70664"/>
                  <a:pt x="38010" y="57277"/>
                </a:cubicBezTo>
                <a:cubicBezTo>
                  <a:pt x="28551" y="43008"/>
                  <a:pt x="26023" y="25255"/>
                  <a:pt x="26023" y="12915"/>
                </a:cubicBezTo>
                <a:cubicBezTo>
                  <a:pt x="26023" y="5782"/>
                  <a:pt x="20197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6"/>
          <p:cNvSpPr/>
          <p:nvPr/>
        </p:nvSpPr>
        <p:spPr>
          <a:xfrm>
            <a:off x="2022864" y="2007666"/>
            <a:ext cx="87350" cy="88684"/>
          </a:xfrm>
          <a:custGeom>
            <a:rect b="b" l="l" r="r" t="t"/>
            <a:pathLst>
              <a:path extrusionOk="0" h="88684" w="87350">
                <a:moveTo>
                  <a:pt x="74339" y="88684"/>
                </a:moveTo>
                <a:cubicBezTo>
                  <a:pt x="81525" y="88684"/>
                  <a:pt x="87350" y="82902"/>
                  <a:pt x="87350" y="75769"/>
                </a:cubicBezTo>
                <a:cubicBezTo>
                  <a:pt x="87350" y="64132"/>
                  <a:pt x="85102" y="45545"/>
                  <a:pt x="74444" y="29468"/>
                </a:cubicBezTo>
                <a:cubicBezTo>
                  <a:pt x="63202" y="12508"/>
                  <a:pt x="43666" y="0"/>
                  <a:pt x="13011" y="0"/>
                </a:cubicBezTo>
                <a:cubicBezTo>
                  <a:pt x="5826" y="0"/>
                  <a:pt x="0" y="5783"/>
                  <a:pt x="0" y="12915"/>
                </a:cubicBezTo>
                <a:cubicBezTo>
                  <a:pt x="0" y="20048"/>
                  <a:pt x="5826" y="25830"/>
                  <a:pt x="13011" y="25830"/>
                </a:cubicBezTo>
                <a:cubicBezTo>
                  <a:pt x="35422" y="25830"/>
                  <a:pt x="46551" y="34382"/>
                  <a:pt x="52705" y="43666"/>
                </a:cubicBezTo>
                <a:cubicBezTo>
                  <a:pt x="59445" y="53832"/>
                  <a:pt x="61327" y="66671"/>
                  <a:pt x="61327" y="75769"/>
                </a:cubicBezTo>
                <a:cubicBezTo>
                  <a:pt x="61327" y="82902"/>
                  <a:pt x="67153" y="88684"/>
                  <a:pt x="74339" y="886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6"/>
          <p:cNvSpPr/>
          <p:nvPr/>
        </p:nvSpPr>
        <p:spPr>
          <a:xfrm>
            <a:off x="2084421" y="1716365"/>
            <a:ext cx="26022" cy="466278"/>
          </a:xfrm>
          <a:custGeom>
            <a:rect b="b" l="l" r="r" t="t"/>
            <a:pathLst>
              <a:path extrusionOk="0" h="466278" w="26022">
                <a:moveTo>
                  <a:pt x="13011" y="0"/>
                </a:moveTo>
                <a:cubicBezTo>
                  <a:pt x="20197" y="0"/>
                  <a:pt x="26023" y="5783"/>
                  <a:pt x="26023" y="12915"/>
                </a:cubicBezTo>
                <a:lnTo>
                  <a:pt x="26023" y="453364"/>
                </a:lnTo>
                <a:cubicBezTo>
                  <a:pt x="26023" y="460497"/>
                  <a:pt x="20197" y="466279"/>
                  <a:pt x="13011" y="466279"/>
                </a:cubicBezTo>
                <a:cubicBezTo>
                  <a:pt x="5825" y="466279"/>
                  <a:pt x="0" y="460497"/>
                  <a:pt x="0" y="453364"/>
                </a:cubicBezTo>
                <a:lnTo>
                  <a:pt x="0" y="12915"/>
                </a:lnTo>
                <a:cubicBezTo>
                  <a:pt x="0" y="5783"/>
                  <a:pt x="5825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6"/>
          <p:cNvSpPr/>
          <p:nvPr/>
        </p:nvSpPr>
        <p:spPr>
          <a:xfrm>
            <a:off x="2980311" y="1639265"/>
            <a:ext cx="517537" cy="591721"/>
          </a:xfrm>
          <a:custGeom>
            <a:rect b="b" l="l" r="r" t="t"/>
            <a:pathLst>
              <a:path extrusionOk="0" h="591721" w="517537">
                <a:moveTo>
                  <a:pt x="286001" y="0"/>
                </a:moveTo>
                <a:cubicBezTo>
                  <a:pt x="157731" y="0"/>
                  <a:pt x="54464" y="108217"/>
                  <a:pt x="54464" y="240802"/>
                </a:cubicBezTo>
                <a:lnTo>
                  <a:pt x="54464" y="275975"/>
                </a:lnTo>
                <a:lnTo>
                  <a:pt x="3236" y="369815"/>
                </a:lnTo>
                <a:cubicBezTo>
                  <a:pt x="-6232" y="387158"/>
                  <a:pt x="6212" y="408385"/>
                  <a:pt x="25848" y="408385"/>
                </a:cubicBezTo>
                <a:lnTo>
                  <a:pt x="54464" y="408385"/>
                </a:lnTo>
                <a:lnTo>
                  <a:pt x="54464" y="488884"/>
                </a:lnTo>
                <a:cubicBezTo>
                  <a:pt x="54464" y="513925"/>
                  <a:pt x="74627" y="534671"/>
                  <a:pt x="99855" y="534224"/>
                </a:cubicBezTo>
                <a:cubicBezTo>
                  <a:pt x="135890" y="533586"/>
                  <a:pt x="177425" y="530947"/>
                  <a:pt x="212328" y="518679"/>
                </a:cubicBezTo>
                <a:lnTo>
                  <a:pt x="212328" y="578710"/>
                </a:lnTo>
                <a:cubicBezTo>
                  <a:pt x="212328" y="585896"/>
                  <a:pt x="218106" y="591721"/>
                  <a:pt x="225234" y="591721"/>
                </a:cubicBezTo>
                <a:lnTo>
                  <a:pt x="446595" y="591721"/>
                </a:lnTo>
                <a:cubicBezTo>
                  <a:pt x="453723" y="591721"/>
                  <a:pt x="459501" y="585896"/>
                  <a:pt x="459501" y="578710"/>
                </a:cubicBezTo>
                <a:lnTo>
                  <a:pt x="459501" y="482342"/>
                </a:lnTo>
                <a:cubicBezTo>
                  <a:pt x="459501" y="439343"/>
                  <a:pt x="475003" y="398789"/>
                  <a:pt x="491371" y="355966"/>
                </a:cubicBezTo>
                <a:lnTo>
                  <a:pt x="491372" y="355966"/>
                </a:lnTo>
                <a:cubicBezTo>
                  <a:pt x="495179" y="346005"/>
                  <a:pt x="499033" y="335922"/>
                  <a:pt x="502750" y="325657"/>
                </a:cubicBezTo>
                <a:cubicBezTo>
                  <a:pt x="512314" y="299244"/>
                  <a:pt x="517538" y="270641"/>
                  <a:pt x="517538" y="240802"/>
                </a:cubicBezTo>
                <a:cubicBezTo>
                  <a:pt x="517538" y="108217"/>
                  <a:pt x="414272" y="0"/>
                  <a:pt x="28600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6"/>
          <p:cNvSpPr/>
          <p:nvPr/>
        </p:nvSpPr>
        <p:spPr>
          <a:xfrm>
            <a:off x="3112096" y="1705466"/>
            <a:ext cx="315274" cy="211212"/>
          </a:xfrm>
          <a:custGeom>
            <a:rect b="b" l="l" r="r" t="t"/>
            <a:pathLst>
              <a:path extrusionOk="0" h="211212" w="315274">
                <a:moveTo>
                  <a:pt x="157637" y="0"/>
                </a:moveTo>
                <a:cubicBezTo>
                  <a:pt x="71043" y="0"/>
                  <a:pt x="0" y="68259"/>
                  <a:pt x="0" y="153490"/>
                </a:cubicBezTo>
                <a:cubicBezTo>
                  <a:pt x="0" y="174097"/>
                  <a:pt x="4197" y="190505"/>
                  <a:pt x="15746" y="200768"/>
                </a:cubicBezTo>
                <a:cubicBezTo>
                  <a:pt x="27197" y="210944"/>
                  <a:pt x="42444" y="211951"/>
                  <a:pt x="56291" y="210872"/>
                </a:cubicBezTo>
                <a:cubicBezTo>
                  <a:pt x="67144" y="210027"/>
                  <a:pt x="79683" y="207617"/>
                  <a:pt x="92499" y="205153"/>
                </a:cubicBezTo>
                <a:cubicBezTo>
                  <a:pt x="96194" y="204442"/>
                  <a:pt x="99913" y="203728"/>
                  <a:pt x="103621" y="203044"/>
                </a:cubicBezTo>
                <a:cubicBezTo>
                  <a:pt x="120727" y="199894"/>
                  <a:pt x="138845" y="197132"/>
                  <a:pt x="157637" y="197132"/>
                </a:cubicBezTo>
                <a:cubicBezTo>
                  <a:pt x="176430" y="197132"/>
                  <a:pt x="194548" y="199894"/>
                  <a:pt x="211654" y="203044"/>
                </a:cubicBezTo>
                <a:cubicBezTo>
                  <a:pt x="215361" y="203728"/>
                  <a:pt x="219080" y="204442"/>
                  <a:pt x="222776" y="205153"/>
                </a:cubicBezTo>
                <a:cubicBezTo>
                  <a:pt x="235592" y="207617"/>
                  <a:pt x="248131" y="210027"/>
                  <a:pt x="258984" y="210872"/>
                </a:cubicBezTo>
                <a:cubicBezTo>
                  <a:pt x="272831" y="211951"/>
                  <a:pt x="288078" y="210944"/>
                  <a:pt x="299529" y="200768"/>
                </a:cubicBezTo>
                <a:cubicBezTo>
                  <a:pt x="311078" y="190505"/>
                  <a:pt x="315275" y="174097"/>
                  <a:pt x="315275" y="153490"/>
                </a:cubicBezTo>
                <a:cubicBezTo>
                  <a:pt x="315275" y="68259"/>
                  <a:pt x="244231" y="0"/>
                  <a:pt x="1576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6"/>
          <p:cNvSpPr/>
          <p:nvPr/>
        </p:nvSpPr>
        <p:spPr>
          <a:xfrm>
            <a:off x="4225174" y="1618286"/>
            <a:ext cx="309085" cy="489789"/>
          </a:xfrm>
          <a:custGeom>
            <a:rect b="b" l="l" r="r" t="t"/>
            <a:pathLst>
              <a:path extrusionOk="0" h="489789" w="309085">
                <a:moveTo>
                  <a:pt x="171716" y="10903"/>
                </a:moveTo>
                <a:cubicBezTo>
                  <a:pt x="164725" y="-3634"/>
                  <a:pt x="144360" y="-3634"/>
                  <a:pt x="137369" y="10903"/>
                </a:cubicBezTo>
                <a:lnTo>
                  <a:pt x="14916" y="265532"/>
                </a:lnTo>
                <a:cubicBezTo>
                  <a:pt x="-9456" y="316210"/>
                  <a:pt x="-3630" y="376542"/>
                  <a:pt x="29969" y="421426"/>
                </a:cubicBezTo>
                <a:lnTo>
                  <a:pt x="77318" y="484679"/>
                </a:lnTo>
                <a:cubicBezTo>
                  <a:pt x="79729" y="487900"/>
                  <a:pt x="83480" y="489790"/>
                  <a:pt x="87458" y="489790"/>
                </a:cubicBezTo>
                <a:lnTo>
                  <a:pt x="221627" y="489790"/>
                </a:lnTo>
                <a:cubicBezTo>
                  <a:pt x="225606" y="489790"/>
                  <a:pt x="229356" y="487900"/>
                  <a:pt x="231767" y="484679"/>
                </a:cubicBezTo>
                <a:lnTo>
                  <a:pt x="279117" y="421426"/>
                </a:lnTo>
                <a:cubicBezTo>
                  <a:pt x="312716" y="376542"/>
                  <a:pt x="318541" y="316210"/>
                  <a:pt x="294170" y="265532"/>
                </a:cubicBezTo>
                <a:lnTo>
                  <a:pt x="171716" y="10903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6"/>
          <p:cNvSpPr/>
          <p:nvPr/>
        </p:nvSpPr>
        <p:spPr>
          <a:xfrm>
            <a:off x="4233418" y="2078141"/>
            <a:ext cx="292611" cy="173320"/>
          </a:xfrm>
          <a:custGeom>
            <a:rect b="b" l="l" r="r" t="t"/>
            <a:pathLst>
              <a:path extrusionOk="0" h="173320" w="292611">
                <a:moveTo>
                  <a:pt x="0" y="32420"/>
                </a:moveTo>
                <a:cubicBezTo>
                  <a:pt x="0" y="14515"/>
                  <a:pt x="14266" y="0"/>
                  <a:pt x="31865" y="0"/>
                </a:cubicBezTo>
                <a:lnTo>
                  <a:pt x="260747" y="0"/>
                </a:lnTo>
                <a:cubicBezTo>
                  <a:pt x="278346" y="0"/>
                  <a:pt x="292612" y="14515"/>
                  <a:pt x="292612" y="32419"/>
                </a:cubicBezTo>
                <a:lnTo>
                  <a:pt x="292612" y="140901"/>
                </a:lnTo>
                <a:cubicBezTo>
                  <a:pt x="292612" y="158806"/>
                  <a:pt x="278346" y="173320"/>
                  <a:pt x="260747" y="173320"/>
                </a:cubicBezTo>
                <a:lnTo>
                  <a:pt x="31865" y="173320"/>
                </a:lnTo>
                <a:cubicBezTo>
                  <a:pt x="14266" y="173320"/>
                  <a:pt x="0" y="158806"/>
                  <a:pt x="0" y="140901"/>
                </a:cubicBezTo>
                <a:lnTo>
                  <a:pt x="0" y="324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6"/>
          <p:cNvSpPr/>
          <p:nvPr/>
        </p:nvSpPr>
        <p:spPr>
          <a:xfrm>
            <a:off x="4233418" y="2078141"/>
            <a:ext cx="292611" cy="173320"/>
          </a:xfrm>
          <a:custGeom>
            <a:rect b="b" l="l" r="r" t="t"/>
            <a:pathLst>
              <a:path extrusionOk="0" h="173320" w="292611">
                <a:moveTo>
                  <a:pt x="260747" y="25935"/>
                </a:moveTo>
                <a:lnTo>
                  <a:pt x="31865" y="25935"/>
                </a:lnTo>
                <a:cubicBezTo>
                  <a:pt x="28345" y="25935"/>
                  <a:pt x="25492" y="28839"/>
                  <a:pt x="25492" y="32420"/>
                </a:cubicBezTo>
                <a:lnTo>
                  <a:pt x="25492" y="140901"/>
                </a:lnTo>
                <a:cubicBezTo>
                  <a:pt x="25492" y="144482"/>
                  <a:pt x="28345" y="147385"/>
                  <a:pt x="31865" y="147385"/>
                </a:cubicBezTo>
                <a:lnTo>
                  <a:pt x="260747" y="147385"/>
                </a:lnTo>
                <a:cubicBezTo>
                  <a:pt x="264267" y="147385"/>
                  <a:pt x="267120" y="144482"/>
                  <a:pt x="267120" y="140901"/>
                </a:cubicBezTo>
                <a:lnTo>
                  <a:pt x="267120" y="32419"/>
                </a:lnTo>
                <a:cubicBezTo>
                  <a:pt x="267120" y="28839"/>
                  <a:pt x="264267" y="25935"/>
                  <a:pt x="260747" y="25935"/>
                </a:cubicBezTo>
                <a:close/>
                <a:moveTo>
                  <a:pt x="31865" y="0"/>
                </a:moveTo>
                <a:cubicBezTo>
                  <a:pt x="14266" y="0"/>
                  <a:pt x="0" y="14515"/>
                  <a:pt x="0" y="32420"/>
                </a:cubicBezTo>
                <a:lnTo>
                  <a:pt x="0" y="140901"/>
                </a:lnTo>
                <a:cubicBezTo>
                  <a:pt x="0" y="158806"/>
                  <a:pt x="14266" y="173320"/>
                  <a:pt x="31865" y="173320"/>
                </a:cubicBezTo>
                <a:lnTo>
                  <a:pt x="260747" y="173320"/>
                </a:lnTo>
                <a:cubicBezTo>
                  <a:pt x="278346" y="173320"/>
                  <a:pt x="292612" y="158806"/>
                  <a:pt x="292612" y="140901"/>
                </a:cubicBezTo>
                <a:lnTo>
                  <a:pt x="292612" y="32419"/>
                </a:lnTo>
                <a:cubicBezTo>
                  <a:pt x="292612" y="14515"/>
                  <a:pt x="278346" y="0"/>
                  <a:pt x="260747" y="0"/>
                </a:cubicBezTo>
                <a:lnTo>
                  <a:pt x="31865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6"/>
          <p:cNvSpPr/>
          <p:nvPr/>
        </p:nvSpPr>
        <p:spPr>
          <a:xfrm>
            <a:off x="4366982" y="1850727"/>
            <a:ext cx="25491" cy="141062"/>
          </a:xfrm>
          <a:custGeom>
            <a:rect b="b" l="l" r="r" t="t"/>
            <a:pathLst>
              <a:path extrusionOk="0" h="141062" w="25491">
                <a:moveTo>
                  <a:pt x="12746" y="0"/>
                </a:moveTo>
                <a:cubicBezTo>
                  <a:pt x="19785" y="0"/>
                  <a:pt x="25492" y="5806"/>
                  <a:pt x="25492" y="12968"/>
                </a:cubicBezTo>
                <a:lnTo>
                  <a:pt x="25492" y="128095"/>
                </a:lnTo>
                <a:cubicBezTo>
                  <a:pt x="25492" y="135257"/>
                  <a:pt x="19785" y="141062"/>
                  <a:pt x="12746" y="141062"/>
                </a:cubicBezTo>
                <a:cubicBezTo>
                  <a:pt x="5706" y="141062"/>
                  <a:pt x="0" y="135257"/>
                  <a:pt x="0" y="128095"/>
                </a:cubicBezTo>
                <a:lnTo>
                  <a:pt x="0" y="12968"/>
                </a:lnTo>
                <a:cubicBezTo>
                  <a:pt x="0" y="5806"/>
                  <a:pt x="5706" y="0"/>
                  <a:pt x="127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6"/>
          <p:cNvSpPr/>
          <p:nvPr/>
        </p:nvSpPr>
        <p:spPr>
          <a:xfrm>
            <a:off x="5215251" y="1709858"/>
            <a:ext cx="452563" cy="448253"/>
          </a:xfrm>
          <a:custGeom>
            <a:rect b="b" l="l" r="r" t="t"/>
            <a:pathLst>
              <a:path extrusionOk="0" h="448253" w="452563">
                <a:moveTo>
                  <a:pt x="226282" y="448253"/>
                </a:moveTo>
                <a:cubicBezTo>
                  <a:pt x="351254" y="448253"/>
                  <a:pt x="452564" y="347908"/>
                  <a:pt x="452564" y="224127"/>
                </a:cubicBezTo>
                <a:cubicBezTo>
                  <a:pt x="452564" y="100345"/>
                  <a:pt x="351254" y="0"/>
                  <a:pt x="226282" y="0"/>
                </a:cubicBezTo>
                <a:cubicBezTo>
                  <a:pt x="101310" y="0"/>
                  <a:pt x="0" y="100345"/>
                  <a:pt x="0" y="224127"/>
                </a:cubicBezTo>
                <a:cubicBezTo>
                  <a:pt x="0" y="347908"/>
                  <a:pt x="101310" y="448253"/>
                  <a:pt x="226282" y="44825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6"/>
          <p:cNvSpPr/>
          <p:nvPr/>
        </p:nvSpPr>
        <p:spPr>
          <a:xfrm>
            <a:off x="5676940" y="1762641"/>
            <a:ext cx="73762" cy="342679"/>
          </a:xfrm>
          <a:custGeom>
            <a:rect b="b" l="l" r="r" t="t"/>
            <a:pathLst>
              <a:path extrusionOk="0" h="342679" w="73762">
                <a:moveTo>
                  <a:pt x="4445" y="3187"/>
                </a:moveTo>
                <a:cubicBezTo>
                  <a:pt x="9854" y="-1499"/>
                  <a:pt x="18074" y="-954"/>
                  <a:pt x="22805" y="4403"/>
                </a:cubicBezTo>
                <a:cubicBezTo>
                  <a:pt x="54200" y="39953"/>
                  <a:pt x="73762" y="102269"/>
                  <a:pt x="73762" y="171340"/>
                </a:cubicBezTo>
                <a:cubicBezTo>
                  <a:pt x="73762" y="240410"/>
                  <a:pt x="54200" y="302726"/>
                  <a:pt x="22805" y="338276"/>
                </a:cubicBezTo>
                <a:cubicBezTo>
                  <a:pt x="18074" y="343634"/>
                  <a:pt x="9854" y="344178"/>
                  <a:pt x="4445" y="339492"/>
                </a:cubicBezTo>
                <a:cubicBezTo>
                  <a:pt x="-964" y="334806"/>
                  <a:pt x="-1513" y="326664"/>
                  <a:pt x="3218" y="321307"/>
                </a:cubicBezTo>
                <a:cubicBezTo>
                  <a:pt x="29046" y="292060"/>
                  <a:pt x="47739" y="236694"/>
                  <a:pt x="47739" y="171340"/>
                </a:cubicBezTo>
                <a:cubicBezTo>
                  <a:pt x="47739" y="105985"/>
                  <a:pt x="29046" y="50619"/>
                  <a:pt x="3218" y="21372"/>
                </a:cubicBezTo>
                <a:cubicBezTo>
                  <a:pt x="-1513" y="16015"/>
                  <a:pt x="-964" y="7873"/>
                  <a:pt x="4445" y="3187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6"/>
          <p:cNvSpPr/>
          <p:nvPr/>
        </p:nvSpPr>
        <p:spPr>
          <a:xfrm>
            <a:off x="5782439" y="1787835"/>
            <a:ext cx="51844" cy="292297"/>
          </a:xfrm>
          <a:custGeom>
            <a:rect b="b" l="l" r="r" t="t"/>
            <a:pathLst>
              <a:path extrusionOk="0" h="292297" w="51844">
                <a:moveTo>
                  <a:pt x="6635" y="1657"/>
                </a:moveTo>
                <a:cubicBezTo>
                  <a:pt x="12898" y="-1832"/>
                  <a:pt x="20831" y="368"/>
                  <a:pt x="24354" y="6572"/>
                </a:cubicBezTo>
                <a:cubicBezTo>
                  <a:pt x="41408" y="36601"/>
                  <a:pt x="51844" y="88654"/>
                  <a:pt x="51844" y="146149"/>
                </a:cubicBezTo>
                <a:cubicBezTo>
                  <a:pt x="51844" y="203643"/>
                  <a:pt x="41408" y="255696"/>
                  <a:pt x="24354" y="285726"/>
                </a:cubicBezTo>
                <a:cubicBezTo>
                  <a:pt x="20831" y="291929"/>
                  <a:pt x="12898" y="294129"/>
                  <a:pt x="6635" y="290640"/>
                </a:cubicBezTo>
                <a:cubicBezTo>
                  <a:pt x="372" y="287151"/>
                  <a:pt x="-1850" y="279292"/>
                  <a:pt x="1674" y="273089"/>
                </a:cubicBezTo>
                <a:cubicBezTo>
                  <a:pt x="15567" y="248624"/>
                  <a:pt x="25821" y="201707"/>
                  <a:pt x="25821" y="146149"/>
                </a:cubicBezTo>
                <a:cubicBezTo>
                  <a:pt x="25821" y="90591"/>
                  <a:pt x="15567" y="43673"/>
                  <a:pt x="1674" y="19208"/>
                </a:cubicBezTo>
                <a:cubicBezTo>
                  <a:pt x="-1850" y="13005"/>
                  <a:pt x="372" y="5147"/>
                  <a:pt x="6635" y="1657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6"/>
          <p:cNvSpPr/>
          <p:nvPr/>
        </p:nvSpPr>
        <p:spPr>
          <a:xfrm>
            <a:off x="6513744" y="1756788"/>
            <a:ext cx="314563" cy="493761"/>
          </a:xfrm>
          <a:custGeom>
            <a:rect b="b" l="l" r="r" t="t"/>
            <a:pathLst>
              <a:path extrusionOk="0" h="493761" w="314563">
                <a:moveTo>
                  <a:pt x="97125" y="0"/>
                </a:moveTo>
                <a:cubicBezTo>
                  <a:pt x="94840" y="0"/>
                  <a:pt x="92596" y="617"/>
                  <a:pt x="90624" y="1786"/>
                </a:cubicBezTo>
                <a:cubicBezTo>
                  <a:pt x="67786" y="15334"/>
                  <a:pt x="36959" y="42157"/>
                  <a:pt x="17773" y="79399"/>
                </a:cubicBezTo>
                <a:cubicBezTo>
                  <a:pt x="-1696" y="117188"/>
                  <a:pt x="-9027" y="165575"/>
                  <a:pt x="15829" y="220192"/>
                </a:cubicBezTo>
                <a:cubicBezTo>
                  <a:pt x="44212" y="282557"/>
                  <a:pt x="56940" y="330818"/>
                  <a:pt x="57933" y="370865"/>
                </a:cubicBezTo>
                <a:cubicBezTo>
                  <a:pt x="58917" y="410502"/>
                  <a:pt x="48427" y="442889"/>
                  <a:pt x="28801" y="473792"/>
                </a:cubicBezTo>
                <a:cubicBezTo>
                  <a:pt x="26267" y="477783"/>
                  <a:pt x="26090" y="482853"/>
                  <a:pt x="28342" y="487013"/>
                </a:cubicBezTo>
                <a:cubicBezTo>
                  <a:pt x="30593" y="491174"/>
                  <a:pt x="34913" y="493761"/>
                  <a:pt x="39607" y="493761"/>
                </a:cubicBezTo>
                <a:cubicBezTo>
                  <a:pt x="63946" y="493761"/>
                  <a:pt x="90988" y="483820"/>
                  <a:pt x="117672" y="467837"/>
                </a:cubicBezTo>
                <a:cubicBezTo>
                  <a:pt x="144562" y="451731"/>
                  <a:pt x="172121" y="428876"/>
                  <a:pt x="197746" y="401548"/>
                </a:cubicBezTo>
                <a:cubicBezTo>
                  <a:pt x="248880" y="347015"/>
                  <a:pt x="293531" y="273346"/>
                  <a:pt x="309473" y="197069"/>
                </a:cubicBezTo>
                <a:cubicBezTo>
                  <a:pt x="322631" y="134110"/>
                  <a:pt x="308691" y="86585"/>
                  <a:pt x="285838" y="53836"/>
                </a:cubicBezTo>
                <a:cubicBezTo>
                  <a:pt x="263435" y="21733"/>
                  <a:pt x="232458" y="3922"/>
                  <a:pt x="211335" y="194"/>
                </a:cubicBezTo>
                <a:cubicBezTo>
                  <a:pt x="210606" y="65"/>
                  <a:pt x="209866" y="0"/>
                  <a:pt x="209125" y="0"/>
                </a:cubicBezTo>
                <a:lnTo>
                  <a:pt x="97125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6"/>
          <p:cNvSpPr/>
          <p:nvPr/>
        </p:nvSpPr>
        <p:spPr>
          <a:xfrm>
            <a:off x="6525182" y="1616368"/>
            <a:ext cx="292873" cy="172231"/>
          </a:xfrm>
          <a:custGeom>
            <a:rect b="b" l="l" r="r" t="t"/>
            <a:pathLst>
              <a:path extrusionOk="0" h="172231" w="292873">
                <a:moveTo>
                  <a:pt x="292874" y="139812"/>
                </a:moveTo>
                <a:cubicBezTo>
                  <a:pt x="292874" y="157716"/>
                  <a:pt x="278504" y="172231"/>
                  <a:pt x="260779" y="172231"/>
                </a:cubicBezTo>
                <a:lnTo>
                  <a:pt x="32095" y="172231"/>
                </a:lnTo>
                <a:cubicBezTo>
                  <a:pt x="14369" y="172231"/>
                  <a:pt x="0" y="157716"/>
                  <a:pt x="0" y="139812"/>
                </a:cubicBezTo>
                <a:lnTo>
                  <a:pt x="0" y="32419"/>
                </a:lnTo>
                <a:cubicBezTo>
                  <a:pt x="0" y="14515"/>
                  <a:pt x="14369" y="0"/>
                  <a:pt x="32095" y="0"/>
                </a:cubicBezTo>
                <a:lnTo>
                  <a:pt x="260779" y="0"/>
                </a:lnTo>
                <a:cubicBezTo>
                  <a:pt x="278504" y="0"/>
                  <a:pt x="292874" y="14515"/>
                  <a:pt x="292874" y="32419"/>
                </a:cubicBezTo>
                <a:lnTo>
                  <a:pt x="292874" y="139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6"/>
          <p:cNvSpPr/>
          <p:nvPr/>
        </p:nvSpPr>
        <p:spPr>
          <a:xfrm>
            <a:off x="6525182" y="1616368"/>
            <a:ext cx="292873" cy="172231"/>
          </a:xfrm>
          <a:custGeom>
            <a:rect b="b" l="l" r="r" t="t"/>
            <a:pathLst>
              <a:path extrusionOk="0" h="172231" w="292873">
                <a:moveTo>
                  <a:pt x="32095" y="146296"/>
                </a:moveTo>
                <a:lnTo>
                  <a:pt x="260779" y="146296"/>
                </a:lnTo>
                <a:cubicBezTo>
                  <a:pt x="264324" y="146296"/>
                  <a:pt x="267198" y="143393"/>
                  <a:pt x="267198" y="139812"/>
                </a:cubicBezTo>
                <a:lnTo>
                  <a:pt x="267198" y="32419"/>
                </a:lnTo>
                <a:cubicBezTo>
                  <a:pt x="267198" y="28838"/>
                  <a:pt x="264324" y="25935"/>
                  <a:pt x="260779" y="25935"/>
                </a:cubicBezTo>
                <a:lnTo>
                  <a:pt x="32095" y="25935"/>
                </a:lnTo>
                <a:cubicBezTo>
                  <a:pt x="28550" y="25935"/>
                  <a:pt x="25676" y="28838"/>
                  <a:pt x="25676" y="32419"/>
                </a:cubicBezTo>
                <a:lnTo>
                  <a:pt x="25676" y="139812"/>
                </a:lnTo>
                <a:cubicBezTo>
                  <a:pt x="25676" y="143393"/>
                  <a:pt x="28550" y="146296"/>
                  <a:pt x="32095" y="146296"/>
                </a:cubicBezTo>
                <a:close/>
                <a:moveTo>
                  <a:pt x="260779" y="172231"/>
                </a:moveTo>
                <a:cubicBezTo>
                  <a:pt x="278504" y="172231"/>
                  <a:pt x="292874" y="157716"/>
                  <a:pt x="292874" y="139812"/>
                </a:cubicBezTo>
                <a:lnTo>
                  <a:pt x="292874" y="32419"/>
                </a:lnTo>
                <a:cubicBezTo>
                  <a:pt x="292874" y="14515"/>
                  <a:pt x="278504" y="0"/>
                  <a:pt x="260779" y="0"/>
                </a:cubicBezTo>
                <a:lnTo>
                  <a:pt x="32095" y="0"/>
                </a:lnTo>
                <a:cubicBezTo>
                  <a:pt x="14369" y="0"/>
                  <a:pt x="0" y="14515"/>
                  <a:pt x="0" y="32419"/>
                </a:cubicBezTo>
                <a:lnTo>
                  <a:pt x="0" y="139812"/>
                </a:lnTo>
                <a:cubicBezTo>
                  <a:pt x="0" y="157716"/>
                  <a:pt x="14369" y="172231"/>
                  <a:pt x="32095" y="172231"/>
                </a:cubicBezTo>
                <a:lnTo>
                  <a:pt x="260779" y="172231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6"/>
          <p:cNvSpPr/>
          <p:nvPr/>
        </p:nvSpPr>
        <p:spPr>
          <a:xfrm>
            <a:off x="6576089" y="1891519"/>
            <a:ext cx="197905" cy="64469"/>
          </a:xfrm>
          <a:custGeom>
            <a:rect b="b" l="l" r="r" t="t"/>
            <a:pathLst>
              <a:path extrusionOk="0" h="64469" w="197905">
                <a:moveTo>
                  <a:pt x="192958" y="61730"/>
                </a:moveTo>
                <a:cubicBezTo>
                  <a:pt x="187365" y="66132"/>
                  <a:pt x="179298" y="65121"/>
                  <a:pt x="174940" y="59471"/>
                </a:cubicBezTo>
                <a:lnTo>
                  <a:pt x="153412" y="31562"/>
                </a:lnTo>
                <a:cubicBezTo>
                  <a:pt x="147625" y="24060"/>
                  <a:pt x="136395" y="24060"/>
                  <a:pt x="130609" y="31562"/>
                </a:cubicBezTo>
                <a:cubicBezTo>
                  <a:pt x="114542" y="52390"/>
                  <a:pt x="83364" y="52390"/>
                  <a:pt x="67298" y="31562"/>
                </a:cubicBezTo>
                <a:cubicBezTo>
                  <a:pt x="61510" y="24060"/>
                  <a:pt x="50281" y="24060"/>
                  <a:pt x="44494" y="31562"/>
                </a:cubicBezTo>
                <a:lnTo>
                  <a:pt x="22965" y="59471"/>
                </a:lnTo>
                <a:cubicBezTo>
                  <a:pt x="18607" y="65121"/>
                  <a:pt x="10541" y="66132"/>
                  <a:pt x="4948" y="61730"/>
                </a:cubicBezTo>
                <a:cubicBezTo>
                  <a:pt x="-645" y="57328"/>
                  <a:pt x="-1646" y="49180"/>
                  <a:pt x="2712" y="43531"/>
                </a:cubicBezTo>
                <a:lnTo>
                  <a:pt x="24241" y="15621"/>
                </a:lnTo>
                <a:cubicBezTo>
                  <a:pt x="40307" y="-5207"/>
                  <a:pt x="71485" y="-5207"/>
                  <a:pt x="87551" y="15621"/>
                </a:cubicBezTo>
                <a:cubicBezTo>
                  <a:pt x="93338" y="23124"/>
                  <a:pt x="104567" y="23124"/>
                  <a:pt x="110355" y="15621"/>
                </a:cubicBezTo>
                <a:cubicBezTo>
                  <a:pt x="126421" y="-5207"/>
                  <a:pt x="157599" y="-5207"/>
                  <a:pt x="173666" y="15621"/>
                </a:cubicBezTo>
                <a:lnTo>
                  <a:pt x="195194" y="43531"/>
                </a:lnTo>
                <a:cubicBezTo>
                  <a:pt x="199552" y="49180"/>
                  <a:pt x="198551" y="57328"/>
                  <a:pt x="192958" y="617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06"/>
          <p:cNvGrpSpPr/>
          <p:nvPr/>
        </p:nvGrpSpPr>
        <p:grpSpPr>
          <a:xfrm>
            <a:off x="7530875" y="1664684"/>
            <a:ext cx="544865" cy="538455"/>
            <a:chOff x="7530875" y="1664684"/>
            <a:chExt cx="544865" cy="538455"/>
          </a:xfrm>
        </p:grpSpPr>
        <p:sp>
          <p:nvSpPr>
            <p:cNvPr id="117" name="Google Shape;117;p106"/>
            <p:cNvSpPr/>
            <p:nvPr/>
          </p:nvSpPr>
          <p:spPr>
            <a:xfrm>
              <a:off x="7530875" y="1664684"/>
              <a:ext cx="544865" cy="538455"/>
            </a:xfrm>
            <a:custGeom>
              <a:rect b="b" l="l" r="r" t="t"/>
              <a:pathLst>
                <a:path extrusionOk="0" h="538455" w="544865">
                  <a:moveTo>
                    <a:pt x="272433" y="538455"/>
                  </a:moveTo>
                  <a:cubicBezTo>
                    <a:pt x="422893" y="538455"/>
                    <a:pt x="544866" y="417918"/>
                    <a:pt x="544866" y="269227"/>
                  </a:cubicBezTo>
                  <a:cubicBezTo>
                    <a:pt x="544866" y="120537"/>
                    <a:pt x="422893" y="0"/>
                    <a:pt x="272433" y="0"/>
                  </a:cubicBezTo>
                  <a:cubicBezTo>
                    <a:pt x="121972" y="0"/>
                    <a:pt x="0" y="120537"/>
                    <a:pt x="0" y="269227"/>
                  </a:cubicBezTo>
                  <a:cubicBezTo>
                    <a:pt x="0" y="417918"/>
                    <a:pt x="121972" y="538455"/>
                    <a:pt x="272433" y="538455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6"/>
            <p:cNvSpPr/>
            <p:nvPr/>
          </p:nvSpPr>
          <p:spPr>
            <a:xfrm>
              <a:off x="7686525" y="1851553"/>
              <a:ext cx="238954" cy="181949"/>
            </a:xfrm>
            <a:custGeom>
              <a:rect b="b" l="l" r="r" t="t"/>
              <a:pathLst>
                <a:path extrusionOk="0" h="181949" w="238954">
                  <a:moveTo>
                    <a:pt x="8863" y="676"/>
                  </a:moveTo>
                  <a:cubicBezTo>
                    <a:pt x="15673" y="-1590"/>
                    <a:pt x="23053" y="2028"/>
                    <a:pt x="25346" y="8759"/>
                  </a:cubicBezTo>
                  <a:lnTo>
                    <a:pt x="66245" y="128797"/>
                  </a:lnTo>
                  <a:lnTo>
                    <a:pt x="107145" y="8759"/>
                  </a:lnTo>
                  <a:cubicBezTo>
                    <a:pt x="108927" y="3527"/>
                    <a:pt x="113890" y="4"/>
                    <a:pt x="119476" y="4"/>
                  </a:cubicBezTo>
                  <a:cubicBezTo>
                    <a:pt x="125062" y="4"/>
                    <a:pt x="130025" y="3527"/>
                    <a:pt x="131807" y="8759"/>
                  </a:cubicBezTo>
                  <a:lnTo>
                    <a:pt x="172708" y="128797"/>
                  </a:lnTo>
                  <a:lnTo>
                    <a:pt x="213609" y="8759"/>
                  </a:lnTo>
                  <a:cubicBezTo>
                    <a:pt x="215902" y="2028"/>
                    <a:pt x="223282" y="-1590"/>
                    <a:pt x="230092" y="676"/>
                  </a:cubicBezTo>
                  <a:cubicBezTo>
                    <a:pt x="236902" y="2942"/>
                    <a:pt x="240564" y="10235"/>
                    <a:pt x="238271" y="16965"/>
                  </a:cubicBezTo>
                  <a:lnTo>
                    <a:pt x="185040" y="173195"/>
                  </a:lnTo>
                  <a:cubicBezTo>
                    <a:pt x="183257" y="178426"/>
                    <a:pt x="178294" y="181950"/>
                    <a:pt x="172708" y="181950"/>
                  </a:cubicBezTo>
                  <a:cubicBezTo>
                    <a:pt x="167122" y="181950"/>
                    <a:pt x="162160" y="178426"/>
                    <a:pt x="160377" y="173195"/>
                  </a:cubicBezTo>
                  <a:lnTo>
                    <a:pt x="119476" y="53156"/>
                  </a:lnTo>
                  <a:lnTo>
                    <a:pt x="78575" y="173195"/>
                  </a:lnTo>
                  <a:cubicBezTo>
                    <a:pt x="76792" y="178426"/>
                    <a:pt x="71830" y="181950"/>
                    <a:pt x="66244" y="181950"/>
                  </a:cubicBezTo>
                  <a:cubicBezTo>
                    <a:pt x="60658" y="181950"/>
                    <a:pt x="55696" y="178426"/>
                    <a:pt x="53913" y="173195"/>
                  </a:cubicBezTo>
                  <a:lnTo>
                    <a:pt x="684" y="16965"/>
                  </a:lnTo>
                  <a:cubicBezTo>
                    <a:pt x="-1609" y="10235"/>
                    <a:pt x="2053" y="2942"/>
                    <a:pt x="8863" y="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6"/>
            <p:cNvSpPr/>
            <p:nvPr/>
          </p:nvSpPr>
          <p:spPr>
            <a:xfrm>
              <a:off x="7670805" y="1927802"/>
              <a:ext cx="57462" cy="25716"/>
            </a:xfrm>
            <a:custGeom>
              <a:rect b="b" l="l" r="r" t="t"/>
              <a:pathLst>
                <a:path extrusionOk="0" h="25716" w="57462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7" y="0"/>
                    <a:pt x="57462" y="5757"/>
                    <a:pt x="57462" y="12858"/>
                  </a:cubicBezTo>
                  <a:cubicBezTo>
                    <a:pt x="57462" y="19960"/>
                    <a:pt x="51637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6"/>
            <p:cNvSpPr/>
            <p:nvPr/>
          </p:nvSpPr>
          <p:spPr>
            <a:xfrm>
              <a:off x="7883739" y="1927802"/>
              <a:ext cx="57462" cy="25716"/>
            </a:xfrm>
            <a:custGeom>
              <a:rect b="b" l="l" r="r" t="t"/>
              <a:pathLst>
                <a:path extrusionOk="0" h="25716" w="57462">
                  <a:moveTo>
                    <a:pt x="0" y="12858"/>
                  </a:moveTo>
                  <a:cubicBezTo>
                    <a:pt x="0" y="5757"/>
                    <a:pt x="5825" y="0"/>
                    <a:pt x="13011" y="0"/>
                  </a:cubicBezTo>
                  <a:lnTo>
                    <a:pt x="44451" y="0"/>
                  </a:lnTo>
                  <a:cubicBezTo>
                    <a:pt x="51636" y="0"/>
                    <a:pt x="57462" y="5757"/>
                    <a:pt x="57462" y="12858"/>
                  </a:cubicBezTo>
                  <a:cubicBezTo>
                    <a:pt x="57462" y="19960"/>
                    <a:pt x="51636" y="25717"/>
                    <a:pt x="44451" y="25717"/>
                  </a:cubicBezTo>
                  <a:lnTo>
                    <a:pt x="13011" y="25717"/>
                  </a:lnTo>
                  <a:cubicBezTo>
                    <a:pt x="5825" y="25717"/>
                    <a:pt x="0" y="19960"/>
                    <a:pt x="0" y="128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06"/>
          <p:cNvGrpSpPr/>
          <p:nvPr/>
        </p:nvGrpSpPr>
        <p:grpSpPr>
          <a:xfrm>
            <a:off x="8666228" y="1699960"/>
            <a:ext cx="566424" cy="465834"/>
            <a:chOff x="8666228" y="1699960"/>
            <a:chExt cx="566424" cy="465834"/>
          </a:xfrm>
        </p:grpSpPr>
        <p:sp>
          <p:nvSpPr>
            <p:cNvPr id="122" name="Google Shape;122;p106"/>
            <p:cNvSpPr/>
            <p:nvPr/>
          </p:nvSpPr>
          <p:spPr>
            <a:xfrm>
              <a:off x="8666228" y="1812985"/>
              <a:ext cx="64097" cy="157041"/>
            </a:xfrm>
            <a:custGeom>
              <a:rect b="b" l="l" r="r" t="t"/>
              <a:pathLst>
                <a:path extrusionOk="0" h="157041" w="64097">
                  <a:moveTo>
                    <a:pt x="62378" y="6520"/>
                  </a:moveTo>
                  <a:cubicBezTo>
                    <a:pt x="58832" y="292"/>
                    <a:pt x="50966" y="-1848"/>
                    <a:pt x="44809" y="1739"/>
                  </a:cubicBezTo>
                  <a:cubicBezTo>
                    <a:pt x="18177" y="17252"/>
                    <a:pt x="0" y="45687"/>
                    <a:pt x="0" y="78521"/>
                  </a:cubicBezTo>
                  <a:cubicBezTo>
                    <a:pt x="0" y="111354"/>
                    <a:pt x="18177" y="139789"/>
                    <a:pt x="44809" y="155303"/>
                  </a:cubicBezTo>
                  <a:cubicBezTo>
                    <a:pt x="50966" y="158889"/>
                    <a:pt x="58832" y="156749"/>
                    <a:pt x="62378" y="150522"/>
                  </a:cubicBezTo>
                  <a:cubicBezTo>
                    <a:pt x="65924" y="144295"/>
                    <a:pt x="63808" y="136340"/>
                    <a:pt x="57651" y="132753"/>
                  </a:cubicBezTo>
                  <a:cubicBezTo>
                    <a:pt x="38296" y="121478"/>
                    <a:pt x="25730" y="101261"/>
                    <a:pt x="25730" y="78521"/>
                  </a:cubicBezTo>
                  <a:cubicBezTo>
                    <a:pt x="25730" y="55780"/>
                    <a:pt x="38296" y="35563"/>
                    <a:pt x="57651" y="24289"/>
                  </a:cubicBezTo>
                  <a:cubicBezTo>
                    <a:pt x="63808" y="20702"/>
                    <a:pt x="65924" y="12746"/>
                    <a:pt x="62378" y="6520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6"/>
            <p:cNvSpPr/>
            <p:nvPr/>
          </p:nvSpPr>
          <p:spPr>
            <a:xfrm>
              <a:off x="9032973" y="1922262"/>
              <a:ext cx="115510" cy="243532"/>
            </a:xfrm>
            <a:custGeom>
              <a:rect b="b" l="l" r="r" t="t"/>
              <a:pathLst>
                <a:path extrusionOk="0" h="243532" w="115510">
                  <a:moveTo>
                    <a:pt x="115510" y="4683"/>
                  </a:moveTo>
                  <a:cubicBezTo>
                    <a:pt x="115510" y="2097"/>
                    <a:pt x="113437" y="0"/>
                    <a:pt x="110880" y="0"/>
                  </a:cubicBezTo>
                  <a:lnTo>
                    <a:pt x="4630" y="0"/>
                  </a:lnTo>
                  <a:cubicBezTo>
                    <a:pt x="2073" y="0"/>
                    <a:pt x="0" y="2097"/>
                    <a:pt x="0" y="4683"/>
                  </a:cubicBezTo>
                  <a:lnTo>
                    <a:pt x="0" y="185121"/>
                  </a:lnTo>
                  <a:cubicBezTo>
                    <a:pt x="0" y="217381"/>
                    <a:pt x="25858" y="243533"/>
                    <a:pt x="57755" y="243533"/>
                  </a:cubicBezTo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6"/>
            <p:cNvSpPr/>
            <p:nvPr/>
          </p:nvSpPr>
          <p:spPr>
            <a:xfrm>
              <a:off x="9032973" y="1922262"/>
              <a:ext cx="115510" cy="243532"/>
            </a:xfrm>
            <a:custGeom>
              <a:rect b="b" l="l" r="r" t="t"/>
              <a:pathLst>
                <a:path extrusionOk="0" h="243532" w="115510">
                  <a:moveTo>
                    <a:pt x="89780" y="26023"/>
                  </a:moveTo>
                  <a:lnTo>
                    <a:pt x="89780" y="185121"/>
                  </a:lnTo>
                  <a:cubicBezTo>
                    <a:pt x="89780" y="203009"/>
                    <a:pt x="75442" y="217510"/>
                    <a:pt x="57755" y="217510"/>
                  </a:cubicBezTo>
                  <a:cubicBezTo>
                    <a:pt x="40068" y="217510"/>
                    <a:pt x="25730" y="203009"/>
                    <a:pt x="25730" y="185121"/>
                  </a:cubicBezTo>
                  <a:lnTo>
                    <a:pt x="25730" y="26023"/>
                  </a:lnTo>
                  <a:lnTo>
                    <a:pt x="89780" y="26023"/>
                  </a:lnTo>
                  <a:close/>
                  <a:moveTo>
                    <a:pt x="110880" y="0"/>
                  </a:moveTo>
                  <a:cubicBezTo>
                    <a:pt x="113437" y="0"/>
                    <a:pt x="115510" y="2097"/>
                    <a:pt x="115510" y="4683"/>
                  </a:cubicBezTo>
                  <a:lnTo>
                    <a:pt x="115510" y="185121"/>
                  </a:lnTo>
                  <a:cubicBezTo>
                    <a:pt x="115510" y="217381"/>
                    <a:pt x="89652" y="243533"/>
                    <a:pt x="57755" y="243533"/>
                  </a:cubicBezTo>
                  <a:cubicBezTo>
                    <a:pt x="25858" y="243533"/>
                    <a:pt x="0" y="217381"/>
                    <a:pt x="0" y="185121"/>
                  </a:cubicBezTo>
                  <a:lnTo>
                    <a:pt x="0" y="4683"/>
                  </a:lnTo>
                  <a:cubicBezTo>
                    <a:pt x="0" y="2097"/>
                    <a:pt x="2073" y="0"/>
                    <a:pt x="4630" y="0"/>
                  </a:cubicBezTo>
                  <a:lnTo>
                    <a:pt x="110880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6"/>
            <p:cNvSpPr/>
            <p:nvPr/>
          </p:nvSpPr>
          <p:spPr>
            <a:xfrm>
              <a:off x="8746023" y="1699960"/>
              <a:ext cx="317058" cy="383377"/>
            </a:xfrm>
            <a:custGeom>
              <a:rect b="b" l="l" r="r" t="t"/>
              <a:pathLst>
                <a:path extrusionOk="0" h="383377" w="317058">
                  <a:moveTo>
                    <a:pt x="317058" y="92494"/>
                  </a:moveTo>
                  <a:cubicBezTo>
                    <a:pt x="317058" y="77390"/>
                    <a:pt x="306779" y="64273"/>
                    <a:pt x="292239" y="60824"/>
                  </a:cubicBezTo>
                  <a:lnTo>
                    <a:pt x="39507" y="874"/>
                  </a:lnTo>
                  <a:cubicBezTo>
                    <a:pt x="19324" y="-3914"/>
                    <a:pt x="0" y="11576"/>
                    <a:pt x="0" y="32543"/>
                  </a:cubicBezTo>
                  <a:lnTo>
                    <a:pt x="0" y="350835"/>
                  </a:lnTo>
                  <a:cubicBezTo>
                    <a:pt x="0" y="371801"/>
                    <a:pt x="19324" y="387292"/>
                    <a:pt x="39507" y="382504"/>
                  </a:cubicBezTo>
                  <a:lnTo>
                    <a:pt x="292239" y="322554"/>
                  </a:lnTo>
                  <a:cubicBezTo>
                    <a:pt x="306779" y="319104"/>
                    <a:pt x="317058" y="305988"/>
                    <a:pt x="317058" y="290885"/>
                  </a:cubicBezTo>
                  <a:lnTo>
                    <a:pt x="317058" y="924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6"/>
            <p:cNvSpPr/>
            <p:nvPr/>
          </p:nvSpPr>
          <p:spPr>
            <a:xfrm>
              <a:off x="8746023" y="1699960"/>
              <a:ext cx="317058" cy="383377"/>
            </a:xfrm>
            <a:custGeom>
              <a:rect b="b" l="l" r="r" t="t"/>
              <a:pathLst>
                <a:path extrusionOk="0" h="383377" w="317058">
                  <a:moveTo>
                    <a:pt x="33632" y="26209"/>
                  </a:moveTo>
                  <a:lnTo>
                    <a:pt x="286364" y="86160"/>
                  </a:lnTo>
                  <a:cubicBezTo>
                    <a:pt x="289272" y="86849"/>
                    <a:pt x="291328" y="89473"/>
                    <a:pt x="291328" y="92494"/>
                  </a:cubicBezTo>
                  <a:lnTo>
                    <a:pt x="291328" y="290885"/>
                  </a:lnTo>
                  <a:cubicBezTo>
                    <a:pt x="291328" y="293905"/>
                    <a:pt x="289272" y="296528"/>
                    <a:pt x="286364" y="297219"/>
                  </a:cubicBezTo>
                  <a:lnTo>
                    <a:pt x="33632" y="357169"/>
                  </a:lnTo>
                  <a:cubicBezTo>
                    <a:pt x="29595" y="358126"/>
                    <a:pt x="25730" y="355028"/>
                    <a:pt x="25730" y="350835"/>
                  </a:cubicBezTo>
                  <a:lnTo>
                    <a:pt x="25730" y="32543"/>
                  </a:lnTo>
                  <a:cubicBezTo>
                    <a:pt x="25730" y="28350"/>
                    <a:pt x="29595" y="25252"/>
                    <a:pt x="33632" y="26209"/>
                  </a:cubicBezTo>
                  <a:close/>
                  <a:moveTo>
                    <a:pt x="292239" y="60824"/>
                  </a:moveTo>
                  <a:cubicBezTo>
                    <a:pt x="306779" y="64273"/>
                    <a:pt x="317058" y="77390"/>
                    <a:pt x="317058" y="92494"/>
                  </a:cubicBezTo>
                  <a:lnTo>
                    <a:pt x="317058" y="290885"/>
                  </a:lnTo>
                  <a:cubicBezTo>
                    <a:pt x="317058" y="305988"/>
                    <a:pt x="306779" y="319104"/>
                    <a:pt x="292239" y="322554"/>
                  </a:cubicBezTo>
                  <a:lnTo>
                    <a:pt x="39507" y="382504"/>
                  </a:lnTo>
                  <a:cubicBezTo>
                    <a:pt x="19324" y="387292"/>
                    <a:pt x="0" y="371801"/>
                    <a:pt x="0" y="350835"/>
                  </a:cubicBezTo>
                  <a:lnTo>
                    <a:pt x="0" y="32543"/>
                  </a:lnTo>
                  <a:cubicBezTo>
                    <a:pt x="0" y="11576"/>
                    <a:pt x="19324" y="-3914"/>
                    <a:pt x="39507" y="874"/>
                  </a:cubicBezTo>
                  <a:lnTo>
                    <a:pt x="292239" y="60824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6"/>
            <p:cNvSpPr/>
            <p:nvPr/>
          </p:nvSpPr>
          <p:spPr>
            <a:xfrm>
              <a:off x="9032972" y="1759697"/>
              <a:ext cx="199680" cy="263609"/>
            </a:xfrm>
            <a:custGeom>
              <a:rect b="b" l="l" r="r" t="t"/>
              <a:pathLst>
                <a:path extrusionOk="0" h="263609" w="199680">
                  <a:moveTo>
                    <a:pt x="72667" y="263568"/>
                  </a:moveTo>
                  <a:cubicBezTo>
                    <a:pt x="71569" y="263596"/>
                    <a:pt x="70465" y="263610"/>
                    <a:pt x="69357" y="263610"/>
                  </a:cubicBezTo>
                  <a:lnTo>
                    <a:pt x="0" y="263610"/>
                  </a:lnTo>
                  <a:lnTo>
                    <a:pt x="0" y="0"/>
                  </a:lnTo>
                  <a:lnTo>
                    <a:pt x="69357" y="0"/>
                  </a:lnTo>
                  <a:cubicBezTo>
                    <a:pt x="140280" y="0"/>
                    <a:pt x="197970" y="57296"/>
                    <a:pt x="199644" y="128618"/>
                  </a:cubicBezTo>
                  <a:cubicBezTo>
                    <a:pt x="199668" y="129678"/>
                    <a:pt x="199681" y="130740"/>
                    <a:pt x="199681" y="131805"/>
                  </a:cubicBezTo>
                  <a:cubicBezTo>
                    <a:pt x="199681" y="203480"/>
                    <a:pt x="143113" y="261792"/>
                    <a:pt x="72667" y="26356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06"/>
          <p:cNvSpPr/>
          <p:nvPr/>
        </p:nvSpPr>
        <p:spPr>
          <a:xfrm>
            <a:off x="9812539" y="1772761"/>
            <a:ext cx="554021" cy="394728"/>
          </a:xfrm>
          <a:custGeom>
            <a:rect b="b" l="l" r="r" t="t"/>
            <a:pathLst>
              <a:path extrusionOk="0" h="394728" w="554021">
                <a:moveTo>
                  <a:pt x="32276" y="0"/>
                </a:moveTo>
                <a:cubicBezTo>
                  <a:pt x="14451" y="0"/>
                  <a:pt x="0" y="14375"/>
                  <a:pt x="0" y="32106"/>
                </a:cubicBezTo>
                <a:lnTo>
                  <a:pt x="0" y="362622"/>
                </a:lnTo>
                <a:cubicBezTo>
                  <a:pt x="0" y="380354"/>
                  <a:pt x="14451" y="394729"/>
                  <a:pt x="32276" y="394729"/>
                </a:cubicBezTo>
                <a:lnTo>
                  <a:pt x="521745" y="394729"/>
                </a:lnTo>
                <a:cubicBezTo>
                  <a:pt x="539571" y="394729"/>
                  <a:pt x="554022" y="380354"/>
                  <a:pt x="554022" y="362622"/>
                </a:cubicBezTo>
                <a:lnTo>
                  <a:pt x="554022" y="32106"/>
                </a:lnTo>
                <a:cubicBezTo>
                  <a:pt x="554022" y="14375"/>
                  <a:pt x="539571" y="0"/>
                  <a:pt x="521745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6"/>
          <p:cNvSpPr/>
          <p:nvPr/>
        </p:nvSpPr>
        <p:spPr>
          <a:xfrm>
            <a:off x="10000851" y="1682444"/>
            <a:ext cx="184003" cy="72285"/>
          </a:xfrm>
          <a:custGeom>
            <a:rect b="b" l="l" r="r" t="t"/>
            <a:pathLst>
              <a:path extrusionOk="0" h="72285" w="184003">
                <a:moveTo>
                  <a:pt x="177535" y="70570"/>
                </a:moveTo>
                <a:cubicBezTo>
                  <a:pt x="183714" y="67030"/>
                  <a:pt x="185838" y="59177"/>
                  <a:pt x="182279" y="53031"/>
                </a:cubicBezTo>
                <a:cubicBezTo>
                  <a:pt x="164004" y="21471"/>
                  <a:pt x="130558" y="0"/>
                  <a:pt x="92002" y="0"/>
                </a:cubicBezTo>
                <a:cubicBezTo>
                  <a:pt x="53447" y="0"/>
                  <a:pt x="19999" y="21471"/>
                  <a:pt x="1725" y="53031"/>
                </a:cubicBezTo>
                <a:cubicBezTo>
                  <a:pt x="-1834" y="59177"/>
                  <a:pt x="290" y="67030"/>
                  <a:pt x="6469" y="70570"/>
                </a:cubicBezTo>
                <a:cubicBezTo>
                  <a:pt x="12648" y="74110"/>
                  <a:pt x="20542" y="71997"/>
                  <a:pt x="24100" y="65851"/>
                </a:cubicBezTo>
                <a:cubicBezTo>
                  <a:pt x="38169" y="41555"/>
                  <a:pt x="63461" y="25685"/>
                  <a:pt x="92002" y="25685"/>
                </a:cubicBezTo>
                <a:cubicBezTo>
                  <a:pt x="120543" y="25685"/>
                  <a:pt x="145835" y="41555"/>
                  <a:pt x="159904" y="65851"/>
                </a:cubicBezTo>
                <a:cubicBezTo>
                  <a:pt x="163463" y="71997"/>
                  <a:pt x="171356" y="74110"/>
                  <a:pt x="177535" y="7057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6"/>
          <p:cNvSpPr/>
          <p:nvPr/>
        </p:nvSpPr>
        <p:spPr>
          <a:xfrm>
            <a:off x="9873650" y="1867673"/>
            <a:ext cx="431793" cy="57717"/>
          </a:xfrm>
          <a:custGeom>
            <a:rect b="b" l="l" r="r" t="t"/>
            <a:pathLst>
              <a:path extrusionOk="0" h="57717" w="431793">
                <a:moveTo>
                  <a:pt x="243467" y="10050"/>
                </a:moveTo>
                <a:cubicBezTo>
                  <a:pt x="244828" y="3979"/>
                  <a:pt x="250302" y="-122"/>
                  <a:pt x="256322" y="3"/>
                </a:cubicBezTo>
                <a:lnTo>
                  <a:pt x="418883" y="3"/>
                </a:lnTo>
                <a:cubicBezTo>
                  <a:pt x="426013" y="3"/>
                  <a:pt x="431794" y="5752"/>
                  <a:pt x="431794" y="12845"/>
                </a:cubicBezTo>
                <a:cubicBezTo>
                  <a:pt x="431794" y="19938"/>
                  <a:pt x="426013" y="25688"/>
                  <a:pt x="418883" y="25688"/>
                </a:cubicBezTo>
                <a:lnTo>
                  <a:pt x="265471" y="25688"/>
                </a:lnTo>
                <a:cubicBezTo>
                  <a:pt x="247433" y="68393"/>
                  <a:pt x="184358" y="68396"/>
                  <a:pt x="166322" y="25688"/>
                </a:cubicBezTo>
                <a:lnTo>
                  <a:pt x="12910" y="25688"/>
                </a:lnTo>
                <a:cubicBezTo>
                  <a:pt x="5780" y="25688"/>
                  <a:pt x="0" y="19938"/>
                  <a:pt x="0" y="12845"/>
                </a:cubicBezTo>
                <a:cubicBezTo>
                  <a:pt x="0" y="5752"/>
                  <a:pt x="5780" y="3"/>
                  <a:pt x="12910" y="3"/>
                </a:cubicBezTo>
                <a:lnTo>
                  <a:pt x="175471" y="3"/>
                </a:lnTo>
                <a:cubicBezTo>
                  <a:pt x="181492" y="-122"/>
                  <a:pt x="186966" y="3979"/>
                  <a:pt x="188327" y="10051"/>
                </a:cubicBezTo>
                <a:cubicBezTo>
                  <a:pt x="194896" y="39358"/>
                  <a:pt x="236895" y="39362"/>
                  <a:pt x="243467" y="100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6"/>
          <p:cNvSpPr/>
          <p:nvPr/>
        </p:nvSpPr>
        <p:spPr>
          <a:xfrm>
            <a:off x="11016419" y="1641104"/>
            <a:ext cx="441677" cy="581540"/>
          </a:xfrm>
          <a:custGeom>
            <a:rect b="b" l="l" r="r" t="t"/>
            <a:pathLst>
              <a:path extrusionOk="0" h="581540" w="441677">
                <a:moveTo>
                  <a:pt x="441678" y="32409"/>
                </a:moveTo>
                <a:cubicBezTo>
                  <a:pt x="441678" y="14510"/>
                  <a:pt x="427253" y="0"/>
                  <a:pt x="409459" y="0"/>
                </a:cubicBezTo>
                <a:lnTo>
                  <a:pt x="32219" y="0"/>
                </a:lnTo>
                <a:cubicBezTo>
                  <a:pt x="14425" y="0"/>
                  <a:pt x="0" y="14510"/>
                  <a:pt x="0" y="32409"/>
                </a:cubicBezTo>
                <a:lnTo>
                  <a:pt x="0" y="549131"/>
                </a:lnTo>
                <a:cubicBezTo>
                  <a:pt x="0" y="567031"/>
                  <a:pt x="14425" y="581540"/>
                  <a:pt x="32219" y="581540"/>
                </a:cubicBezTo>
                <a:lnTo>
                  <a:pt x="409459" y="581540"/>
                </a:lnTo>
                <a:cubicBezTo>
                  <a:pt x="427253" y="581540"/>
                  <a:pt x="441678" y="567031"/>
                  <a:pt x="441678" y="549131"/>
                </a:cubicBezTo>
                <a:lnTo>
                  <a:pt x="441678" y="3240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6"/>
          <p:cNvSpPr/>
          <p:nvPr/>
        </p:nvSpPr>
        <p:spPr>
          <a:xfrm>
            <a:off x="11108429" y="1760386"/>
            <a:ext cx="257638" cy="25927"/>
          </a:xfrm>
          <a:custGeom>
            <a:rect b="b" l="l" r="r" t="t"/>
            <a:pathLst>
              <a:path extrusionOk="0" h="25927" w="257638">
                <a:moveTo>
                  <a:pt x="0" y="12964"/>
                </a:moveTo>
                <a:cubicBezTo>
                  <a:pt x="0" y="5805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5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6"/>
          <p:cNvSpPr/>
          <p:nvPr/>
        </p:nvSpPr>
        <p:spPr>
          <a:xfrm>
            <a:off x="11108429" y="1868527"/>
            <a:ext cx="257638" cy="25927"/>
          </a:xfrm>
          <a:custGeom>
            <a:rect b="b" l="l" r="r" t="t"/>
            <a:pathLst>
              <a:path extrusionOk="0" h="25927" w="257638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244751" y="0"/>
                </a:lnTo>
                <a:cubicBezTo>
                  <a:pt x="251869" y="0"/>
                  <a:pt x="257639" y="5804"/>
                  <a:pt x="257639" y="12964"/>
                </a:cubicBezTo>
                <a:cubicBezTo>
                  <a:pt x="257639" y="20124"/>
                  <a:pt x="251869" y="25927"/>
                  <a:pt x="244751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6"/>
          <p:cNvSpPr/>
          <p:nvPr/>
        </p:nvSpPr>
        <p:spPr>
          <a:xfrm>
            <a:off x="11108429" y="1976693"/>
            <a:ext cx="141714" cy="25927"/>
          </a:xfrm>
          <a:custGeom>
            <a:rect b="b" l="l" r="r" t="t"/>
            <a:pathLst>
              <a:path extrusionOk="0" h="25927" w="141714">
                <a:moveTo>
                  <a:pt x="0" y="12964"/>
                </a:moveTo>
                <a:cubicBezTo>
                  <a:pt x="0" y="5804"/>
                  <a:pt x="5770" y="0"/>
                  <a:pt x="12887" y="0"/>
                </a:cubicBezTo>
                <a:lnTo>
                  <a:pt x="128827" y="0"/>
                </a:lnTo>
                <a:cubicBezTo>
                  <a:pt x="135944" y="0"/>
                  <a:pt x="141714" y="5804"/>
                  <a:pt x="141714" y="12964"/>
                </a:cubicBezTo>
                <a:cubicBezTo>
                  <a:pt x="141714" y="20124"/>
                  <a:pt x="135944" y="25927"/>
                  <a:pt x="128827" y="25927"/>
                </a:cubicBezTo>
                <a:lnTo>
                  <a:pt x="12887" y="25927"/>
                </a:lnTo>
                <a:cubicBezTo>
                  <a:pt x="5770" y="25927"/>
                  <a:pt x="0" y="20124"/>
                  <a:pt x="0" y="129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06"/>
          <p:cNvGrpSpPr/>
          <p:nvPr/>
        </p:nvGrpSpPr>
        <p:grpSpPr>
          <a:xfrm>
            <a:off x="10861387" y="3061776"/>
            <a:ext cx="751723" cy="494306"/>
            <a:chOff x="10861387" y="3061776"/>
            <a:chExt cx="751723" cy="494306"/>
          </a:xfrm>
        </p:grpSpPr>
        <p:sp>
          <p:nvSpPr>
            <p:cNvPr id="136" name="Google Shape;136;p106"/>
            <p:cNvSpPr/>
            <p:nvPr/>
          </p:nvSpPr>
          <p:spPr>
            <a:xfrm>
              <a:off x="11133159" y="3061776"/>
              <a:ext cx="210937" cy="209134"/>
            </a:xfrm>
            <a:custGeom>
              <a:rect b="b" l="l" r="r" t="t"/>
              <a:pathLst>
                <a:path extrusionOk="0" h="209134" w="210937">
                  <a:moveTo>
                    <a:pt x="210937" y="104567"/>
                  </a:moveTo>
                  <a:cubicBezTo>
                    <a:pt x="210937" y="162318"/>
                    <a:pt x="163717" y="209134"/>
                    <a:pt x="105469" y="209134"/>
                  </a:cubicBezTo>
                  <a:cubicBezTo>
                    <a:pt x="47220" y="209134"/>
                    <a:pt x="0" y="162318"/>
                    <a:pt x="0" y="104567"/>
                  </a:cubicBezTo>
                  <a:cubicBezTo>
                    <a:pt x="0" y="46816"/>
                    <a:pt x="47220" y="0"/>
                    <a:pt x="105469" y="0"/>
                  </a:cubicBezTo>
                  <a:cubicBezTo>
                    <a:pt x="163717" y="0"/>
                    <a:pt x="210937" y="46816"/>
                    <a:pt x="210937" y="104567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06"/>
            <p:cNvSpPr/>
            <p:nvPr/>
          </p:nvSpPr>
          <p:spPr>
            <a:xfrm>
              <a:off x="11133159" y="3061776"/>
              <a:ext cx="210937" cy="209134"/>
            </a:xfrm>
            <a:custGeom>
              <a:rect b="b" l="l" r="r" t="t"/>
              <a:pathLst>
                <a:path extrusionOk="0" h="209134" w="210937">
                  <a:moveTo>
                    <a:pt x="105469" y="183334"/>
                  </a:moveTo>
                  <a:cubicBezTo>
                    <a:pt x="149346" y="183334"/>
                    <a:pt x="184914" y="148068"/>
                    <a:pt x="184914" y="104567"/>
                  </a:cubicBezTo>
                  <a:cubicBezTo>
                    <a:pt x="184914" y="61065"/>
                    <a:pt x="149346" y="25800"/>
                    <a:pt x="105469" y="25800"/>
                  </a:cubicBezTo>
                  <a:cubicBezTo>
                    <a:pt x="61592" y="25800"/>
                    <a:pt x="26023" y="61065"/>
                    <a:pt x="26023" y="104567"/>
                  </a:cubicBezTo>
                  <a:cubicBezTo>
                    <a:pt x="26023" y="148068"/>
                    <a:pt x="61592" y="183334"/>
                    <a:pt x="105469" y="183334"/>
                  </a:cubicBezTo>
                  <a:close/>
                  <a:moveTo>
                    <a:pt x="105469" y="209134"/>
                  </a:moveTo>
                  <a:cubicBezTo>
                    <a:pt x="163717" y="209134"/>
                    <a:pt x="210937" y="162318"/>
                    <a:pt x="210937" y="104567"/>
                  </a:cubicBezTo>
                  <a:cubicBezTo>
                    <a:pt x="210937" y="46816"/>
                    <a:pt x="163717" y="0"/>
                    <a:pt x="105469" y="0"/>
                  </a:cubicBezTo>
                  <a:cubicBezTo>
                    <a:pt x="47220" y="0"/>
                    <a:pt x="0" y="46816"/>
                    <a:pt x="0" y="104567"/>
                  </a:cubicBezTo>
                  <a:cubicBezTo>
                    <a:pt x="0" y="162318"/>
                    <a:pt x="47220" y="209134"/>
                    <a:pt x="105469" y="209134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6"/>
            <p:cNvSpPr/>
            <p:nvPr/>
          </p:nvSpPr>
          <p:spPr>
            <a:xfrm>
              <a:off x="10936050" y="3122850"/>
              <a:ext cx="171200" cy="169737"/>
            </a:xfrm>
            <a:custGeom>
              <a:rect b="b" l="l" r="r" t="t"/>
              <a:pathLst>
                <a:path extrusionOk="0" h="169737" w="171200">
                  <a:moveTo>
                    <a:pt x="171201" y="84869"/>
                  </a:moveTo>
                  <a:cubicBezTo>
                    <a:pt x="171201" y="131741"/>
                    <a:pt x="132876" y="169738"/>
                    <a:pt x="85600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0" y="0"/>
                  </a:cubicBezTo>
                  <a:cubicBezTo>
                    <a:pt x="132876" y="0"/>
                    <a:pt x="171201" y="37997"/>
                    <a:pt x="171201" y="84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6"/>
            <p:cNvSpPr/>
            <p:nvPr/>
          </p:nvSpPr>
          <p:spPr>
            <a:xfrm>
              <a:off x="10936050" y="3122850"/>
              <a:ext cx="171200" cy="169737"/>
            </a:xfrm>
            <a:custGeom>
              <a:rect b="b" l="l" r="r" t="t"/>
              <a:pathLst>
                <a:path extrusionOk="0" h="169737" w="171200">
                  <a:moveTo>
                    <a:pt x="85600" y="143938"/>
                  </a:moveTo>
                  <a:cubicBezTo>
                    <a:pt x="118504" y="143938"/>
                    <a:pt x="145178" y="117492"/>
                    <a:pt x="145178" y="84869"/>
                  </a:cubicBezTo>
                  <a:cubicBezTo>
                    <a:pt x="145178" y="52246"/>
                    <a:pt x="118504" y="25800"/>
                    <a:pt x="85600" y="25800"/>
                  </a:cubicBezTo>
                  <a:cubicBezTo>
                    <a:pt x="52696" y="25800"/>
                    <a:pt x="26023" y="52246"/>
                    <a:pt x="26023" y="84869"/>
                  </a:cubicBezTo>
                  <a:cubicBezTo>
                    <a:pt x="26023" y="117492"/>
                    <a:pt x="52696" y="143938"/>
                    <a:pt x="85600" y="143938"/>
                  </a:cubicBezTo>
                  <a:close/>
                  <a:moveTo>
                    <a:pt x="85600" y="169738"/>
                  </a:moveTo>
                  <a:cubicBezTo>
                    <a:pt x="132876" y="169738"/>
                    <a:pt x="171201" y="131741"/>
                    <a:pt x="171201" y="84869"/>
                  </a:cubicBezTo>
                  <a:cubicBezTo>
                    <a:pt x="171201" y="37997"/>
                    <a:pt x="132876" y="0"/>
                    <a:pt x="85600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0" y="16973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6"/>
            <p:cNvSpPr/>
            <p:nvPr/>
          </p:nvSpPr>
          <p:spPr>
            <a:xfrm>
              <a:off x="10861387" y="3305594"/>
              <a:ext cx="320499" cy="176041"/>
            </a:xfrm>
            <a:custGeom>
              <a:rect b="b" l="l" r="r" t="t"/>
              <a:pathLst>
                <a:path extrusionOk="0" h="176041" w="320499">
                  <a:moveTo>
                    <a:pt x="0" y="150893"/>
                  </a:moveTo>
                  <a:cubicBezTo>
                    <a:pt x="0" y="67557"/>
                    <a:pt x="68139" y="0"/>
                    <a:pt x="152194" y="0"/>
                  </a:cubicBezTo>
                  <a:lnTo>
                    <a:pt x="168306" y="0"/>
                  </a:lnTo>
                  <a:cubicBezTo>
                    <a:pt x="252360" y="0"/>
                    <a:pt x="320499" y="67557"/>
                    <a:pt x="320499" y="150893"/>
                  </a:cubicBezTo>
                  <a:cubicBezTo>
                    <a:pt x="320499" y="164782"/>
                    <a:pt x="309143" y="176042"/>
                    <a:pt x="295134" y="176042"/>
                  </a:cubicBezTo>
                  <a:lnTo>
                    <a:pt x="25366" y="176042"/>
                  </a:lnTo>
                  <a:cubicBezTo>
                    <a:pt x="11357" y="176042"/>
                    <a:pt x="0" y="164782"/>
                    <a:pt x="0" y="150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6"/>
            <p:cNvSpPr/>
            <p:nvPr/>
          </p:nvSpPr>
          <p:spPr>
            <a:xfrm>
              <a:off x="10861387" y="3305594"/>
              <a:ext cx="320499" cy="176041"/>
            </a:xfrm>
            <a:custGeom>
              <a:rect b="b" l="l" r="r" t="t"/>
              <a:pathLst>
                <a:path extrusionOk="0" h="176041" w="320499">
                  <a:moveTo>
                    <a:pt x="168306" y="25800"/>
                  </a:moveTo>
                  <a:lnTo>
                    <a:pt x="152194" y="25800"/>
                  </a:lnTo>
                  <a:cubicBezTo>
                    <a:pt x="82730" y="25800"/>
                    <a:pt x="26378" y="81454"/>
                    <a:pt x="26025" y="150241"/>
                  </a:cubicBezTo>
                  <a:lnTo>
                    <a:pt x="294475" y="150241"/>
                  </a:lnTo>
                  <a:cubicBezTo>
                    <a:pt x="294121" y="81454"/>
                    <a:pt x="237769" y="25800"/>
                    <a:pt x="168306" y="25800"/>
                  </a:cubicBezTo>
                  <a:close/>
                  <a:moveTo>
                    <a:pt x="152194" y="0"/>
                  </a:moveTo>
                  <a:cubicBezTo>
                    <a:pt x="68139" y="0"/>
                    <a:pt x="0" y="67557"/>
                    <a:pt x="0" y="150893"/>
                  </a:cubicBezTo>
                  <a:cubicBezTo>
                    <a:pt x="0" y="164782"/>
                    <a:pt x="11357" y="176042"/>
                    <a:pt x="25366" y="176042"/>
                  </a:cubicBezTo>
                  <a:lnTo>
                    <a:pt x="295134" y="176042"/>
                  </a:lnTo>
                  <a:cubicBezTo>
                    <a:pt x="309143" y="176042"/>
                    <a:pt x="320499" y="164782"/>
                    <a:pt x="320499" y="150893"/>
                  </a:cubicBezTo>
                  <a:cubicBezTo>
                    <a:pt x="320499" y="67557"/>
                    <a:pt x="252360" y="0"/>
                    <a:pt x="168306" y="0"/>
                  </a:cubicBezTo>
                  <a:lnTo>
                    <a:pt x="152194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6"/>
            <p:cNvSpPr/>
            <p:nvPr/>
          </p:nvSpPr>
          <p:spPr>
            <a:xfrm>
              <a:off x="11367263" y="3122850"/>
              <a:ext cx="171201" cy="169737"/>
            </a:xfrm>
            <a:custGeom>
              <a:rect b="b" l="l" r="r" t="t"/>
              <a:pathLst>
                <a:path extrusionOk="0" h="169737" w="171201">
                  <a:moveTo>
                    <a:pt x="171202" y="84869"/>
                  </a:moveTo>
                  <a:cubicBezTo>
                    <a:pt x="171202" y="131741"/>
                    <a:pt x="132876" y="169738"/>
                    <a:pt x="85601" y="169738"/>
                  </a:cubicBezTo>
                  <a:cubicBezTo>
                    <a:pt x="38324" y="169738"/>
                    <a:pt x="0" y="131741"/>
                    <a:pt x="0" y="84869"/>
                  </a:cubicBezTo>
                  <a:cubicBezTo>
                    <a:pt x="0" y="37997"/>
                    <a:pt x="38324" y="0"/>
                    <a:pt x="85601" y="0"/>
                  </a:cubicBezTo>
                  <a:cubicBezTo>
                    <a:pt x="132876" y="0"/>
                    <a:pt x="171202" y="37997"/>
                    <a:pt x="171202" y="848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06"/>
            <p:cNvSpPr/>
            <p:nvPr/>
          </p:nvSpPr>
          <p:spPr>
            <a:xfrm>
              <a:off x="11367263" y="3122850"/>
              <a:ext cx="171201" cy="169737"/>
            </a:xfrm>
            <a:custGeom>
              <a:rect b="b" l="l" r="r" t="t"/>
              <a:pathLst>
                <a:path extrusionOk="0" h="169737" w="171201">
                  <a:moveTo>
                    <a:pt x="85601" y="143938"/>
                  </a:moveTo>
                  <a:cubicBezTo>
                    <a:pt x="118505" y="143938"/>
                    <a:pt x="145179" y="117492"/>
                    <a:pt x="145179" y="84869"/>
                  </a:cubicBezTo>
                  <a:cubicBezTo>
                    <a:pt x="145179" y="52246"/>
                    <a:pt x="118505" y="25800"/>
                    <a:pt x="85601" y="25800"/>
                  </a:cubicBezTo>
                  <a:cubicBezTo>
                    <a:pt x="52697" y="25800"/>
                    <a:pt x="26023" y="52246"/>
                    <a:pt x="26023" y="84869"/>
                  </a:cubicBezTo>
                  <a:cubicBezTo>
                    <a:pt x="26023" y="117492"/>
                    <a:pt x="52697" y="143938"/>
                    <a:pt x="85601" y="143938"/>
                  </a:cubicBezTo>
                  <a:close/>
                  <a:moveTo>
                    <a:pt x="85601" y="169738"/>
                  </a:moveTo>
                  <a:cubicBezTo>
                    <a:pt x="132876" y="169738"/>
                    <a:pt x="171202" y="131741"/>
                    <a:pt x="171202" y="84869"/>
                  </a:cubicBezTo>
                  <a:cubicBezTo>
                    <a:pt x="171202" y="37997"/>
                    <a:pt x="132876" y="0"/>
                    <a:pt x="85601" y="0"/>
                  </a:cubicBezTo>
                  <a:cubicBezTo>
                    <a:pt x="38324" y="0"/>
                    <a:pt x="0" y="37997"/>
                    <a:pt x="0" y="84869"/>
                  </a:cubicBezTo>
                  <a:cubicBezTo>
                    <a:pt x="0" y="131741"/>
                    <a:pt x="38324" y="169738"/>
                    <a:pt x="85601" y="169738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06"/>
            <p:cNvSpPr/>
            <p:nvPr/>
          </p:nvSpPr>
          <p:spPr>
            <a:xfrm>
              <a:off x="11292612" y="3318895"/>
              <a:ext cx="320498" cy="162739"/>
            </a:xfrm>
            <a:custGeom>
              <a:rect b="b" l="l" r="r" t="t"/>
              <a:pathLst>
                <a:path extrusionOk="0" h="162739" w="320498">
                  <a:moveTo>
                    <a:pt x="0" y="138289"/>
                  </a:moveTo>
                  <a:cubicBezTo>
                    <a:pt x="0" y="54568"/>
                    <a:pt x="68108" y="0"/>
                    <a:pt x="152550" y="0"/>
                  </a:cubicBezTo>
                  <a:lnTo>
                    <a:pt x="167253" y="0"/>
                  </a:lnTo>
                  <a:cubicBezTo>
                    <a:pt x="251694" y="0"/>
                    <a:pt x="320498" y="54568"/>
                    <a:pt x="320498" y="138289"/>
                  </a:cubicBezTo>
                  <a:cubicBezTo>
                    <a:pt x="320498" y="151793"/>
                    <a:pt x="309458" y="162740"/>
                    <a:pt x="295835" y="162740"/>
                  </a:cubicBezTo>
                  <a:lnTo>
                    <a:pt x="24661" y="162740"/>
                  </a:lnTo>
                  <a:cubicBezTo>
                    <a:pt x="11041" y="162740"/>
                    <a:pt x="0" y="151793"/>
                    <a:pt x="0" y="138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6"/>
            <p:cNvSpPr/>
            <p:nvPr/>
          </p:nvSpPr>
          <p:spPr>
            <a:xfrm>
              <a:off x="11292612" y="3305594"/>
              <a:ext cx="320498" cy="176041"/>
            </a:xfrm>
            <a:custGeom>
              <a:rect b="b" l="l" r="r" t="t"/>
              <a:pathLst>
                <a:path extrusionOk="0" h="176041" w="320498">
                  <a:moveTo>
                    <a:pt x="167601" y="25800"/>
                  </a:moveTo>
                  <a:lnTo>
                    <a:pt x="152898" y="25800"/>
                  </a:lnTo>
                  <a:cubicBezTo>
                    <a:pt x="83282" y="25800"/>
                    <a:pt x="26760" y="81391"/>
                    <a:pt x="26030" y="150241"/>
                  </a:cubicBezTo>
                  <a:lnTo>
                    <a:pt x="294469" y="150241"/>
                  </a:lnTo>
                  <a:cubicBezTo>
                    <a:pt x="293741" y="81391"/>
                    <a:pt x="237219" y="25800"/>
                    <a:pt x="167601" y="25800"/>
                  </a:cubicBezTo>
                  <a:close/>
                  <a:moveTo>
                    <a:pt x="152898" y="0"/>
                  </a:moveTo>
                  <a:cubicBezTo>
                    <a:pt x="68455" y="0"/>
                    <a:pt x="0" y="67870"/>
                    <a:pt x="0" y="151591"/>
                  </a:cubicBezTo>
                  <a:cubicBezTo>
                    <a:pt x="0" y="165095"/>
                    <a:pt x="11041" y="176042"/>
                    <a:pt x="24661" y="176042"/>
                  </a:cubicBezTo>
                  <a:lnTo>
                    <a:pt x="295835" y="176042"/>
                  </a:lnTo>
                  <a:cubicBezTo>
                    <a:pt x="309458" y="176042"/>
                    <a:pt x="320498" y="165095"/>
                    <a:pt x="320498" y="151591"/>
                  </a:cubicBezTo>
                  <a:cubicBezTo>
                    <a:pt x="320498" y="67870"/>
                    <a:pt x="252045" y="0"/>
                    <a:pt x="167601" y="0"/>
                  </a:cubicBezTo>
                  <a:lnTo>
                    <a:pt x="152898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06"/>
            <p:cNvSpPr/>
            <p:nvPr/>
          </p:nvSpPr>
          <p:spPr>
            <a:xfrm>
              <a:off x="11015662" y="3302237"/>
              <a:ext cx="445918" cy="253845"/>
            </a:xfrm>
            <a:custGeom>
              <a:rect b="b" l="l" r="r" t="t"/>
              <a:pathLst>
                <a:path extrusionOk="0" h="253845" w="445918">
                  <a:moveTo>
                    <a:pt x="0" y="212853"/>
                  </a:moveTo>
                  <a:cubicBezTo>
                    <a:pt x="0" y="95298"/>
                    <a:pt x="96119" y="0"/>
                    <a:pt x="214688" y="0"/>
                  </a:cubicBezTo>
                  <a:lnTo>
                    <a:pt x="231230" y="0"/>
                  </a:lnTo>
                  <a:cubicBezTo>
                    <a:pt x="349799" y="0"/>
                    <a:pt x="445919" y="95298"/>
                    <a:pt x="445919" y="212853"/>
                  </a:cubicBezTo>
                  <a:lnTo>
                    <a:pt x="445919" y="221595"/>
                  </a:lnTo>
                  <a:cubicBezTo>
                    <a:pt x="445919" y="239406"/>
                    <a:pt x="431355" y="253845"/>
                    <a:pt x="413390" y="253845"/>
                  </a:cubicBezTo>
                  <a:lnTo>
                    <a:pt x="32529" y="253845"/>
                  </a:lnTo>
                  <a:cubicBezTo>
                    <a:pt x="14564" y="253845"/>
                    <a:pt x="0" y="239406"/>
                    <a:pt x="0" y="221595"/>
                  </a:cubicBezTo>
                  <a:lnTo>
                    <a:pt x="0" y="212853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6"/>
            <p:cNvSpPr/>
            <p:nvPr/>
          </p:nvSpPr>
          <p:spPr>
            <a:xfrm>
              <a:off x="11015662" y="3302237"/>
              <a:ext cx="445918" cy="253845"/>
            </a:xfrm>
            <a:custGeom>
              <a:rect b="b" l="l" r="r" t="t"/>
              <a:pathLst>
                <a:path extrusionOk="0" h="253845" w="445918">
                  <a:moveTo>
                    <a:pt x="231230" y="25800"/>
                  </a:moveTo>
                  <a:lnTo>
                    <a:pt x="214688" y="25800"/>
                  </a:lnTo>
                  <a:cubicBezTo>
                    <a:pt x="110491" y="25800"/>
                    <a:pt x="26023" y="109547"/>
                    <a:pt x="26023" y="212853"/>
                  </a:cubicBezTo>
                  <a:lnTo>
                    <a:pt x="26023" y="221595"/>
                  </a:lnTo>
                  <a:cubicBezTo>
                    <a:pt x="26023" y="225157"/>
                    <a:pt x="28935" y="228045"/>
                    <a:pt x="32529" y="228045"/>
                  </a:cubicBezTo>
                  <a:lnTo>
                    <a:pt x="413390" y="228045"/>
                  </a:lnTo>
                  <a:cubicBezTo>
                    <a:pt x="416983" y="228045"/>
                    <a:pt x="419896" y="225157"/>
                    <a:pt x="419896" y="221595"/>
                  </a:cubicBezTo>
                  <a:lnTo>
                    <a:pt x="419896" y="212853"/>
                  </a:lnTo>
                  <a:cubicBezTo>
                    <a:pt x="419896" y="109547"/>
                    <a:pt x="335427" y="25800"/>
                    <a:pt x="231230" y="25800"/>
                  </a:cubicBezTo>
                  <a:close/>
                  <a:moveTo>
                    <a:pt x="214688" y="0"/>
                  </a:moveTo>
                  <a:cubicBezTo>
                    <a:pt x="96119" y="0"/>
                    <a:pt x="0" y="95298"/>
                    <a:pt x="0" y="212853"/>
                  </a:cubicBezTo>
                  <a:lnTo>
                    <a:pt x="0" y="221595"/>
                  </a:lnTo>
                  <a:cubicBezTo>
                    <a:pt x="0" y="239406"/>
                    <a:pt x="14564" y="253845"/>
                    <a:pt x="32529" y="253845"/>
                  </a:cubicBezTo>
                  <a:lnTo>
                    <a:pt x="413390" y="253845"/>
                  </a:lnTo>
                  <a:cubicBezTo>
                    <a:pt x="431355" y="253845"/>
                    <a:pt x="445919" y="239406"/>
                    <a:pt x="445919" y="221595"/>
                  </a:cubicBezTo>
                  <a:lnTo>
                    <a:pt x="445919" y="212853"/>
                  </a:lnTo>
                  <a:cubicBezTo>
                    <a:pt x="445919" y="95298"/>
                    <a:pt x="349799" y="0"/>
                    <a:pt x="231230" y="0"/>
                  </a:cubicBezTo>
                  <a:lnTo>
                    <a:pt x="214688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6"/>
            <p:cNvSpPr/>
            <p:nvPr/>
          </p:nvSpPr>
          <p:spPr>
            <a:xfrm>
              <a:off x="11225770" y="3368941"/>
              <a:ext cx="26022" cy="110522"/>
            </a:xfrm>
            <a:custGeom>
              <a:rect b="b" l="l" r="r" t="t"/>
              <a:pathLst>
                <a:path extrusionOk="0" h="110522" w="26022">
                  <a:moveTo>
                    <a:pt x="13011" y="0"/>
                  </a:moveTo>
                  <a:cubicBezTo>
                    <a:pt x="20197" y="0"/>
                    <a:pt x="26023" y="5775"/>
                    <a:pt x="26023" y="12900"/>
                  </a:cubicBezTo>
                  <a:lnTo>
                    <a:pt x="26023" y="97623"/>
                  </a:lnTo>
                  <a:cubicBezTo>
                    <a:pt x="26023" y="104748"/>
                    <a:pt x="20197" y="110523"/>
                    <a:pt x="13011" y="110523"/>
                  </a:cubicBezTo>
                  <a:cubicBezTo>
                    <a:pt x="5825" y="110523"/>
                    <a:pt x="0" y="104748"/>
                    <a:pt x="0" y="97623"/>
                  </a:cubicBezTo>
                  <a:lnTo>
                    <a:pt x="0" y="12900"/>
                  </a:lnTo>
                  <a:cubicBezTo>
                    <a:pt x="0" y="5775"/>
                    <a:pt x="5825" y="0"/>
                    <a:pt x="1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06"/>
          <p:cNvSpPr/>
          <p:nvPr/>
        </p:nvSpPr>
        <p:spPr>
          <a:xfrm>
            <a:off x="9984891" y="3061784"/>
            <a:ext cx="208929" cy="209134"/>
          </a:xfrm>
          <a:custGeom>
            <a:rect b="b" l="l" r="r" t="t"/>
            <a:pathLst>
              <a:path extrusionOk="0" h="209134" w="208929">
                <a:moveTo>
                  <a:pt x="208929" y="104568"/>
                </a:moveTo>
                <a:cubicBezTo>
                  <a:pt x="208929" y="162319"/>
                  <a:pt x="162159" y="209135"/>
                  <a:pt x="104465" y="209135"/>
                </a:cubicBezTo>
                <a:cubicBezTo>
                  <a:pt x="46771" y="209135"/>
                  <a:pt x="0" y="162319"/>
                  <a:pt x="0" y="104568"/>
                </a:cubicBezTo>
                <a:cubicBezTo>
                  <a:pt x="0" y="46816"/>
                  <a:pt x="46771" y="0"/>
                  <a:pt x="104465" y="0"/>
                </a:cubicBezTo>
                <a:cubicBezTo>
                  <a:pt x="162159" y="0"/>
                  <a:pt x="208929" y="46816"/>
                  <a:pt x="208929" y="10456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6"/>
          <p:cNvSpPr/>
          <p:nvPr/>
        </p:nvSpPr>
        <p:spPr>
          <a:xfrm>
            <a:off x="9984891" y="3061784"/>
            <a:ext cx="208929" cy="209134"/>
          </a:xfrm>
          <a:custGeom>
            <a:rect b="b" l="l" r="r" t="t"/>
            <a:pathLst>
              <a:path extrusionOk="0" h="209134" w="208929">
                <a:moveTo>
                  <a:pt x="104465" y="183334"/>
                </a:moveTo>
                <a:cubicBezTo>
                  <a:pt x="147924" y="183334"/>
                  <a:pt x="183154" y="148069"/>
                  <a:pt x="183154" y="104568"/>
                </a:cubicBezTo>
                <a:cubicBezTo>
                  <a:pt x="183154" y="61066"/>
                  <a:pt x="147924" y="25800"/>
                  <a:pt x="104465" y="25800"/>
                </a:cubicBezTo>
                <a:cubicBezTo>
                  <a:pt x="61005" y="25800"/>
                  <a:pt x="25775" y="61066"/>
                  <a:pt x="25775" y="104568"/>
                </a:cubicBezTo>
                <a:cubicBezTo>
                  <a:pt x="25775" y="148069"/>
                  <a:pt x="61005" y="183334"/>
                  <a:pt x="104465" y="183334"/>
                </a:cubicBezTo>
                <a:close/>
                <a:moveTo>
                  <a:pt x="104465" y="209135"/>
                </a:moveTo>
                <a:cubicBezTo>
                  <a:pt x="162159" y="209135"/>
                  <a:pt x="208929" y="162319"/>
                  <a:pt x="208929" y="104568"/>
                </a:cubicBezTo>
                <a:cubicBezTo>
                  <a:pt x="208929" y="46816"/>
                  <a:pt x="162159" y="0"/>
                  <a:pt x="104465" y="0"/>
                </a:cubicBezTo>
                <a:cubicBezTo>
                  <a:pt x="46771" y="0"/>
                  <a:pt x="0" y="46816"/>
                  <a:pt x="0" y="104568"/>
                </a:cubicBezTo>
                <a:cubicBezTo>
                  <a:pt x="0" y="162319"/>
                  <a:pt x="46771" y="209135"/>
                  <a:pt x="104465" y="20913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6"/>
          <p:cNvSpPr/>
          <p:nvPr/>
        </p:nvSpPr>
        <p:spPr>
          <a:xfrm>
            <a:off x="9868510" y="3302236"/>
            <a:ext cx="441673" cy="253845"/>
          </a:xfrm>
          <a:custGeom>
            <a:rect b="b" l="l" r="r" t="t"/>
            <a:pathLst>
              <a:path extrusionOk="0" h="253845" w="441673">
                <a:moveTo>
                  <a:pt x="220837" y="0"/>
                </a:moveTo>
                <a:cubicBezTo>
                  <a:pt x="98872" y="0"/>
                  <a:pt x="0" y="99897"/>
                  <a:pt x="0" y="221982"/>
                </a:cubicBezTo>
                <a:cubicBezTo>
                  <a:pt x="0" y="239507"/>
                  <a:pt x="14192" y="253846"/>
                  <a:pt x="31700" y="253846"/>
                </a:cubicBezTo>
                <a:lnTo>
                  <a:pt x="409974" y="253846"/>
                </a:lnTo>
                <a:cubicBezTo>
                  <a:pt x="427481" y="253846"/>
                  <a:pt x="441674" y="239507"/>
                  <a:pt x="441674" y="221982"/>
                </a:cubicBezTo>
                <a:cubicBezTo>
                  <a:pt x="441674" y="99897"/>
                  <a:pt x="342801" y="0"/>
                  <a:pt x="220837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6"/>
          <p:cNvSpPr/>
          <p:nvPr/>
        </p:nvSpPr>
        <p:spPr>
          <a:xfrm>
            <a:off x="10075100" y="3367135"/>
            <a:ext cx="25774" cy="108462"/>
          </a:xfrm>
          <a:custGeom>
            <a:rect b="b" l="l" r="r" t="t"/>
            <a:pathLst>
              <a:path extrusionOk="0" h="108462" w="25774">
                <a:moveTo>
                  <a:pt x="12887" y="0"/>
                </a:moveTo>
                <a:cubicBezTo>
                  <a:pt x="20005" y="0"/>
                  <a:pt x="25775" y="5775"/>
                  <a:pt x="25775" y="12900"/>
                </a:cubicBezTo>
                <a:lnTo>
                  <a:pt x="25775" y="95562"/>
                </a:lnTo>
                <a:cubicBezTo>
                  <a:pt x="25775" y="102687"/>
                  <a:pt x="20005" y="108462"/>
                  <a:pt x="12887" y="108462"/>
                </a:cubicBezTo>
                <a:cubicBezTo>
                  <a:pt x="5770" y="108462"/>
                  <a:pt x="0" y="102687"/>
                  <a:pt x="0" y="95562"/>
                </a:cubicBezTo>
                <a:lnTo>
                  <a:pt x="0" y="12900"/>
                </a:lnTo>
                <a:cubicBezTo>
                  <a:pt x="0" y="5775"/>
                  <a:pt x="5770" y="0"/>
                  <a:pt x="128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6"/>
          <p:cNvSpPr/>
          <p:nvPr/>
        </p:nvSpPr>
        <p:spPr>
          <a:xfrm>
            <a:off x="8729686" y="3036348"/>
            <a:ext cx="440641" cy="549218"/>
          </a:xfrm>
          <a:custGeom>
            <a:rect b="b" l="l" r="r" t="t"/>
            <a:pathLst>
              <a:path extrusionOk="0" h="549218" w="440641">
                <a:moveTo>
                  <a:pt x="220321" y="0"/>
                </a:moveTo>
                <a:cubicBezTo>
                  <a:pt x="162236" y="0"/>
                  <a:pt x="109189" y="6390"/>
                  <a:pt x="70266" y="16978"/>
                </a:cubicBezTo>
                <a:cubicBezTo>
                  <a:pt x="50898" y="22246"/>
                  <a:pt x="34292" y="28748"/>
                  <a:pt x="22226" y="36508"/>
                </a:cubicBezTo>
                <a:cubicBezTo>
                  <a:pt x="10750" y="43888"/>
                  <a:pt x="0" y="54681"/>
                  <a:pt x="0" y="69336"/>
                </a:cubicBezTo>
                <a:lnTo>
                  <a:pt x="0" y="167062"/>
                </a:lnTo>
                <a:cubicBezTo>
                  <a:pt x="15" y="180322"/>
                  <a:pt x="8830" y="190416"/>
                  <a:pt x="19015" y="197683"/>
                </a:cubicBezTo>
                <a:cubicBezTo>
                  <a:pt x="8823" y="204954"/>
                  <a:pt x="0" y="215060"/>
                  <a:pt x="0" y="228336"/>
                </a:cubicBezTo>
                <a:lnTo>
                  <a:pt x="0" y="326062"/>
                </a:lnTo>
                <a:cubicBezTo>
                  <a:pt x="13" y="337824"/>
                  <a:pt x="6949" y="347094"/>
                  <a:pt x="15624" y="354110"/>
                </a:cubicBezTo>
                <a:cubicBezTo>
                  <a:pt x="6942" y="361132"/>
                  <a:pt x="0" y="370413"/>
                  <a:pt x="0" y="382190"/>
                </a:cubicBezTo>
                <a:lnTo>
                  <a:pt x="0" y="479916"/>
                </a:lnTo>
                <a:cubicBezTo>
                  <a:pt x="17" y="494563"/>
                  <a:pt x="10770" y="505347"/>
                  <a:pt x="22248" y="512724"/>
                </a:cubicBezTo>
                <a:cubicBezTo>
                  <a:pt x="34316" y="520481"/>
                  <a:pt x="50921" y="526981"/>
                  <a:pt x="70289" y="532247"/>
                </a:cubicBezTo>
                <a:cubicBezTo>
                  <a:pt x="109209" y="542831"/>
                  <a:pt x="162247" y="549219"/>
                  <a:pt x="220321" y="549219"/>
                </a:cubicBezTo>
                <a:cubicBezTo>
                  <a:pt x="278394" y="549219"/>
                  <a:pt x="331432" y="542831"/>
                  <a:pt x="370352" y="532247"/>
                </a:cubicBezTo>
                <a:cubicBezTo>
                  <a:pt x="389720" y="526981"/>
                  <a:pt x="406325" y="520481"/>
                  <a:pt x="418394" y="512724"/>
                </a:cubicBezTo>
                <a:cubicBezTo>
                  <a:pt x="429871" y="505347"/>
                  <a:pt x="440625" y="494563"/>
                  <a:pt x="440641" y="479916"/>
                </a:cubicBezTo>
                <a:lnTo>
                  <a:pt x="440641" y="382190"/>
                </a:lnTo>
                <a:cubicBezTo>
                  <a:pt x="440641" y="370413"/>
                  <a:pt x="433700" y="361132"/>
                  <a:pt x="425018" y="354110"/>
                </a:cubicBezTo>
                <a:cubicBezTo>
                  <a:pt x="433692" y="347094"/>
                  <a:pt x="440628" y="337824"/>
                  <a:pt x="440641" y="326062"/>
                </a:cubicBezTo>
                <a:lnTo>
                  <a:pt x="440641" y="228336"/>
                </a:lnTo>
                <a:cubicBezTo>
                  <a:pt x="440641" y="215060"/>
                  <a:pt x="431819" y="204954"/>
                  <a:pt x="421627" y="197683"/>
                </a:cubicBezTo>
                <a:cubicBezTo>
                  <a:pt x="431812" y="190416"/>
                  <a:pt x="440626" y="180322"/>
                  <a:pt x="440641" y="167062"/>
                </a:cubicBezTo>
                <a:lnTo>
                  <a:pt x="440641" y="69336"/>
                </a:lnTo>
                <a:cubicBezTo>
                  <a:pt x="440641" y="54681"/>
                  <a:pt x="429891" y="43888"/>
                  <a:pt x="418415" y="36508"/>
                </a:cubicBezTo>
                <a:cubicBezTo>
                  <a:pt x="406349" y="28748"/>
                  <a:pt x="389744" y="22246"/>
                  <a:pt x="370375" y="16978"/>
                </a:cubicBezTo>
                <a:cubicBezTo>
                  <a:pt x="331452" y="6390"/>
                  <a:pt x="278405" y="0"/>
                  <a:pt x="22032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6"/>
          <p:cNvSpPr/>
          <p:nvPr/>
        </p:nvSpPr>
        <p:spPr>
          <a:xfrm>
            <a:off x="8872997" y="3129871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6"/>
                  <a:pt x="237130" y="25242"/>
                </a:cubicBezTo>
                <a:cubicBezTo>
                  <a:pt x="197481" y="37591"/>
                  <a:pt x="140178" y="45150"/>
                  <a:pt x="77011" y="45150"/>
                </a:cubicBezTo>
                <a:cubicBezTo>
                  <a:pt x="54267" y="45150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8"/>
                </a:cubicBezTo>
                <a:cubicBezTo>
                  <a:pt x="676" y="21255"/>
                  <a:pt x="6930" y="16004"/>
                  <a:pt x="14020" y="16630"/>
                </a:cubicBezTo>
                <a:cubicBezTo>
                  <a:pt x="33824" y="18380"/>
                  <a:pt x="54996" y="19329"/>
                  <a:pt x="77011" y="19329"/>
                </a:cubicBezTo>
                <a:cubicBezTo>
                  <a:pt x="138536" y="19329"/>
                  <a:pt x="193076" y="11923"/>
                  <a:pt x="229478" y="586"/>
                </a:cubicBezTo>
                <a:cubicBezTo>
                  <a:pt x="236274" y="-1532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6"/>
          <p:cNvSpPr/>
          <p:nvPr/>
        </p:nvSpPr>
        <p:spPr>
          <a:xfrm>
            <a:off x="8872997" y="3279649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5"/>
                  <a:pt x="237130" y="25242"/>
                </a:cubicBezTo>
                <a:cubicBezTo>
                  <a:pt x="197481" y="37591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6"/>
          <p:cNvSpPr/>
          <p:nvPr/>
        </p:nvSpPr>
        <p:spPr>
          <a:xfrm>
            <a:off x="8872997" y="3456868"/>
            <a:ext cx="246194" cy="45149"/>
          </a:xfrm>
          <a:custGeom>
            <a:rect b="b" l="l" r="r" t="t"/>
            <a:pathLst>
              <a:path extrusionOk="0" h="45149" w="246194">
                <a:moveTo>
                  <a:pt x="245610" y="9081"/>
                </a:moveTo>
                <a:cubicBezTo>
                  <a:pt x="247724" y="15890"/>
                  <a:pt x="243926" y="23126"/>
                  <a:pt x="237130" y="25243"/>
                </a:cubicBezTo>
                <a:cubicBezTo>
                  <a:pt x="197481" y="37592"/>
                  <a:pt x="140178" y="45149"/>
                  <a:pt x="77011" y="45149"/>
                </a:cubicBezTo>
                <a:cubicBezTo>
                  <a:pt x="54267" y="45149"/>
                  <a:pt x="32338" y="44170"/>
                  <a:pt x="11756" y="42352"/>
                </a:cubicBezTo>
                <a:cubicBezTo>
                  <a:pt x="4666" y="41726"/>
                  <a:pt x="-575" y="35460"/>
                  <a:pt x="51" y="28357"/>
                </a:cubicBezTo>
                <a:cubicBezTo>
                  <a:pt x="676" y="21255"/>
                  <a:pt x="6930" y="16005"/>
                  <a:pt x="14020" y="16631"/>
                </a:cubicBezTo>
                <a:cubicBezTo>
                  <a:pt x="33824" y="18380"/>
                  <a:pt x="54996" y="19328"/>
                  <a:pt x="77011" y="19328"/>
                </a:cubicBezTo>
                <a:cubicBezTo>
                  <a:pt x="138536" y="19328"/>
                  <a:pt x="193076" y="11923"/>
                  <a:pt x="229478" y="585"/>
                </a:cubicBezTo>
                <a:cubicBezTo>
                  <a:pt x="236274" y="-1531"/>
                  <a:pt x="243497" y="2272"/>
                  <a:pt x="245610" y="9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6"/>
          <p:cNvSpPr/>
          <p:nvPr/>
        </p:nvSpPr>
        <p:spPr>
          <a:xfrm>
            <a:off x="7517667" y="3035520"/>
            <a:ext cx="571278" cy="506872"/>
          </a:xfrm>
          <a:custGeom>
            <a:rect b="b" l="l" r="r" t="t"/>
            <a:pathLst>
              <a:path extrusionOk="0" h="506872" w="571278">
                <a:moveTo>
                  <a:pt x="234988" y="3795"/>
                </a:moveTo>
                <a:cubicBezTo>
                  <a:pt x="229906" y="-1265"/>
                  <a:pt x="221668" y="-1265"/>
                  <a:pt x="216587" y="3795"/>
                </a:cubicBezTo>
                <a:cubicBezTo>
                  <a:pt x="211505" y="8855"/>
                  <a:pt x="211505" y="17058"/>
                  <a:pt x="216587" y="22118"/>
                </a:cubicBezTo>
                <a:lnTo>
                  <a:pt x="276447" y="81726"/>
                </a:lnTo>
                <a:lnTo>
                  <a:pt x="294849" y="81726"/>
                </a:lnTo>
                <a:lnTo>
                  <a:pt x="354709" y="22118"/>
                </a:lnTo>
                <a:cubicBezTo>
                  <a:pt x="359791" y="17058"/>
                  <a:pt x="359791" y="8855"/>
                  <a:pt x="354709" y="3795"/>
                </a:cubicBezTo>
                <a:cubicBezTo>
                  <a:pt x="349628" y="-1265"/>
                  <a:pt x="341389" y="-1265"/>
                  <a:pt x="336308" y="3795"/>
                </a:cubicBezTo>
                <a:lnTo>
                  <a:pt x="285648" y="54241"/>
                </a:lnTo>
                <a:lnTo>
                  <a:pt x="234988" y="3795"/>
                </a:lnTo>
                <a:close/>
                <a:moveTo>
                  <a:pt x="0" y="131808"/>
                </a:moveTo>
                <a:cubicBezTo>
                  <a:pt x="0" y="113919"/>
                  <a:pt x="14563" y="99416"/>
                  <a:pt x="32529" y="99416"/>
                </a:cubicBezTo>
                <a:lnTo>
                  <a:pt x="538750" y="99416"/>
                </a:lnTo>
                <a:cubicBezTo>
                  <a:pt x="556716" y="99416"/>
                  <a:pt x="571279" y="113919"/>
                  <a:pt x="571279" y="131808"/>
                </a:cubicBezTo>
                <a:lnTo>
                  <a:pt x="571279" y="474481"/>
                </a:lnTo>
                <a:cubicBezTo>
                  <a:pt x="571279" y="492370"/>
                  <a:pt x="556716" y="506873"/>
                  <a:pt x="538750" y="506873"/>
                </a:cubicBezTo>
                <a:lnTo>
                  <a:pt x="32529" y="506873"/>
                </a:lnTo>
                <a:cubicBezTo>
                  <a:pt x="14563" y="506873"/>
                  <a:pt x="0" y="492370"/>
                  <a:pt x="0" y="474481"/>
                </a:cubicBezTo>
                <a:lnTo>
                  <a:pt x="0" y="131808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6"/>
          <p:cNvSpPr/>
          <p:nvPr/>
        </p:nvSpPr>
        <p:spPr>
          <a:xfrm>
            <a:off x="6420070" y="2990200"/>
            <a:ext cx="485429" cy="635075"/>
          </a:xfrm>
          <a:custGeom>
            <a:rect b="b" l="l" r="r" t="t"/>
            <a:pathLst>
              <a:path extrusionOk="0" h="635075" w="485429">
                <a:moveTo>
                  <a:pt x="32106" y="635075"/>
                </a:moveTo>
                <a:cubicBezTo>
                  <a:pt x="14374" y="635075"/>
                  <a:pt x="0" y="620561"/>
                  <a:pt x="0" y="602656"/>
                </a:cubicBezTo>
                <a:lnTo>
                  <a:pt x="0" y="32419"/>
                </a:lnTo>
                <a:cubicBezTo>
                  <a:pt x="0" y="14515"/>
                  <a:pt x="14374" y="0"/>
                  <a:pt x="32106" y="0"/>
                </a:cubicBezTo>
                <a:lnTo>
                  <a:pt x="453324" y="0"/>
                </a:lnTo>
                <a:cubicBezTo>
                  <a:pt x="471055" y="0"/>
                  <a:pt x="485430" y="14515"/>
                  <a:pt x="485430" y="32419"/>
                </a:cubicBezTo>
                <a:lnTo>
                  <a:pt x="485430" y="602656"/>
                </a:lnTo>
                <a:cubicBezTo>
                  <a:pt x="485430" y="620561"/>
                  <a:pt x="471055" y="635075"/>
                  <a:pt x="453324" y="635075"/>
                </a:cubicBezTo>
                <a:lnTo>
                  <a:pt x="32106" y="635075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6"/>
          <p:cNvSpPr/>
          <p:nvPr/>
        </p:nvSpPr>
        <p:spPr>
          <a:xfrm>
            <a:off x="6608787" y="3549067"/>
            <a:ext cx="107976" cy="25935"/>
          </a:xfrm>
          <a:custGeom>
            <a:rect b="b" l="l" r="r" t="t"/>
            <a:pathLst>
              <a:path extrusionOk="0" h="25935" w="107976">
                <a:moveTo>
                  <a:pt x="0" y="12968"/>
                </a:moveTo>
                <a:cubicBezTo>
                  <a:pt x="0" y="20130"/>
                  <a:pt x="5750" y="25935"/>
                  <a:pt x="12842" y="25935"/>
                </a:cubicBezTo>
                <a:lnTo>
                  <a:pt x="95134" y="25935"/>
                </a:lnTo>
                <a:cubicBezTo>
                  <a:pt x="102227" y="25935"/>
                  <a:pt x="107977" y="20130"/>
                  <a:pt x="107977" y="12968"/>
                </a:cubicBezTo>
                <a:cubicBezTo>
                  <a:pt x="107977" y="5806"/>
                  <a:pt x="102227" y="0"/>
                  <a:pt x="95134" y="0"/>
                </a:cubicBezTo>
                <a:lnTo>
                  <a:pt x="12842" y="0"/>
                </a:lnTo>
                <a:cubicBezTo>
                  <a:pt x="5750" y="0"/>
                  <a:pt x="0" y="5806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6"/>
          <p:cNvSpPr/>
          <p:nvPr/>
        </p:nvSpPr>
        <p:spPr>
          <a:xfrm>
            <a:off x="5339579" y="2990192"/>
            <a:ext cx="383570" cy="635075"/>
          </a:xfrm>
          <a:custGeom>
            <a:rect b="b" l="l" r="r" t="t"/>
            <a:pathLst>
              <a:path extrusionOk="0" h="635075" w="383570">
                <a:moveTo>
                  <a:pt x="32529" y="0"/>
                </a:moveTo>
                <a:cubicBezTo>
                  <a:pt x="14564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9" y="635075"/>
                </a:cubicBezTo>
                <a:lnTo>
                  <a:pt x="351042" y="635075"/>
                </a:lnTo>
                <a:cubicBezTo>
                  <a:pt x="369007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2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6"/>
          <p:cNvSpPr/>
          <p:nvPr/>
        </p:nvSpPr>
        <p:spPr>
          <a:xfrm>
            <a:off x="5510261" y="3061412"/>
            <a:ext cx="39034" cy="38902"/>
          </a:xfrm>
          <a:custGeom>
            <a:rect b="b" l="l" r="r" t="t"/>
            <a:pathLst>
              <a:path extrusionOk="0" h="38902" w="39034">
                <a:moveTo>
                  <a:pt x="39034" y="19451"/>
                </a:moveTo>
                <a:cubicBezTo>
                  <a:pt x="39034" y="30194"/>
                  <a:pt x="30296" y="38903"/>
                  <a:pt x="19517" y="38903"/>
                </a:cubicBezTo>
                <a:cubicBezTo>
                  <a:pt x="8738" y="38903"/>
                  <a:pt x="0" y="30194"/>
                  <a:pt x="0" y="19451"/>
                </a:cubicBezTo>
                <a:cubicBezTo>
                  <a:pt x="0" y="8709"/>
                  <a:pt x="8738" y="0"/>
                  <a:pt x="19517" y="0"/>
                </a:cubicBezTo>
                <a:cubicBezTo>
                  <a:pt x="30296" y="0"/>
                  <a:pt x="39034" y="8709"/>
                  <a:pt x="39034" y="19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6"/>
          <p:cNvSpPr/>
          <p:nvPr/>
        </p:nvSpPr>
        <p:spPr>
          <a:xfrm>
            <a:off x="4196406" y="2990192"/>
            <a:ext cx="383569" cy="635075"/>
          </a:xfrm>
          <a:custGeom>
            <a:rect b="b" l="l" r="r" t="t"/>
            <a:pathLst>
              <a:path extrusionOk="0" h="635075" w="383569">
                <a:moveTo>
                  <a:pt x="32529" y="0"/>
                </a:moveTo>
                <a:cubicBezTo>
                  <a:pt x="14563" y="0"/>
                  <a:pt x="0" y="14515"/>
                  <a:pt x="0" y="32419"/>
                </a:cubicBezTo>
                <a:lnTo>
                  <a:pt x="0" y="602656"/>
                </a:lnTo>
                <a:cubicBezTo>
                  <a:pt x="0" y="620561"/>
                  <a:pt x="14563" y="635075"/>
                  <a:pt x="32528" y="635075"/>
                </a:cubicBezTo>
                <a:lnTo>
                  <a:pt x="351041" y="635075"/>
                </a:lnTo>
                <a:cubicBezTo>
                  <a:pt x="369006" y="635075"/>
                  <a:pt x="383570" y="620561"/>
                  <a:pt x="383570" y="602656"/>
                </a:cubicBezTo>
                <a:lnTo>
                  <a:pt x="383570" y="32419"/>
                </a:lnTo>
                <a:cubicBezTo>
                  <a:pt x="383570" y="14514"/>
                  <a:pt x="369007" y="0"/>
                  <a:pt x="351041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6"/>
          <p:cNvSpPr/>
          <p:nvPr/>
        </p:nvSpPr>
        <p:spPr>
          <a:xfrm>
            <a:off x="4333483" y="3067896"/>
            <a:ext cx="109397" cy="25935"/>
          </a:xfrm>
          <a:custGeom>
            <a:rect b="b" l="l" r="r" t="t"/>
            <a:pathLst>
              <a:path extrusionOk="0" h="25935" w="109397">
                <a:moveTo>
                  <a:pt x="0" y="12968"/>
                </a:moveTo>
                <a:cubicBezTo>
                  <a:pt x="0" y="5806"/>
                  <a:pt x="5825" y="0"/>
                  <a:pt x="13011" y="0"/>
                </a:cubicBezTo>
                <a:lnTo>
                  <a:pt x="96386" y="0"/>
                </a:lnTo>
                <a:cubicBezTo>
                  <a:pt x="103572" y="0"/>
                  <a:pt x="109397" y="5806"/>
                  <a:pt x="109397" y="12968"/>
                </a:cubicBezTo>
                <a:cubicBezTo>
                  <a:pt x="109397" y="20130"/>
                  <a:pt x="103572" y="25935"/>
                  <a:pt x="96386" y="25935"/>
                </a:cubicBezTo>
                <a:lnTo>
                  <a:pt x="13011" y="25935"/>
                </a:lnTo>
                <a:cubicBezTo>
                  <a:pt x="5825" y="25935"/>
                  <a:pt x="0" y="20130"/>
                  <a:pt x="0" y="129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6"/>
          <p:cNvSpPr/>
          <p:nvPr/>
        </p:nvSpPr>
        <p:spPr>
          <a:xfrm>
            <a:off x="2935589" y="3088034"/>
            <a:ext cx="630180" cy="439453"/>
          </a:xfrm>
          <a:custGeom>
            <a:rect b="b" l="l" r="r" t="t"/>
            <a:pathLst>
              <a:path extrusionOk="0" h="439453" w="630180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1"/>
                  <a:pt x="14464" y="439453"/>
                  <a:pt x="32307" y="439453"/>
                </a:cubicBezTo>
                <a:lnTo>
                  <a:pt x="597873" y="439453"/>
                </a:lnTo>
                <a:cubicBezTo>
                  <a:pt x="615716" y="439453"/>
                  <a:pt x="630181" y="425101"/>
                  <a:pt x="630181" y="407396"/>
                </a:cubicBezTo>
                <a:lnTo>
                  <a:pt x="630181" y="32057"/>
                </a:lnTo>
                <a:cubicBezTo>
                  <a:pt x="630181" y="14352"/>
                  <a:pt x="615716" y="0"/>
                  <a:pt x="597873" y="0"/>
                </a:cubicBezTo>
                <a:lnTo>
                  <a:pt x="32307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6"/>
          <p:cNvSpPr/>
          <p:nvPr/>
        </p:nvSpPr>
        <p:spPr>
          <a:xfrm>
            <a:off x="3010261" y="3165673"/>
            <a:ext cx="484986" cy="25645"/>
          </a:xfrm>
          <a:custGeom>
            <a:rect b="b" l="l" r="r" t="t"/>
            <a:pathLst>
              <a:path extrusionOk="0" h="25645" w="484986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472064" y="0"/>
                </a:lnTo>
                <a:cubicBezTo>
                  <a:pt x="479201" y="0"/>
                  <a:pt x="484987" y="5741"/>
                  <a:pt x="484987" y="12823"/>
                </a:cubicBezTo>
                <a:cubicBezTo>
                  <a:pt x="484987" y="19904"/>
                  <a:pt x="479201" y="25646"/>
                  <a:pt x="472064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6"/>
          <p:cNvSpPr/>
          <p:nvPr/>
        </p:nvSpPr>
        <p:spPr>
          <a:xfrm>
            <a:off x="1839292" y="3088034"/>
            <a:ext cx="542522" cy="367295"/>
          </a:xfrm>
          <a:custGeom>
            <a:rect b="b" l="l" r="r" t="t"/>
            <a:pathLst>
              <a:path extrusionOk="0" h="367295" w="542522">
                <a:moveTo>
                  <a:pt x="0" y="32057"/>
                </a:moveTo>
                <a:cubicBezTo>
                  <a:pt x="0" y="14352"/>
                  <a:pt x="14464" y="0"/>
                  <a:pt x="32307" y="0"/>
                </a:cubicBezTo>
                <a:lnTo>
                  <a:pt x="510216" y="0"/>
                </a:lnTo>
                <a:cubicBezTo>
                  <a:pt x="528059" y="0"/>
                  <a:pt x="542523" y="14352"/>
                  <a:pt x="542523" y="32057"/>
                </a:cubicBezTo>
                <a:lnTo>
                  <a:pt x="542523" y="335238"/>
                </a:lnTo>
                <a:cubicBezTo>
                  <a:pt x="542523" y="352943"/>
                  <a:pt x="528059" y="367295"/>
                  <a:pt x="510215" y="367295"/>
                </a:cubicBezTo>
                <a:lnTo>
                  <a:pt x="32307" y="367295"/>
                </a:lnTo>
                <a:cubicBezTo>
                  <a:pt x="14464" y="367295"/>
                  <a:pt x="0" y="352943"/>
                  <a:pt x="0" y="335238"/>
                </a:cubicBezTo>
                <a:lnTo>
                  <a:pt x="0" y="320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6"/>
          <p:cNvSpPr/>
          <p:nvPr/>
        </p:nvSpPr>
        <p:spPr>
          <a:xfrm>
            <a:off x="1795592" y="3088034"/>
            <a:ext cx="629924" cy="439456"/>
          </a:xfrm>
          <a:custGeom>
            <a:rect b="b" l="l" r="r" t="t"/>
            <a:pathLst>
              <a:path extrusionOk="0" h="439456" w="629924">
                <a:moveTo>
                  <a:pt x="76007" y="25646"/>
                </a:moveTo>
                <a:lnTo>
                  <a:pt x="553916" y="25646"/>
                </a:lnTo>
                <a:cubicBezTo>
                  <a:pt x="557484" y="25646"/>
                  <a:pt x="560377" y="28516"/>
                  <a:pt x="560377" y="32057"/>
                </a:cubicBezTo>
                <a:lnTo>
                  <a:pt x="560377" y="333708"/>
                </a:lnTo>
                <a:lnTo>
                  <a:pt x="69546" y="333708"/>
                </a:lnTo>
                <a:lnTo>
                  <a:pt x="69546" y="32057"/>
                </a:lnTo>
                <a:cubicBezTo>
                  <a:pt x="69546" y="28516"/>
                  <a:pt x="72439" y="25646"/>
                  <a:pt x="76007" y="25646"/>
                </a:cubicBezTo>
                <a:close/>
                <a:moveTo>
                  <a:pt x="43700" y="333708"/>
                </a:moveTo>
                <a:lnTo>
                  <a:pt x="43700" y="32057"/>
                </a:lnTo>
                <a:cubicBezTo>
                  <a:pt x="43700" y="14352"/>
                  <a:pt x="58164" y="0"/>
                  <a:pt x="76007" y="0"/>
                </a:cubicBezTo>
                <a:lnTo>
                  <a:pt x="553916" y="0"/>
                </a:lnTo>
                <a:cubicBezTo>
                  <a:pt x="571759" y="0"/>
                  <a:pt x="586223" y="14352"/>
                  <a:pt x="586223" y="32057"/>
                </a:cubicBezTo>
                <a:lnTo>
                  <a:pt x="586223" y="333708"/>
                </a:lnTo>
                <a:lnTo>
                  <a:pt x="604079" y="333708"/>
                </a:lnTo>
                <a:cubicBezTo>
                  <a:pt x="618353" y="333708"/>
                  <a:pt x="629925" y="345190"/>
                  <a:pt x="629925" y="359354"/>
                </a:cubicBezTo>
                <a:lnTo>
                  <a:pt x="629925" y="413811"/>
                </a:lnTo>
                <a:cubicBezTo>
                  <a:pt x="629925" y="427974"/>
                  <a:pt x="618353" y="439456"/>
                  <a:pt x="604079" y="439456"/>
                </a:cubicBezTo>
                <a:lnTo>
                  <a:pt x="25846" y="439456"/>
                </a:lnTo>
                <a:cubicBezTo>
                  <a:pt x="11572" y="439456"/>
                  <a:pt x="0" y="427974"/>
                  <a:pt x="0" y="413811"/>
                </a:cubicBezTo>
                <a:lnTo>
                  <a:pt x="0" y="359354"/>
                </a:lnTo>
                <a:cubicBezTo>
                  <a:pt x="0" y="345189"/>
                  <a:pt x="11572" y="333708"/>
                  <a:pt x="25846" y="333708"/>
                </a:cubicBezTo>
                <a:lnTo>
                  <a:pt x="43700" y="333708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6"/>
          <p:cNvSpPr/>
          <p:nvPr/>
        </p:nvSpPr>
        <p:spPr>
          <a:xfrm>
            <a:off x="1914218" y="3166048"/>
            <a:ext cx="83541" cy="25645"/>
          </a:xfrm>
          <a:custGeom>
            <a:rect b="b" l="l" r="r" t="t"/>
            <a:pathLst>
              <a:path extrusionOk="0" h="25645" w="83541">
                <a:moveTo>
                  <a:pt x="0" y="12823"/>
                </a:moveTo>
                <a:cubicBezTo>
                  <a:pt x="0" y="5741"/>
                  <a:pt x="5786" y="0"/>
                  <a:pt x="12923" y="0"/>
                </a:cubicBezTo>
                <a:lnTo>
                  <a:pt x="70618" y="0"/>
                </a:lnTo>
                <a:cubicBezTo>
                  <a:pt x="77756" y="0"/>
                  <a:pt x="83541" y="5741"/>
                  <a:pt x="83541" y="12823"/>
                </a:cubicBezTo>
                <a:cubicBezTo>
                  <a:pt x="83541" y="19904"/>
                  <a:pt x="77756" y="25646"/>
                  <a:pt x="70618" y="25646"/>
                </a:cubicBezTo>
                <a:lnTo>
                  <a:pt x="12923" y="25646"/>
                </a:lnTo>
                <a:cubicBezTo>
                  <a:pt x="5786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6"/>
          <p:cNvSpPr/>
          <p:nvPr/>
        </p:nvSpPr>
        <p:spPr>
          <a:xfrm>
            <a:off x="694407" y="3088034"/>
            <a:ext cx="514914" cy="380758"/>
          </a:xfrm>
          <a:custGeom>
            <a:rect b="b" l="l" r="r" t="t"/>
            <a:pathLst>
              <a:path extrusionOk="0" h="380758" w="514914">
                <a:moveTo>
                  <a:pt x="37389" y="0"/>
                </a:moveTo>
                <a:cubicBezTo>
                  <a:pt x="16740" y="0"/>
                  <a:pt x="0" y="16703"/>
                  <a:pt x="0" y="37308"/>
                </a:cubicBezTo>
                <a:lnTo>
                  <a:pt x="0" y="343451"/>
                </a:lnTo>
                <a:cubicBezTo>
                  <a:pt x="0" y="364055"/>
                  <a:pt x="16740" y="380758"/>
                  <a:pt x="37389" y="380758"/>
                </a:cubicBezTo>
                <a:lnTo>
                  <a:pt x="477526" y="380758"/>
                </a:lnTo>
                <a:cubicBezTo>
                  <a:pt x="498175" y="380758"/>
                  <a:pt x="514914" y="364055"/>
                  <a:pt x="514914" y="343451"/>
                </a:cubicBezTo>
                <a:lnTo>
                  <a:pt x="514914" y="37308"/>
                </a:lnTo>
                <a:cubicBezTo>
                  <a:pt x="514914" y="16703"/>
                  <a:pt x="498175" y="0"/>
                  <a:pt x="477526" y="0"/>
                </a:cubicBezTo>
                <a:lnTo>
                  <a:pt x="3738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6"/>
          <p:cNvSpPr/>
          <p:nvPr/>
        </p:nvSpPr>
        <p:spPr>
          <a:xfrm>
            <a:off x="835169" y="3529391"/>
            <a:ext cx="233399" cy="25645"/>
          </a:xfrm>
          <a:custGeom>
            <a:rect b="b" l="l" r="r" t="t"/>
            <a:pathLst>
              <a:path extrusionOk="0" h="25645" w="233399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220549" y="0"/>
                </a:lnTo>
                <a:cubicBezTo>
                  <a:pt x="227646" y="0"/>
                  <a:pt x="233399" y="5741"/>
                  <a:pt x="233399" y="12823"/>
                </a:cubicBezTo>
                <a:cubicBezTo>
                  <a:pt x="233399" y="19904"/>
                  <a:pt x="227646" y="25646"/>
                  <a:pt x="220549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06"/>
          <p:cNvSpPr/>
          <p:nvPr/>
        </p:nvSpPr>
        <p:spPr>
          <a:xfrm>
            <a:off x="757795" y="3166048"/>
            <a:ext cx="83075" cy="25645"/>
          </a:xfrm>
          <a:custGeom>
            <a:rect b="b" l="l" r="r" t="t"/>
            <a:pathLst>
              <a:path extrusionOk="0" h="25645" w="83075">
                <a:moveTo>
                  <a:pt x="0" y="12823"/>
                </a:moveTo>
                <a:cubicBezTo>
                  <a:pt x="0" y="5741"/>
                  <a:pt x="5753" y="0"/>
                  <a:pt x="12851" y="0"/>
                </a:cubicBezTo>
                <a:lnTo>
                  <a:pt x="70224" y="0"/>
                </a:lnTo>
                <a:cubicBezTo>
                  <a:pt x="77322" y="0"/>
                  <a:pt x="83075" y="5741"/>
                  <a:pt x="83075" y="12823"/>
                </a:cubicBezTo>
                <a:cubicBezTo>
                  <a:pt x="83075" y="19904"/>
                  <a:pt x="77322" y="25646"/>
                  <a:pt x="70224" y="25646"/>
                </a:cubicBezTo>
                <a:lnTo>
                  <a:pt x="12851" y="25646"/>
                </a:lnTo>
                <a:cubicBezTo>
                  <a:pt x="5753" y="25646"/>
                  <a:pt x="0" y="19904"/>
                  <a:pt x="0" y="12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06"/>
          <p:cNvGrpSpPr/>
          <p:nvPr/>
        </p:nvGrpSpPr>
        <p:grpSpPr>
          <a:xfrm>
            <a:off x="682640" y="4412040"/>
            <a:ext cx="538448" cy="538449"/>
            <a:chOff x="682640" y="4412040"/>
            <a:chExt cx="538448" cy="538449"/>
          </a:xfrm>
        </p:grpSpPr>
        <p:sp>
          <p:nvSpPr>
            <p:cNvPr id="173" name="Google Shape;173;p106"/>
            <p:cNvSpPr/>
            <p:nvPr/>
          </p:nvSpPr>
          <p:spPr>
            <a:xfrm>
              <a:off x="682640" y="4412040"/>
              <a:ext cx="538448" cy="538449"/>
            </a:xfrm>
            <a:custGeom>
              <a:rect b="b" l="l" r="r" t="t"/>
              <a:pathLst>
                <a:path extrusionOk="0" h="538449" w="538448">
                  <a:moveTo>
                    <a:pt x="269224" y="538449"/>
                  </a:moveTo>
                  <a:cubicBezTo>
                    <a:pt x="417913" y="538449"/>
                    <a:pt x="538449" y="417913"/>
                    <a:pt x="538449" y="269225"/>
                  </a:cubicBezTo>
                  <a:cubicBezTo>
                    <a:pt x="538449" y="120536"/>
                    <a:pt x="417913" y="0"/>
                    <a:pt x="269224" y="0"/>
                  </a:cubicBezTo>
                  <a:cubicBezTo>
                    <a:pt x="120536" y="0"/>
                    <a:pt x="0" y="120536"/>
                    <a:pt x="0" y="269225"/>
                  </a:cubicBezTo>
                  <a:cubicBezTo>
                    <a:pt x="0" y="417913"/>
                    <a:pt x="120536" y="538449"/>
                    <a:pt x="269224" y="538449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6"/>
            <p:cNvSpPr/>
            <p:nvPr/>
          </p:nvSpPr>
          <p:spPr>
            <a:xfrm>
              <a:off x="879166" y="4748730"/>
              <a:ext cx="145389" cy="46758"/>
            </a:xfrm>
            <a:custGeom>
              <a:rect b="b" l="l" r="r" t="t"/>
              <a:pathLst>
                <a:path extrusionOk="0" h="46758" w="145389">
                  <a:moveTo>
                    <a:pt x="2831" y="4811"/>
                  </a:moveTo>
                  <a:cubicBezTo>
                    <a:pt x="7275" y="-728"/>
                    <a:pt x="15368" y="-1614"/>
                    <a:pt x="20907" y="2831"/>
                  </a:cubicBezTo>
                  <a:cubicBezTo>
                    <a:pt x="51163" y="27112"/>
                    <a:pt x="94226" y="27112"/>
                    <a:pt x="124483" y="2831"/>
                  </a:cubicBezTo>
                  <a:cubicBezTo>
                    <a:pt x="130022" y="-1614"/>
                    <a:pt x="138115" y="-728"/>
                    <a:pt x="142559" y="4811"/>
                  </a:cubicBezTo>
                  <a:cubicBezTo>
                    <a:pt x="147004" y="10350"/>
                    <a:pt x="146118" y="18443"/>
                    <a:pt x="140579" y="22887"/>
                  </a:cubicBezTo>
                  <a:cubicBezTo>
                    <a:pt x="100919" y="54715"/>
                    <a:pt x="44471" y="54715"/>
                    <a:pt x="4811" y="22887"/>
                  </a:cubicBezTo>
                  <a:cubicBezTo>
                    <a:pt x="-728" y="18443"/>
                    <a:pt x="-1614" y="10350"/>
                    <a:pt x="2831" y="48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6"/>
            <p:cNvSpPr/>
            <p:nvPr/>
          </p:nvSpPr>
          <p:spPr>
            <a:xfrm>
              <a:off x="862940" y="4628943"/>
              <a:ext cx="49576" cy="49576"/>
            </a:xfrm>
            <a:custGeom>
              <a:rect b="b" l="l" r="r" t="t"/>
              <a:pathLst>
                <a:path extrusionOk="0" h="49576" w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6"/>
            <p:cNvSpPr/>
            <p:nvPr/>
          </p:nvSpPr>
          <p:spPr>
            <a:xfrm>
              <a:off x="986902" y="4628943"/>
              <a:ext cx="49576" cy="49576"/>
            </a:xfrm>
            <a:custGeom>
              <a:rect b="b" l="l" r="r" t="t"/>
              <a:pathLst>
                <a:path extrusionOk="0" h="49576" w="49576">
                  <a:moveTo>
                    <a:pt x="49577" y="24788"/>
                  </a:moveTo>
                  <a:cubicBezTo>
                    <a:pt x="49577" y="38479"/>
                    <a:pt x="38479" y="49577"/>
                    <a:pt x="24788" y="49577"/>
                  </a:cubicBezTo>
                  <a:cubicBezTo>
                    <a:pt x="11098" y="49577"/>
                    <a:pt x="0" y="38479"/>
                    <a:pt x="0" y="24788"/>
                  </a:cubicBezTo>
                  <a:cubicBezTo>
                    <a:pt x="0" y="11098"/>
                    <a:pt x="11098" y="0"/>
                    <a:pt x="24788" y="0"/>
                  </a:cubicBezTo>
                  <a:cubicBezTo>
                    <a:pt x="38479" y="0"/>
                    <a:pt x="49577" y="11098"/>
                    <a:pt x="49577" y="247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06"/>
          <p:cNvSpPr/>
          <p:nvPr/>
        </p:nvSpPr>
        <p:spPr>
          <a:xfrm>
            <a:off x="1826467" y="4412040"/>
            <a:ext cx="538436" cy="538436"/>
          </a:xfrm>
          <a:custGeom>
            <a:rect b="b" l="l" r="r" t="t"/>
            <a:pathLst>
              <a:path extrusionOk="0" h="538436" w="538436">
                <a:moveTo>
                  <a:pt x="269218" y="538436"/>
                </a:moveTo>
                <a:cubicBezTo>
                  <a:pt x="120533" y="538436"/>
                  <a:pt x="0" y="417903"/>
                  <a:pt x="0" y="269218"/>
                </a:cubicBezTo>
                <a:cubicBezTo>
                  <a:pt x="0" y="120533"/>
                  <a:pt x="120533" y="0"/>
                  <a:pt x="269218" y="0"/>
                </a:cubicBezTo>
                <a:cubicBezTo>
                  <a:pt x="417904" y="0"/>
                  <a:pt x="538436" y="120533"/>
                  <a:pt x="538436" y="269218"/>
                </a:cubicBezTo>
                <a:cubicBezTo>
                  <a:pt x="538436" y="417903"/>
                  <a:pt x="417904" y="538436"/>
                  <a:pt x="269218" y="53843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6"/>
          <p:cNvSpPr/>
          <p:nvPr/>
        </p:nvSpPr>
        <p:spPr>
          <a:xfrm>
            <a:off x="2008898" y="4628902"/>
            <a:ext cx="49575" cy="49575"/>
          </a:xfrm>
          <a:custGeom>
            <a:rect b="b" l="l" r="r" t="t"/>
            <a:pathLst>
              <a:path extrusionOk="0" h="49575" w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6"/>
          <p:cNvSpPr/>
          <p:nvPr/>
        </p:nvSpPr>
        <p:spPr>
          <a:xfrm>
            <a:off x="2132872" y="4628902"/>
            <a:ext cx="49575" cy="49575"/>
          </a:xfrm>
          <a:custGeom>
            <a:rect b="b" l="l" r="r" t="t"/>
            <a:pathLst>
              <a:path extrusionOk="0" h="49575" w="49575">
                <a:moveTo>
                  <a:pt x="49576" y="24788"/>
                </a:moveTo>
                <a:cubicBezTo>
                  <a:pt x="49576" y="38478"/>
                  <a:pt x="38478" y="49576"/>
                  <a:pt x="24788" y="49576"/>
                </a:cubicBezTo>
                <a:cubicBezTo>
                  <a:pt x="11098" y="49576"/>
                  <a:pt x="0" y="38478"/>
                  <a:pt x="0" y="24788"/>
                </a:cubicBezTo>
                <a:cubicBezTo>
                  <a:pt x="0" y="11098"/>
                  <a:pt x="11098" y="0"/>
                  <a:pt x="24788" y="0"/>
                </a:cubicBezTo>
                <a:cubicBezTo>
                  <a:pt x="38478" y="0"/>
                  <a:pt x="49576" y="11098"/>
                  <a:pt x="49576" y="24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6"/>
          <p:cNvSpPr/>
          <p:nvPr/>
        </p:nvSpPr>
        <p:spPr>
          <a:xfrm>
            <a:off x="2037113" y="4694655"/>
            <a:ext cx="117134" cy="102663"/>
          </a:xfrm>
          <a:custGeom>
            <a:rect b="b" l="l" r="r" t="t"/>
            <a:pathLst>
              <a:path extrusionOk="0" h="102663" w="117134">
                <a:moveTo>
                  <a:pt x="27480" y="31161"/>
                </a:moveTo>
                <a:cubicBezTo>
                  <a:pt x="26715" y="32436"/>
                  <a:pt x="25717" y="35076"/>
                  <a:pt x="25717" y="40367"/>
                </a:cubicBezTo>
                <a:cubicBezTo>
                  <a:pt x="25717" y="61538"/>
                  <a:pt x="41356" y="76947"/>
                  <a:pt x="58567" y="76947"/>
                </a:cubicBezTo>
                <a:cubicBezTo>
                  <a:pt x="75779" y="76947"/>
                  <a:pt x="91418" y="61538"/>
                  <a:pt x="91418" y="40367"/>
                </a:cubicBezTo>
                <a:cubicBezTo>
                  <a:pt x="91418" y="35076"/>
                  <a:pt x="90419" y="32436"/>
                  <a:pt x="89655" y="31161"/>
                </a:cubicBezTo>
                <a:cubicBezTo>
                  <a:pt x="88996" y="30063"/>
                  <a:pt x="88007" y="29108"/>
                  <a:pt x="85921" y="28234"/>
                </a:cubicBezTo>
                <a:cubicBezTo>
                  <a:pt x="83586" y="27256"/>
                  <a:pt x="80198" y="26531"/>
                  <a:pt x="75314" y="26133"/>
                </a:cubicBezTo>
                <a:cubicBezTo>
                  <a:pt x="70459" y="25737"/>
                  <a:pt x="64980" y="25717"/>
                  <a:pt x="58567" y="25717"/>
                </a:cubicBezTo>
                <a:cubicBezTo>
                  <a:pt x="52155" y="25717"/>
                  <a:pt x="46676" y="25737"/>
                  <a:pt x="41820" y="26133"/>
                </a:cubicBezTo>
                <a:cubicBezTo>
                  <a:pt x="36936" y="26531"/>
                  <a:pt x="33548" y="27256"/>
                  <a:pt x="31214" y="28234"/>
                </a:cubicBezTo>
                <a:cubicBezTo>
                  <a:pt x="29127" y="29108"/>
                  <a:pt x="28138" y="30063"/>
                  <a:pt x="27480" y="31161"/>
                </a:cubicBezTo>
                <a:close/>
                <a:moveTo>
                  <a:pt x="39730" y="501"/>
                </a:moveTo>
                <a:cubicBezTo>
                  <a:pt x="45812" y="6"/>
                  <a:pt x="52357" y="0"/>
                  <a:pt x="58567" y="0"/>
                </a:cubicBezTo>
                <a:cubicBezTo>
                  <a:pt x="64777" y="0"/>
                  <a:pt x="71323" y="6"/>
                  <a:pt x="77404" y="501"/>
                </a:cubicBezTo>
                <a:cubicBezTo>
                  <a:pt x="83456" y="995"/>
                  <a:pt x="89918" y="2027"/>
                  <a:pt x="95855" y="4514"/>
                </a:cubicBezTo>
                <a:cubicBezTo>
                  <a:pt x="102041" y="7104"/>
                  <a:pt x="107745" y="11320"/>
                  <a:pt x="111713" y="17939"/>
                </a:cubicBezTo>
                <a:cubicBezTo>
                  <a:pt x="115574" y="24382"/>
                  <a:pt x="117134" y="32007"/>
                  <a:pt x="117134" y="40367"/>
                </a:cubicBezTo>
                <a:cubicBezTo>
                  <a:pt x="117134" y="73804"/>
                  <a:pt x="91844" y="102663"/>
                  <a:pt x="58567" y="102663"/>
                </a:cubicBezTo>
                <a:cubicBezTo>
                  <a:pt x="25290" y="102663"/>
                  <a:pt x="0" y="73804"/>
                  <a:pt x="0" y="40367"/>
                </a:cubicBezTo>
                <a:cubicBezTo>
                  <a:pt x="0" y="32007"/>
                  <a:pt x="1560" y="24382"/>
                  <a:pt x="5422" y="17939"/>
                </a:cubicBezTo>
                <a:cubicBezTo>
                  <a:pt x="9389" y="11320"/>
                  <a:pt x="15094" y="7104"/>
                  <a:pt x="21279" y="4514"/>
                </a:cubicBezTo>
                <a:cubicBezTo>
                  <a:pt x="27216" y="2027"/>
                  <a:pt x="33678" y="995"/>
                  <a:pt x="39730" y="5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6"/>
          <p:cNvSpPr/>
          <p:nvPr/>
        </p:nvSpPr>
        <p:spPr>
          <a:xfrm>
            <a:off x="2969891" y="4412040"/>
            <a:ext cx="538398" cy="538398"/>
          </a:xfrm>
          <a:custGeom>
            <a:rect b="b" l="l" r="r" t="t"/>
            <a:pathLst>
              <a:path extrusionOk="0" h="538398" w="538398">
                <a:moveTo>
                  <a:pt x="269199" y="538398"/>
                </a:moveTo>
                <a:cubicBezTo>
                  <a:pt x="417874" y="538398"/>
                  <a:pt x="538399" y="417874"/>
                  <a:pt x="538399" y="269200"/>
                </a:cubicBezTo>
                <a:cubicBezTo>
                  <a:pt x="538399" y="120525"/>
                  <a:pt x="417874" y="0"/>
                  <a:pt x="269199" y="0"/>
                </a:cubicBezTo>
                <a:cubicBezTo>
                  <a:pt x="120525" y="0"/>
                  <a:pt x="0" y="120525"/>
                  <a:pt x="0" y="269200"/>
                </a:cubicBezTo>
                <a:cubicBezTo>
                  <a:pt x="0" y="417874"/>
                  <a:pt x="120525" y="538398"/>
                  <a:pt x="269199" y="53839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6"/>
          <p:cNvSpPr/>
          <p:nvPr/>
        </p:nvSpPr>
        <p:spPr>
          <a:xfrm>
            <a:off x="3151010" y="4624817"/>
            <a:ext cx="56487" cy="79119"/>
          </a:xfrm>
          <a:custGeom>
            <a:rect b="b" l="l" r="r" t="t"/>
            <a:pathLst>
              <a:path extrusionOk="0" h="79119" w="56487">
                <a:moveTo>
                  <a:pt x="3147" y="4431"/>
                </a:moveTo>
                <a:cubicBezTo>
                  <a:pt x="-1507" y="9795"/>
                  <a:pt x="-933" y="17916"/>
                  <a:pt x="4431" y="22570"/>
                </a:cubicBezTo>
                <a:lnTo>
                  <a:pt x="24010" y="39560"/>
                </a:lnTo>
                <a:lnTo>
                  <a:pt x="4431" y="56549"/>
                </a:lnTo>
                <a:cubicBezTo>
                  <a:pt x="-933" y="61204"/>
                  <a:pt x="-1507" y="69324"/>
                  <a:pt x="3147" y="74688"/>
                </a:cubicBezTo>
                <a:cubicBezTo>
                  <a:pt x="7801" y="80052"/>
                  <a:pt x="15922" y="80627"/>
                  <a:pt x="21286" y="75973"/>
                </a:cubicBezTo>
                <a:lnTo>
                  <a:pt x="52057" y="49271"/>
                </a:lnTo>
                <a:cubicBezTo>
                  <a:pt x="54871" y="46829"/>
                  <a:pt x="56488" y="43286"/>
                  <a:pt x="56488" y="39560"/>
                </a:cubicBezTo>
                <a:cubicBezTo>
                  <a:pt x="56488" y="35834"/>
                  <a:pt x="54871" y="32290"/>
                  <a:pt x="52057" y="29848"/>
                </a:cubicBezTo>
                <a:lnTo>
                  <a:pt x="21286" y="3147"/>
                </a:lnTo>
                <a:cubicBezTo>
                  <a:pt x="15922" y="-1508"/>
                  <a:pt x="7801" y="-932"/>
                  <a:pt x="3147" y="4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6"/>
          <p:cNvSpPr/>
          <p:nvPr/>
        </p:nvSpPr>
        <p:spPr>
          <a:xfrm>
            <a:off x="3270500" y="4624501"/>
            <a:ext cx="56837" cy="79726"/>
          </a:xfrm>
          <a:custGeom>
            <a:rect b="b" l="l" r="r" t="t"/>
            <a:pathLst>
              <a:path extrusionOk="0" h="79726" w="56837">
                <a:moveTo>
                  <a:pt x="53691" y="4431"/>
                </a:moveTo>
                <a:cubicBezTo>
                  <a:pt x="58345" y="9795"/>
                  <a:pt x="57770" y="17916"/>
                  <a:pt x="52407" y="22570"/>
                </a:cubicBezTo>
                <a:lnTo>
                  <a:pt x="32478" y="39863"/>
                </a:lnTo>
                <a:lnTo>
                  <a:pt x="52407" y="57156"/>
                </a:lnTo>
                <a:cubicBezTo>
                  <a:pt x="57770" y="61810"/>
                  <a:pt x="58345" y="69931"/>
                  <a:pt x="53691" y="75295"/>
                </a:cubicBezTo>
                <a:cubicBezTo>
                  <a:pt x="49037" y="80659"/>
                  <a:pt x="40916" y="81233"/>
                  <a:pt x="35552" y="76579"/>
                </a:cubicBezTo>
                <a:lnTo>
                  <a:pt x="4431" y="49575"/>
                </a:lnTo>
                <a:cubicBezTo>
                  <a:pt x="1617" y="47133"/>
                  <a:pt x="0" y="43589"/>
                  <a:pt x="0" y="39863"/>
                </a:cubicBezTo>
                <a:cubicBezTo>
                  <a:pt x="0" y="36137"/>
                  <a:pt x="1617" y="32594"/>
                  <a:pt x="4431" y="30151"/>
                </a:cubicBezTo>
                <a:lnTo>
                  <a:pt x="35552" y="3147"/>
                </a:lnTo>
                <a:cubicBezTo>
                  <a:pt x="40916" y="-1507"/>
                  <a:pt x="49037" y="-933"/>
                  <a:pt x="53691" y="44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6"/>
          <p:cNvSpPr/>
          <p:nvPr/>
        </p:nvSpPr>
        <p:spPr>
          <a:xfrm>
            <a:off x="3166395" y="4748730"/>
            <a:ext cx="145389" cy="46758"/>
          </a:xfrm>
          <a:custGeom>
            <a:rect b="b" l="l" r="r" t="t"/>
            <a:pathLst>
              <a:path extrusionOk="0" h="46758" w="145389">
                <a:moveTo>
                  <a:pt x="2831" y="4811"/>
                </a:moveTo>
                <a:cubicBezTo>
                  <a:pt x="7275" y="-728"/>
                  <a:pt x="15368" y="-1614"/>
                  <a:pt x="20907" y="2831"/>
                </a:cubicBezTo>
                <a:cubicBezTo>
                  <a:pt x="51163" y="27112"/>
                  <a:pt x="94226" y="27112"/>
                  <a:pt x="124483" y="2831"/>
                </a:cubicBezTo>
                <a:cubicBezTo>
                  <a:pt x="130022" y="-1614"/>
                  <a:pt x="138115" y="-728"/>
                  <a:pt x="142559" y="4811"/>
                </a:cubicBezTo>
                <a:cubicBezTo>
                  <a:pt x="147004" y="10350"/>
                  <a:pt x="146118" y="18443"/>
                  <a:pt x="140579" y="22887"/>
                </a:cubicBezTo>
                <a:cubicBezTo>
                  <a:pt x="100919" y="54715"/>
                  <a:pt x="44471" y="54715"/>
                  <a:pt x="4811" y="22887"/>
                </a:cubicBezTo>
                <a:cubicBezTo>
                  <a:pt x="-728" y="18443"/>
                  <a:pt x="-1614" y="10350"/>
                  <a:pt x="2831" y="48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6"/>
          <p:cNvSpPr/>
          <p:nvPr/>
        </p:nvSpPr>
        <p:spPr>
          <a:xfrm>
            <a:off x="4114123" y="4412040"/>
            <a:ext cx="538392" cy="538392"/>
          </a:xfrm>
          <a:custGeom>
            <a:rect b="b" l="l" r="r" t="t"/>
            <a:pathLst>
              <a:path extrusionOk="0" h="538392" w="538392">
                <a:moveTo>
                  <a:pt x="269196" y="538393"/>
                </a:moveTo>
                <a:cubicBezTo>
                  <a:pt x="417869" y="538393"/>
                  <a:pt x="538392" y="417869"/>
                  <a:pt x="538392" y="269196"/>
                </a:cubicBezTo>
                <a:cubicBezTo>
                  <a:pt x="538392" y="120523"/>
                  <a:pt x="417869" y="0"/>
                  <a:pt x="269196" y="0"/>
                </a:cubicBezTo>
                <a:cubicBezTo>
                  <a:pt x="120523" y="0"/>
                  <a:pt x="0" y="120523"/>
                  <a:pt x="0" y="269196"/>
                </a:cubicBezTo>
                <a:cubicBezTo>
                  <a:pt x="0" y="417869"/>
                  <a:pt x="120523" y="538393"/>
                  <a:pt x="269196" y="538393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6"/>
          <p:cNvSpPr/>
          <p:nvPr/>
        </p:nvSpPr>
        <p:spPr>
          <a:xfrm>
            <a:off x="4331173" y="4740107"/>
            <a:ext cx="104285" cy="25716"/>
          </a:xfrm>
          <a:custGeom>
            <a:rect b="b" l="l" r="r" t="t"/>
            <a:pathLst>
              <a:path extrusionOk="0" h="25716" w="104285">
                <a:moveTo>
                  <a:pt x="0" y="12858"/>
                </a:moveTo>
                <a:cubicBezTo>
                  <a:pt x="0" y="5757"/>
                  <a:pt x="5757" y="0"/>
                  <a:pt x="12858" y="0"/>
                </a:cubicBezTo>
                <a:lnTo>
                  <a:pt x="91427" y="0"/>
                </a:lnTo>
                <a:cubicBezTo>
                  <a:pt x="98529" y="0"/>
                  <a:pt x="104286" y="5757"/>
                  <a:pt x="104286" y="12858"/>
                </a:cubicBezTo>
                <a:cubicBezTo>
                  <a:pt x="104286" y="19960"/>
                  <a:pt x="98529" y="25717"/>
                  <a:pt x="91427" y="25717"/>
                </a:cubicBezTo>
                <a:lnTo>
                  <a:pt x="12858" y="25717"/>
                </a:lnTo>
                <a:cubicBezTo>
                  <a:pt x="5757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6"/>
          <p:cNvSpPr/>
          <p:nvPr/>
        </p:nvSpPr>
        <p:spPr>
          <a:xfrm>
            <a:off x="4298648" y="4628912"/>
            <a:ext cx="49571" cy="49571"/>
          </a:xfrm>
          <a:custGeom>
            <a:rect b="b" l="l" r="r" t="t"/>
            <a:pathLst>
              <a:path extrusionOk="0" h="49571" w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6"/>
          <p:cNvSpPr/>
          <p:nvPr/>
        </p:nvSpPr>
        <p:spPr>
          <a:xfrm>
            <a:off x="4422601" y="4628912"/>
            <a:ext cx="49571" cy="49571"/>
          </a:xfrm>
          <a:custGeom>
            <a:rect b="b" l="l" r="r" t="t"/>
            <a:pathLst>
              <a:path extrusionOk="0" h="49571" w="49571">
                <a:moveTo>
                  <a:pt x="49571" y="24786"/>
                </a:moveTo>
                <a:cubicBezTo>
                  <a:pt x="49571" y="38475"/>
                  <a:pt x="38474" y="49571"/>
                  <a:pt x="24786" y="49571"/>
                </a:cubicBezTo>
                <a:cubicBezTo>
                  <a:pt x="11097" y="49571"/>
                  <a:pt x="0" y="38475"/>
                  <a:pt x="0" y="24786"/>
                </a:cubicBezTo>
                <a:cubicBezTo>
                  <a:pt x="0" y="11097"/>
                  <a:pt x="11097" y="0"/>
                  <a:pt x="24786" y="0"/>
                </a:cubicBezTo>
                <a:cubicBezTo>
                  <a:pt x="38474" y="0"/>
                  <a:pt x="49571" y="11097"/>
                  <a:pt x="49571" y="247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6"/>
          <p:cNvSpPr/>
          <p:nvPr/>
        </p:nvSpPr>
        <p:spPr>
          <a:xfrm>
            <a:off x="5254741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6"/>
          <p:cNvSpPr/>
          <p:nvPr/>
        </p:nvSpPr>
        <p:spPr>
          <a:xfrm>
            <a:off x="5460093" y="4711872"/>
            <a:ext cx="137255" cy="62547"/>
          </a:xfrm>
          <a:custGeom>
            <a:rect b="b" l="l" r="r" t="t"/>
            <a:pathLst>
              <a:path extrusionOk="0" h="62547" w="137255">
                <a:moveTo>
                  <a:pt x="2864" y="57736"/>
                </a:moveTo>
                <a:cubicBezTo>
                  <a:pt x="7362" y="63275"/>
                  <a:pt x="15551" y="64162"/>
                  <a:pt x="21156" y="59716"/>
                </a:cubicBezTo>
                <a:lnTo>
                  <a:pt x="30242" y="52511"/>
                </a:lnTo>
                <a:cubicBezTo>
                  <a:pt x="56231" y="31899"/>
                  <a:pt x="89561" y="22572"/>
                  <a:pt x="122628" y="26658"/>
                </a:cubicBezTo>
                <a:cubicBezTo>
                  <a:pt x="129758" y="27539"/>
                  <a:pt x="136261" y="22541"/>
                  <a:pt x="137153" y="15495"/>
                </a:cubicBezTo>
                <a:cubicBezTo>
                  <a:pt x="138045" y="8448"/>
                  <a:pt x="132987" y="2021"/>
                  <a:pt x="125857" y="1140"/>
                </a:cubicBezTo>
                <a:cubicBezTo>
                  <a:pt x="85805" y="-3810"/>
                  <a:pt x="45434" y="7488"/>
                  <a:pt x="13954" y="32454"/>
                </a:cubicBezTo>
                <a:lnTo>
                  <a:pt x="4868" y="39660"/>
                </a:lnTo>
                <a:cubicBezTo>
                  <a:pt x="-736" y="44104"/>
                  <a:pt x="-1634" y="52197"/>
                  <a:pt x="2864" y="577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6"/>
          <p:cNvSpPr/>
          <p:nvPr/>
        </p:nvSpPr>
        <p:spPr>
          <a:xfrm>
            <a:off x="5439335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6"/>
          <p:cNvSpPr/>
          <p:nvPr/>
        </p:nvSpPr>
        <p:spPr>
          <a:xfrm>
            <a:off x="5558406" y="4640865"/>
            <a:ext cx="62899" cy="25716"/>
          </a:xfrm>
          <a:custGeom>
            <a:rect b="b" l="l" r="r" t="t"/>
            <a:pathLst>
              <a:path extrusionOk="0" h="25716" w="62899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49888" y="0"/>
                </a:lnTo>
                <a:cubicBezTo>
                  <a:pt x="57075" y="0"/>
                  <a:pt x="62900" y="5757"/>
                  <a:pt x="62900" y="12858"/>
                </a:cubicBezTo>
                <a:cubicBezTo>
                  <a:pt x="62900" y="19960"/>
                  <a:pt x="57075" y="25717"/>
                  <a:pt x="49888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06"/>
          <p:cNvGrpSpPr/>
          <p:nvPr/>
        </p:nvGrpSpPr>
        <p:grpSpPr>
          <a:xfrm>
            <a:off x="6398558" y="4412053"/>
            <a:ext cx="544795" cy="538385"/>
            <a:chOff x="6398558" y="4412053"/>
            <a:chExt cx="544795" cy="538385"/>
          </a:xfrm>
        </p:grpSpPr>
        <p:sp>
          <p:nvSpPr>
            <p:cNvPr id="194" name="Google Shape;194;p106"/>
            <p:cNvSpPr/>
            <p:nvPr/>
          </p:nvSpPr>
          <p:spPr>
            <a:xfrm>
              <a:off x="6398558" y="4412053"/>
              <a:ext cx="544795" cy="538385"/>
            </a:xfrm>
            <a:custGeom>
              <a:rect b="b" l="l" r="r" t="t"/>
              <a:pathLst>
                <a:path extrusionOk="0" h="538385" w="544795">
                  <a:moveTo>
                    <a:pt x="272398" y="538386"/>
                  </a:moveTo>
                  <a:cubicBezTo>
                    <a:pt x="422839" y="538386"/>
                    <a:pt x="544795" y="417864"/>
                    <a:pt x="544795" y="269193"/>
                  </a:cubicBezTo>
                  <a:cubicBezTo>
                    <a:pt x="544795" y="120522"/>
                    <a:pt x="422839" y="0"/>
                    <a:pt x="272398" y="0"/>
                  </a:cubicBezTo>
                  <a:cubicBezTo>
                    <a:pt x="121957" y="0"/>
                    <a:pt x="0" y="120522"/>
                    <a:pt x="0" y="269193"/>
                  </a:cubicBezTo>
                  <a:cubicBezTo>
                    <a:pt x="0" y="417864"/>
                    <a:pt x="121957" y="538386"/>
                    <a:pt x="272398" y="538386"/>
                  </a:cubicBez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6"/>
            <p:cNvSpPr/>
            <p:nvPr/>
          </p:nvSpPr>
          <p:spPr>
            <a:xfrm>
              <a:off x="6603904" y="4729923"/>
              <a:ext cx="134099" cy="44495"/>
            </a:xfrm>
            <a:custGeom>
              <a:rect b="b" l="l" r="r" t="t"/>
              <a:pathLst>
                <a:path extrusionOk="0" h="44495" w="134099">
                  <a:moveTo>
                    <a:pt x="2864" y="39685"/>
                  </a:moveTo>
                  <a:cubicBezTo>
                    <a:pt x="7362" y="45224"/>
                    <a:pt x="15551" y="46110"/>
                    <a:pt x="21155" y="41665"/>
                  </a:cubicBezTo>
                  <a:cubicBezTo>
                    <a:pt x="47968" y="20401"/>
                    <a:pt x="86131" y="20401"/>
                    <a:pt x="112944" y="41665"/>
                  </a:cubicBezTo>
                  <a:cubicBezTo>
                    <a:pt x="118548" y="46110"/>
                    <a:pt x="126737" y="45224"/>
                    <a:pt x="131235" y="39685"/>
                  </a:cubicBezTo>
                  <a:cubicBezTo>
                    <a:pt x="135733" y="34146"/>
                    <a:pt x="134835" y="26053"/>
                    <a:pt x="129231" y="21609"/>
                  </a:cubicBezTo>
                  <a:cubicBezTo>
                    <a:pt x="92903" y="-7203"/>
                    <a:pt x="41196" y="-7203"/>
                    <a:pt x="4868" y="21609"/>
                  </a:cubicBezTo>
                  <a:cubicBezTo>
                    <a:pt x="-736" y="26053"/>
                    <a:pt x="-1633" y="34146"/>
                    <a:pt x="2864" y="396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6"/>
            <p:cNvSpPr/>
            <p:nvPr/>
          </p:nvSpPr>
          <p:spPr>
            <a:xfrm>
              <a:off x="6583161" y="4628930"/>
              <a:ext cx="50161" cy="49570"/>
            </a:xfrm>
            <a:custGeom>
              <a:rect b="b" l="l" r="r" t="t"/>
              <a:pathLst>
                <a:path extrusionOk="0" h="49570" w="50161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6"/>
            <p:cNvSpPr/>
            <p:nvPr/>
          </p:nvSpPr>
          <p:spPr>
            <a:xfrm>
              <a:off x="6708583" y="4628930"/>
              <a:ext cx="50161" cy="49570"/>
            </a:xfrm>
            <a:custGeom>
              <a:rect b="b" l="l" r="r" t="t"/>
              <a:pathLst>
                <a:path extrusionOk="0" h="49570" w="50161">
                  <a:moveTo>
                    <a:pt x="50161" y="24785"/>
                  </a:moveTo>
                  <a:cubicBezTo>
                    <a:pt x="50161" y="38474"/>
                    <a:pt x="38932" y="49571"/>
                    <a:pt x="25081" y="49571"/>
                  </a:cubicBezTo>
                  <a:cubicBezTo>
                    <a:pt x="11229" y="49571"/>
                    <a:pt x="0" y="38474"/>
                    <a:pt x="0" y="24785"/>
                  </a:cubicBezTo>
                  <a:cubicBezTo>
                    <a:pt x="0" y="11097"/>
                    <a:pt x="11229" y="0"/>
                    <a:pt x="25081" y="0"/>
                  </a:cubicBezTo>
                  <a:cubicBezTo>
                    <a:pt x="38932" y="0"/>
                    <a:pt x="50161" y="11097"/>
                    <a:pt x="50161" y="247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06"/>
          <p:cNvSpPr/>
          <p:nvPr/>
        </p:nvSpPr>
        <p:spPr>
          <a:xfrm>
            <a:off x="7542375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6"/>
          <p:cNvSpPr/>
          <p:nvPr/>
        </p:nvSpPr>
        <p:spPr>
          <a:xfrm>
            <a:off x="7747076" y="4740122"/>
            <a:ext cx="105526" cy="25716"/>
          </a:xfrm>
          <a:custGeom>
            <a:rect b="b" l="l" r="r" t="t"/>
            <a:pathLst>
              <a:path extrusionOk="0" h="25716" w="105526">
                <a:moveTo>
                  <a:pt x="0" y="12858"/>
                </a:moveTo>
                <a:cubicBezTo>
                  <a:pt x="0" y="5757"/>
                  <a:pt x="5826" y="0"/>
                  <a:pt x="13011" y="0"/>
                </a:cubicBezTo>
                <a:lnTo>
                  <a:pt x="92515" y="0"/>
                </a:lnTo>
                <a:cubicBezTo>
                  <a:pt x="99701" y="0"/>
                  <a:pt x="105526" y="5757"/>
                  <a:pt x="105526" y="12858"/>
                </a:cubicBezTo>
                <a:cubicBezTo>
                  <a:pt x="105526" y="19960"/>
                  <a:pt x="99701" y="25717"/>
                  <a:pt x="92515" y="25717"/>
                </a:cubicBezTo>
                <a:lnTo>
                  <a:pt x="13011" y="25717"/>
                </a:lnTo>
                <a:cubicBezTo>
                  <a:pt x="5826" y="25717"/>
                  <a:pt x="0" y="19960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6"/>
          <p:cNvSpPr/>
          <p:nvPr/>
        </p:nvSpPr>
        <p:spPr>
          <a:xfrm>
            <a:off x="7726978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6"/>
          <p:cNvSpPr/>
          <p:nvPr/>
        </p:nvSpPr>
        <p:spPr>
          <a:xfrm>
            <a:off x="7852416" y="4628930"/>
            <a:ext cx="50161" cy="49570"/>
          </a:xfrm>
          <a:custGeom>
            <a:rect b="b" l="l" r="r" t="t"/>
            <a:pathLst>
              <a:path extrusionOk="0" h="49570" w="50161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6"/>
          <p:cNvSpPr/>
          <p:nvPr/>
        </p:nvSpPr>
        <p:spPr>
          <a:xfrm>
            <a:off x="7879757" y="4688709"/>
            <a:ext cx="49588" cy="98466"/>
          </a:xfrm>
          <a:custGeom>
            <a:rect b="b" l="l" r="r" t="t"/>
            <a:pathLst>
              <a:path extrusionOk="0" h="98466" w="49588">
                <a:moveTo>
                  <a:pt x="802" y="67716"/>
                </a:moveTo>
                <a:lnTo>
                  <a:pt x="17093" y="6012"/>
                </a:lnTo>
                <a:cubicBezTo>
                  <a:pt x="19216" y="-2028"/>
                  <a:pt x="30779" y="-1995"/>
                  <a:pt x="32855" y="6057"/>
                </a:cubicBezTo>
                <a:lnTo>
                  <a:pt x="48822" y="67982"/>
                </a:lnTo>
                <a:cubicBezTo>
                  <a:pt x="50669" y="75147"/>
                  <a:pt x="49139" y="82754"/>
                  <a:pt x="44659" y="88675"/>
                </a:cubicBezTo>
                <a:cubicBezTo>
                  <a:pt x="34827" y="101673"/>
                  <a:pt x="15109" y="101732"/>
                  <a:pt x="5126" y="88846"/>
                </a:cubicBezTo>
                <a:cubicBezTo>
                  <a:pt x="475" y="82842"/>
                  <a:pt x="-1130" y="75033"/>
                  <a:pt x="802" y="677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6"/>
          <p:cNvSpPr/>
          <p:nvPr/>
        </p:nvSpPr>
        <p:spPr>
          <a:xfrm>
            <a:off x="8686192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6"/>
          <p:cNvSpPr/>
          <p:nvPr/>
        </p:nvSpPr>
        <p:spPr>
          <a:xfrm>
            <a:off x="8865611" y="4628931"/>
            <a:ext cx="50160" cy="49570"/>
          </a:xfrm>
          <a:custGeom>
            <a:rect b="b" l="l" r="r" t="t"/>
            <a:pathLst>
              <a:path extrusionOk="0" h="49570" w="50160">
                <a:moveTo>
                  <a:pt x="50161" y="24785"/>
                </a:moveTo>
                <a:cubicBezTo>
                  <a:pt x="50161" y="38474"/>
                  <a:pt x="38932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2" y="0"/>
                  <a:pt x="50161" y="11097"/>
                  <a:pt x="50161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6"/>
          <p:cNvSpPr/>
          <p:nvPr/>
        </p:nvSpPr>
        <p:spPr>
          <a:xfrm>
            <a:off x="8991049" y="4628931"/>
            <a:ext cx="50161" cy="49570"/>
          </a:xfrm>
          <a:custGeom>
            <a:rect b="b" l="l" r="r" t="t"/>
            <a:pathLst>
              <a:path extrusionOk="0" h="49570" w="50161">
                <a:moveTo>
                  <a:pt x="50162" y="24785"/>
                </a:moveTo>
                <a:cubicBezTo>
                  <a:pt x="50162" y="38474"/>
                  <a:pt x="38933" y="49571"/>
                  <a:pt x="25081" y="49571"/>
                </a:cubicBezTo>
                <a:cubicBezTo>
                  <a:pt x="11229" y="49571"/>
                  <a:pt x="0" y="38474"/>
                  <a:pt x="0" y="24785"/>
                </a:cubicBezTo>
                <a:cubicBezTo>
                  <a:pt x="0" y="11097"/>
                  <a:pt x="11229" y="0"/>
                  <a:pt x="25081" y="0"/>
                </a:cubicBezTo>
                <a:cubicBezTo>
                  <a:pt x="38933" y="0"/>
                  <a:pt x="50162" y="11097"/>
                  <a:pt x="50162" y="2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6"/>
          <p:cNvSpPr/>
          <p:nvPr/>
        </p:nvSpPr>
        <p:spPr>
          <a:xfrm>
            <a:off x="8906681" y="4690938"/>
            <a:ext cx="103797" cy="129543"/>
          </a:xfrm>
          <a:custGeom>
            <a:rect b="b" l="l" r="r" t="t"/>
            <a:pathLst>
              <a:path extrusionOk="0" h="129543" w="103797">
                <a:moveTo>
                  <a:pt x="34859" y="35714"/>
                </a:moveTo>
                <a:cubicBezTo>
                  <a:pt x="29641" y="42679"/>
                  <a:pt x="26023" y="52910"/>
                  <a:pt x="26023" y="64771"/>
                </a:cubicBezTo>
                <a:cubicBezTo>
                  <a:pt x="26023" y="76632"/>
                  <a:pt x="29641" y="86864"/>
                  <a:pt x="34859" y="93829"/>
                </a:cubicBezTo>
                <a:cubicBezTo>
                  <a:pt x="40078" y="100796"/>
                  <a:pt x="46248" y="103827"/>
                  <a:pt x="51899" y="103827"/>
                </a:cubicBezTo>
                <a:cubicBezTo>
                  <a:pt x="57550" y="103827"/>
                  <a:pt x="63719" y="100796"/>
                  <a:pt x="68939" y="93829"/>
                </a:cubicBezTo>
                <a:cubicBezTo>
                  <a:pt x="74157" y="86864"/>
                  <a:pt x="77775" y="76632"/>
                  <a:pt x="77775" y="64771"/>
                </a:cubicBezTo>
                <a:cubicBezTo>
                  <a:pt x="77775" y="52910"/>
                  <a:pt x="74157" y="42679"/>
                  <a:pt x="68939" y="35714"/>
                </a:cubicBezTo>
                <a:cubicBezTo>
                  <a:pt x="63719" y="28746"/>
                  <a:pt x="57550" y="25717"/>
                  <a:pt x="51899" y="25717"/>
                </a:cubicBezTo>
                <a:cubicBezTo>
                  <a:pt x="46248" y="25717"/>
                  <a:pt x="40078" y="28746"/>
                  <a:pt x="34859" y="35714"/>
                </a:cubicBezTo>
                <a:close/>
                <a:moveTo>
                  <a:pt x="13944" y="20413"/>
                </a:moveTo>
                <a:cubicBezTo>
                  <a:pt x="22799" y="8591"/>
                  <a:pt x="36073" y="0"/>
                  <a:pt x="51899" y="0"/>
                </a:cubicBezTo>
                <a:cubicBezTo>
                  <a:pt x="67724" y="0"/>
                  <a:pt x="80999" y="8591"/>
                  <a:pt x="89854" y="20413"/>
                </a:cubicBezTo>
                <a:cubicBezTo>
                  <a:pt x="98711" y="32236"/>
                  <a:pt x="103798" y="47962"/>
                  <a:pt x="103798" y="64771"/>
                </a:cubicBezTo>
                <a:cubicBezTo>
                  <a:pt x="103798" y="81581"/>
                  <a:pt x="98711" y="97307"/>
                  <a:pt x="89854" y="109130"/>
                </a:cubicBezTo>
                <a:cubicBezTo>
                  <a:pt x="80999" y="120951"/>
                  <a:pt x="67724" y="129543"/>
                  <a:pt x="51899" y="129543"/>
                </a:cubicBezTo>
                <a:cubicBezTo>
                  <a:pt x="36073" y="129543"/>
                  <a:pt x="22799" y="120951"/>
                  <a:pt x="13944" y="109130"/>
                </a:cubicBezTo>
                <a:cubicBezTo>
                  <a:pt x="5086" y="97307"/>
                  <a:pt x="0" y="81581"/>
                  <a:pt x="0" y="64771"/>
                </a:cubicBezTo>
                <a:cubicBezTo>
                  <a:pt x="0" y="47962"/>
                  <a:pt x="5086" y="32236"/>
                  <a:pt x="13944" y="204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6"/>
          <p:cNvSpPr/>
          <p:nvPr/>
        </p:nvSpPr>
        <p:spPr>
          <a:xfrm>
            <a:off x="9830009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6"/>
          <p:cNvSpPr/>
          <p:nvPr/>
        </p:nvSpPr>
        <p:spPr>
          <a:xfrm>
            <a:off x="10028859" y="4758629"/>
            <a:ext cx="147106" cy="46755"/>
          </a:xfrm>
          <a:custGeom>
            <a:rect b="b" l="l" r="r" t="t"/>
            <a:pathLst>
              <a:path extrusionOk="0" h="46755" w="147106">
                <a:moveTo>
                  <a:pt x="2864" y="4811"/>
                </a:moveTo>
                <a:cubicBezTo>
                  <a:pt x="7362" y="-728"/>
                  <a:pt x="15551" y="-1614"/>
                  <a:pt x="21156" y="2831"/>
                </a:cubicBezTo>
                <a:cubicBezTo>
                  <a:pt x="51768" y="27109"/>
                  <a:pt x="95338" y="27109"/>
                  <a:pt x="125951" y="2831"/>
                </a:cubicBezTo>
                <a:cubicBezTo>
                  <a:pt x="131555" y="-1614"/>
                  <a:pt x="139744" y="-728"/>
                  <a:pt x="144243" y="4811"/>
                </a:cubicBezTo>
                <a:cubicBezTo>
                  <a:pt x="148740" y="10349"/>
                  <a:pt x="147843" y="18442"/>
                  <a:pt x="142238" y="22887"/>
                </a:cubicBezTo>
                <a:cubicBezTo>
                  <a:pt x="102110" y="54712"/>
                  <a:pt x="44996" y="54712"/>
                  <a:pt x="4868" y="22887"/>
                </a:cubicBezTo>
                <a:cubicBezTo>
                  <a:pt x="-736" y="18442"/>
                  <a:pt x="-1634" y="10349"/>
                  <a:pt x="2864" y="48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6"/>
          <p:cNvSpPr/>
          <p:nvPr/>
        </p:nvSpPr>
        <p:spPr>
          <a:xfrm>
            <a:off x="10085915" y="4555199"/>
            <a:ext cx="32997" cy="119293"/>
          </a:xfrm>
          <a:custGeom>
            <a:rect b="b" l="l" r="r" t="t"/>
            <a:pathLst>
              <a:path extrusionOk="0" h="119293" w="32997">
                <a:moveTo>
                  <a:pt x="16498" y="0"/>
                </a:moveTo>
                <a:cubicBezTo>
                  <a:pt x="25611" y="0"/>
                  <a:pt x="32998" y="7300"/>
                  <a:pt x="32998" y="16304"/>
                </a:cubicBezTo>
                <a:lnTo>
                  <a:pt x="32998" y="102989"/>
                </a:lnTo>
                <a:cubicBezTo>
                  <a:pt x="32998" y="111993"/>
                  <a:pt x="25611" y="119293"/>
                  <a:pt x="16498" y="119293"/>
                </a:cubicBezTo>
                <a:cubicBezTo>
                  <a:pt x="7387" y="119293"/>
                  <a:pt x="0" y="111993"/>
                  <a:pt x="0" y="102989"/>
                </a:cubicBezTo>
                <a:lnTo>
                  <a:pt x="0" y="16304"/>
                </a:lnTo>
                <a:cubicBezTo>
                  <a:pt x="0" y="7300"/>
                  <a:pt x="7387" y="0"/>
                  <a:pt x="1649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6"/>
          <p:cNvSpPr/>
          <p:nvPr/>
        </p:nvSpPr>
        <p:spPr>
          <a:xfrm>
            <a:off x="10081203" y="4694003"/>
            <a:ext cx="42416" cy="41916"/>
          </a:xfrm>
          <a:custGeom>
            <a:rect b="b" l="l" r="r" t="t"/>
            <a:pathLst>
              <a:path extrusionOk="0" h="41916" w="42416">
                <a:moveTo>
                  <a:pt x="42417" y="20958"/>
                </a:moveTo>
                <a:cubicBezTo>
                  <a:pt x="42417" y="32533"/>
                  <a:pt x="32921" y="41917"/>
                  <a:pt x="21208" y="41917"/>
                </a:cubicBezTo>
                <a:cubicBezTo>
                  <a:pt x="9495" y="41917"/>
                  <a:pt x="0" y="32533"/>
                  <a:pt x="0" y="20958"/>
                </a:cubicBezTo>
                <a:cubicBezTo>
                  <a:pt x="0" y="9383"/>
                  <a:pt x="9495" y="0"/>
                  <a:pt x="21208" y="0"/>
                </a:cubicBezTo>
                <a:cubicBezTo>
                  <a:pt x="32921" y="0"/>
                  <a:pt x="42417" y="9383"/>
                  <a:pt x="42417" y="209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6"/>
          <p:cNvSpPr/>
          <p:nvPr/>
        </p:nvSpPr>
        <p:spPr>
          <a:xfrm>
            <a:off x="10973827" y="4412053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6"/>
          <p:cNvSpPr/>
          <p:nvPr/>
        </p:nvSpPr>
        <p:spPr>
          <a:xfrm>
            <a:off x="11161569" y="4769133"/>
            <a:ext cx="169311" cy="25716"/>
          </a:xfrm>
          <a:custGeom>
            <a:rect b="b" l="l" r="r" t="t"/>
            <a:pathLst>
              <a:path extrusionOk="0" h="25716" w="169311">
                <a:moveTo>
                  <a:pt x="0" y="12858"/>
                </a:moveTo>
                <a:cubicBezTo>
                  <a:pt x="0" y="5757"/>
                  <a:pt x="5825" y="0"/>
                  <a:pt x="13011" y="0"/>
                </a:cubicBezTo>
                <a:lnTo>
                  <a:pt x="156300" y="0"/>
                </a:lnTo>
                <a:cubicBezTo>
                  <a:pt x="163486" y="0"/>
                  <a:pt x="169312" y="5757"/>
                  <a:pt x="169312" y="12858"/>
                </a:cubicBezTo>
                <a:cubicBezTo>
                  <a:pt x="169312" y="19959"/>
                  <a:pt x="163486" y="25717"/>
                  <a:pt x="156300" y="25717"/>
                </a:cubicBezTo>
                <a:lnTo>
                  <a:pt x="13011" y="25717"/>
                </a:lnTo>
                <a:cubicBezTo>
                  <a:pt x="5825" y="25717"/>
                  <a:pt x="0" y="19959"/>
                  <a:pt x="0" y="128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6"/>
          <p:cNvSpPr/>
          <p:nvPr/>
        </p:nvSpPr>
        <p:spPr>
          <a:xfrm>
            <a:off x="11226680" y="4697282"/>
            <a:ext cx="39097" cy="38637"/>
          </a:xfrm>
          <a:custGeom>
            <a:rect b="b" l="l" r="r" t="t"/>
            <a:pathLst>
              <a:path extrusionOk="0" h="38637" w="39097">
                <a:moveTo>
                  <a:pt x="39098" y="19319"/>
                </a:moveTo>
                <a:cubicBezTo>
                  <a:pt x="39098" y="29989"/>
                  <a:pt x="30346" y="38638"/>
                  <a:pt x="19549" y="38638"/>
                </a:cubicBezTo>
                <a:cubicBezTo>
                  <a:pt x="8752" y="38638"/>
                  <a:pt x="0" y="29989"/>
                  <a:pt x="0" y="19319"/>
                </a:cubicBezTo>
                <a:cubicBezTo>
                  <a:pt x="0" y="8650"/>
                  <a:pt x="8752" y="0"/>
                  <a:pt x="19549" y="0"/>
                </a:cubicBezTo>
                <a:cubicBezTo>
                  <a:pt x="30346" y="0"/>
                  <a:pt x="39098" y="8650"/>
                  <a:pt x="39098" y="193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6"/>
          <p:cNvSpPr/>
          <p:nvPr/>
        </p:nvSpPr>
        <p:spPr>
          <a:xfrm>
            <a:off x="11190520" y="4554136"/>
            <a:ext cx="111416" cy="123759"/>
          </a:xfrm>
          <a:custGeom>
            <a:rect b="b" l="l" r="r" t="t"/>
            <a:pathLst>
              <a:path extrusionOk="0" h="123759" w="111416">
                <a:moveTo>
                  <a:pt x="55708" y="27002"/>
                </a:moveTo>
                <a:cubicBezTo>
                  <a:pt x="38392" y="27002"/>
                  <a:pt x="27324" y="38917"/>
                  <a:pt x="27324" y="50211"/>
                </a:cubicBezTo>
                <a:cubicBezTo>
                  <a:pt x="27324" y="57668"/>
                  <a:pt x="21207" y="63712"/>
                  <a:pt x="13662" y="63712"/>
                </a:cubicBezTo>
                <a:cubicBezTo>
                  <a:pt x="6117" y="63712"/>
                  <a:pt x="0" y="57668"/>
                  <a:pt x="0" y="50211"/>
                </a:cubicBezTo>
                <a:cubicBezTo>
                  <a:pt x="0" y="20957"/>
                  <a:pt x="26581" y="0"/>
                  <a:pt x="55708" y="0"/>
                </a:cubicBezTo>
                <a:cubicBezTo>
                  <a:pt x="84835" y="0"/>
                  <a:pt x="111417" y="20957"/>
                  <a:pt x="111417" y="50211"/>
                </a:cubicBezTo>
                <a:cubicBezTo>
                  <a:pt x="111417" y="74794"/>
                  <a:pt x="92647" y="93517"/>
                  <a:pt x="69370" y="98870"/>
                </a:cubicBezTo>
                <a:lnTo>
                  <a:pt x="69370" y="110258"/>
                </a:lnTo>
                <a:cubicBezTo>
                  <a:pt x="69370" y="117715"/>
                  <a:pt x="63254" y="123759"/>
                  <a:pt x="55708" y="123759"/>
                </a:cubicBezTo>
                <a:cubicBezTo>
                  <a:pt x="48163" y="123759"/>
                  <a:pt x="42046" y="117715"/>
                  <a:pt x="42046" y="110258"/>
                </a:cubicBezTo>
                <a:lnTo>
                  <a:pt x="42046" y="86921"/>
                </a:lnTo>
                <a:cubicBezTo>
                  <a:pt x="42046" y="79464"/>
                  <a:pt x="48163" y="73420"/>
                  <a:pt x="55708" y="73420"/>
                </a:cubicBezTo>
                <a:cubicBezTo>
                  <a:pt x="73025" y="73420"/>
                  <a:pt x="84093" y="61505"/>
                  <a:pt x="84093" y="50211"/>
                </a:cubicBezTo>
                <a:cubicBezTo>
                  <a:pt x="84093" y="38917"/>
                  <a:pt x="73025" y="27002"/>
                  <a:pt x="55708" y="270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6"/>
          <p:cNvSpPr txBox="1"/>
          <p:nvPr/>
        </p:nvSpPr>
        <p:spPr>
          <a:xfrm>
            <a:off x="453592" y="2382487"/>
            <a:ext cx="9781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6"/>
          <p:cNvSpPr txBox="1"/>
          <p:nvPr/>
        </p:nvSpPr>
        <p:spPr>
          <a:xfrm>
            <a:off x="1606603" y="2382487"/>
            <a:ext cx="9781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DataScience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6"/>
          <p:cNvSpPr txBox="1"/>
          <p:nvPr/>
        </p:nvSpPr>
        <p:spPr>
          <a:xfrm>
            <a:off x="3122898" y="2382487"/>
            <a:ext cx="2936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6"/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6"/>
          <p:cNvSpPr txBox="1"/>
          <p:nvPr/>
        </p:nvSpPr>
        <p:spPr>
          <a:xfrm>
            <a:off x="5111342" y="2382487"/>
            <a:ext cx="81464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Motion/3D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6"/>
          <p:cNvSpPr txBox="1"/>
          <p:nvPr/>
        </p:nvSpPr>
        <p:spPr>
          <a:xfrm>
            <a:off x="6420070" y="2382487"/>
            <a:ext cx="44274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Illust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6"/>
          <p:cNvSpPr txBox="1"/>
          <p:nvPr/>
        </p:nvSpPr>
        <p:spPr>
          <a:xfrm>
            <a:off x="7268283" y="2382487"/>
            <a:ext cx="106311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Finance/Invest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6"/>
          <p:cNvSpPr txBox="1"/>
          <p:nvPr/>
        </p:nvSpPr>
        <p:spPr>
          <a:xfrm>
            <a:off x="8554872" y="2382487"/>
            <a:ext cx="8723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6"/>
          <p:cNvSpPr txBox="1"/>
          <p:nvPr/>
        </p:nvSpPr>
        <p:spPr>
          <a:xfrm>
            <a:off x="9846914" y="2382487"/>
            <a:ext cx="4940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6"/>
          <p:cNvSpPr txBox="1"/>
          <p:nvPr/>
        </p:nvSpPr>
        <p:spPr>
          <a:xfrm>
            <a:off x="10773018" y="2382487"/>
            <a:ext cx="9284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Business/PM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6"/>
          <p:cNvSpPr txBox="1"/>
          <p:nvPr/>
        </p:nvSpPr>
        <p:spPr>
          <a:xfrm>
            <a:off x="431150" y="3768072"/>
            <a:ext cx="10230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Web_desktop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6"/>
          <p:cNvSpPr txBox="1"/>
          <p:nvPr/>
        </p:nvSpPr>
        <p:spPr>
          <a:xfrm>
            <a:off x="1629045" y="3768072"/>
            <a:ext cx="9332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Web_laptop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6"/>
          <p:cNvSpPr txBox="1"/>
          <p:nvPr/>
        </p:nvSpPr>
        <p:spPr>
          <a:xfrm>
            <a:off x="2805503" y="3768072"/>
            <a:ext cx="928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Web_screen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6"/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Mobile_iOS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6"/>
          <p:cNvSpPr txBox="1"/>
          <p:nvPr/>
        </p:nvSpPr>
        <p:spPr>
          <a:xfrm>
            <a:off x="4969476" y="3768072"/>
            <a:ext cx="1098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Mobile_Android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6"/>
          <p:cNvSpPr txBox="1"/>
          <p:nvPr/>
        </p:nvSpPr>
        <p:spPr>
          <a:xfrm>
            <a:off x="6358354" y="3768072"/>
            <a:ext cx="56618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6"/>
          <p:cNvSpPr txBox="1"/>
          <p:nvPr/>
        </p:nvSpPr>
        <p:spPr>
          <a:xfrm>
            <a:off x="7633768" y="3768072"/>
            <a:ext cx="3321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TV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6"/>
          <p:cNvSpPr txBox="1"/>
          <p:nvPr/>
        </p:nvSpPr>
        <p:spPr>
          <a:xfrm>
            <a:off x="8598153" y="3768072"/>
            <a:ext cx="78579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6"/>
          <p:cNvSpPr txBox="1"/>
          <p:nvPr/>
        </p:nvSpPr>
        <p:spPr>
          <a:xfrm>
            <a:off x="9802831" y="3768072"/>
            <a:ext cx="5822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6"/>
          <p:cNvSpPr txBox="1"/>
          <p:nvPr/>
        </p:nvSpPr>
        <p:spPr>
          <a:xfrm>
            <a:off x="10939730" y="3768072"/>
            <a:ext cx="5950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6"/>
          <p:cNvSpPr txBox="1"/>
          <p:nvPr/>
        </p:nvSpPr>
        <p:spPr>
          <a:xfrm>
            <a:off x="431150" y="5176081"/>
            <a:ext cx="10230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Emotion_smile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6"/>
          <p:cNvSpPr txBox="1"/>
          <p:nvPr/>
        </p:nvSpPr>
        <p:spPr>
          <a:xfrm>
            <a:off x="1540078" y="5176081"/>
            <a:ext cx="11112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Emotion_happy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6"/>
          <p:cNvSpPr txBox="1"/>
          <p:nvPr/>
        </p:nvSpPr>
        <p:spPr>
          <a:xfrm>
            <a:off x="2684477" y="5176081"/>
            <a:ext cx="11705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Emotion_excited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6"/>
          <p:cNvSpPr txBox="1"/>
          <p:nvPr/>
        </p:nvSpPr>
        <p:spPr>
          <a:xfrm>
            <a:off x="3885477" y="5176081"/>
            <a:ext cx="9973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Emotion_soso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6"/>
          <p:cNvSpPr txBox="1"/>
          <p:nvPr/>
        </p:nvSpPr>
        <p:spPr>
          <a:xfrm>
            <a:off x="4969476" y="5176081"/>
            <a:ext cx="1098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Emotion_humm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6"/>
          <p:cNvSpPr txBox="1"/>
          <p:nvPr/>
        </p:nvSpPr>
        <p:spPr>
          <a:xfrm>
            <a:off x="6154773" y="5176081"/>
            <a:ext cx="9733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Emotion_bad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6"/>
          <p:cNvSpPr txBox="1"/>
          <p:nvPr/>
        </p:nvSpPr>
        <p:spPr>
          <a:xfrm>
            <a:off x="7325190" y="5176081"/>
            <a:ext cx="9492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6"/>
          <p:cNvSpPr txBox="1"/>
          <p:nvPr/>
        </p:nvSpPr>
        <p:spPr>
          <a:xfrm>
            <a:off x="8352894" y="5176081"/>
            <a:ext cx="127631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Emotion_Surprised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6"/>
          <p:cNvSpPr txBox="1"/>
          <p:nvPr/>
        </p:nvSpPr>
        <p:spPr>
          <a:xfrm>
            <a:off x="9715468" y="5176081"/>
            <a:ext cx="7569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Emotion_!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6"/>
          <p:cNvSpPr txBox="1"/>
          <p:nvPr/>
        </p:nvSpPr>
        <p:spPr>
          <a:xfrm>
            <a:off x="10838741" y="5176081"/>
            <a:ext cx="79701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Emotion_?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106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106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0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8" name="Google Shape;248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8_텍스트연결유형">
  <p:cSld name="09_08_텍스트연결유형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4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1" name="Google Shape;1091;p147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147"/>
          <p:cNvSpPr/>
          <p:nvPr/>
        </p:nvSpPr>
        <p:spPr>
          <a:xfrm>
            <a:off x="519800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147"/>
          <p:cNvSpPr txBox="1"/>
          <p:nvPr>
            <p:ph idx="2" type="body"/>
          </p:nvPr>
        </p:nvSpPr>
        <p:spPr>
          <a:xfrm>
            <a:off x="615190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4" name="Google Shape;1094;p147"/>
          <p:cNvSpPr txBox="1"/>
          <p:nvPr>
            <p:ph idx="3" type="body"/>
          </p:nvPr>
        </p:nvSpPr>
        <p:spPr>
          <a:xfrm>
            <a:off x="615190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5" name="Google Shape;1095;p147"/>
          <p:cNvSpPr/>
          <p:nvPr/>
        </p:nvSpPr>
        <p:spPr>
          <a:xfrm>
            <a:off x="3942508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147"/>
          <p:cNvSpPr txBox="1"/>
          <p:nvPr>
            <p:ph idx="4" type="body"/>
          </p:nvPr>
        </p:nvSpPr>
        <p:spPr>
          <a:xfrm>
            <a:off x="4037898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7" name="Google Shape;1097;p147"/>
          <p:cNvSpPr/>
          <p:nvPr/>
        </p:nvSpPr>
        <p:spPr>
          <a:xfrm>
            <a:off x="7359331" y="2526890"/>
            <a:ext cx="3156615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147"/>
          <p:cNvSpPr txBox="1"/>
          <p:nvPr>
            <p:ph idx="5" type="body"/>
          </p:nvPr>
        </p:nvSpPr>
        <p:spPr>
          <a:xfrm>
            <a:off x="7454721" y="2984782"/>
            <a:ext cx="2966909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9" name="Google Shape;1099;p147"/>
          <p:cNvSpPr txBox="1"/>
          <p:nvPr>
            <p:ph idx="6" type="body"/>
          </p:nvPr>
        </p:nvSpPr>
        <p:spPr>
          <a:xfrm>
            <a:off x="4037360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0" name="Google Shape;1100;p147"/>
          <p:cNvSpPr txBox="1"/>
          <p:nvPr>
            <p:ph idx="7" type="body"/>
          </p:nvPr>
        </p:nvSpPr>
        <p:spPr>
          <a:xfrm>
            <a:off x="7454183" y="3408383"/>
            <a:ext cx="2966909" cy="1004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1" name="Google Shape;1101;p147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09_텍스트연결유형">
  <p:cSld name="09_09_텍스트연결유형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48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4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5" name="Google Shape;1105;p148"/>
          <p:cNvSpPr/>
          <p:nvPr/>
        </p:nvSpPr>
        <p:spPr>
          <a:xfrm>
            <a:off x="519800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148"/>
          <p:cNvSpPr txBox="1"/>
          <p:nvPr>
            <p:ph idx="2" type="body"/>
          </p:nvPr>
        </p:nvSpPr>
        <p:spPr>
          <a:xfrm>
            <a:off x="673913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7" name="Google Shape;1107;p148"/>
          <p:cNvSpPr txBox="1"/>
          <p:nvPr>
            <p:ph idx="3" type="body"/>
          </p:nvPr>
        </p:nvSpPr>
        <p:spPr>
          <a:xfrm>
            <a:off x="673913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8" name="Google Shape;1108;p148"/>
          <p:cNvSpPr/>
          <p:nvPr/>
        </p:nvSpPr>
        <p:spPr>
          <a:xfrm>
            <a:off x="3086831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148"/>
          <p:cNvSpPr/>
          <p:nvPr/>
        </p:nvSpPr>
        <p:spPr>
          <a:xfrm>
            <a:off x="5653862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148"/>
          <p:cNvSpPr/>
          <p:nvPr/>
        </p:nvSpPr>
        <p:spPr>
          <a:xfrm>
            <a:off x="8215008" y="2526890"/>
            <a:ext cx="2298901" cy="2515480"/>
          </a:xfrm>
          <a:prstGeom prst="roundRect">
            <a:avLst>
              <a:gd fmla="val 184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148"/>
          <p:cNvSpPr txBox="1"/>
          <p:nvPr>
            <p:ph idx="4" type="body"/>
          </p:nvPr>
        </p:nvSpPr>
        <p:spPr>
          <a:xfrm>
            <a:off x="3239559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2" name="Google Shape;1112;p148"/>
          <p:cNvSpPr txBox="1"/>
          <p:nvPr>
            <p:ph idx="5" type="body"/>
          </p:nvPr>
        </p:nvSpPr>
        <p:spPr>
          <a:xfrm>
            <a:off x="3239559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3" name="Google Shape;1113;p148"/>
          <p:cNvSpPr txBox="1"/>
          <p:nvPr>
            <p:ph idx="6" type="body"/>
          </p:nvPr>
        </p:nvSpPr>
        <p:spPr>
          <a:xfrm>
            <a:off x="5805206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4" name="Google Shape;1114;p148"/>
          <p:cNvSpPr txBox="1"/>
          <p:nvPr>
            <p:ph idx="7" type="body"/>
          </p:nvPr>
        </p:nvSpPr>
        <p:spPr>
          <a:xfrm>
            <a:off x="5805206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5" name="Google Shape;1115;p148"/>
          <p:cNvSpPr txBox="1"/>
          <p:nvPr>
            <p:ph idx="8" type="body"/>
          </p:nvPr>
        </p:nvSpPr>
        <p:spPr>
          <a:xfrm>
            <a:off x="8361975" y="2760956"/>
            <a:ext cx="2004239" cy="826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909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6" name="Google Shape;1116;p148"/>
          <p:cNvSpPr txBox="1"/>
          <p:nvPr>
            <p:ph idx="9" type="body"/>
          </p:nvPr>
        </p:nvSpPr>
        <p:spPr>
          <a:xfrm>
            <a:off x="8361975" y="3678173"/>
            <a:ext cx="2004239" cy="107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7" name="Google Shape;1117;p148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10_텍스트연결유형">
  <p:cSld name="09_10_텍스트연결유형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4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0" name="Google Shape;1120;p149"/>
          <p:cNvSpPr/>
          <p:nvPr/>
        </p:nvSpPr>
        <p:spPr>
          <a:xfrm>
            <a:off x="0" y="2045112"/>
            <a:ext cx="10776155" cy="3489548"/>
          </a:xfrm>
          <a:prstGeom prst="rightArrow">
            <a:avLst>
              <a:gd fmla="val 66148" name="adj1"/>
              <a:gd fmla="val 66795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149"/>
          <p:cNvSpPr/>
          <p:nvPr>
            <p:ph idx="2" type="body"/>
          </p:nvPr>
        </p:nvSpPr>
        <p:spPr>
          <a:xfrm>
            <a:off x="516327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2" name="Google Shape;1122;p149"/>
          <p:cNvSpPr/>
          <p:nvPr>
            <p:ph idx="3" type="body"/>
          </p:nvPr>
        </p:nvSpPr>
        <p:spPr>
          <a:xfrm>
            <a:off x="1916921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3" name="Google Shape;1123;p149"/>
          <p:cNvSpPr/>
          <p:nvPr>
            <p:ph idx="4" type="body"/>
          </p:nvPr>
        </p:nvSpPr>
        <p:spPr>
          <a:xfrm>
            <a:off x="3317515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4" name="Google Shape;1124;p149"/>
          <p:cNvSpPr/>
          <p:nvPr>
            <p:ph idx="5" type="body"/>
          </p:nvPr>
        </p:nvSpPr>
        <p:spPr>
          <a:xfrm>
            <a:off x="4718109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5" name="Google Shape;1125;p149"/>
          <p:cNvSpPr/>
          <p:nvPr>
            <p:ph idx="6" type="body"/>
          </p:nvPr>
        </p:nvSpPr>
        <p:spPr>
          <a:xfrm>
            <a:off x="6118703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6" name="Google Shape;1126;p149"/>
          <p:cNvSpPr/>
          <p:nvPr>
            <p:ph idx="7" type="body"/>
          </p:nvPr>
        </p:nvSpPr>
        <p:spPr>
          <a:xfrm>
            <a:off x="7519297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7" name="Google Shape;1127;p149"/>
          <p:cNvSpPr/>
          <p:nvPr>
            <p:ph idx="8" type="body"/>
          </p:nvPr>
        </p:nvSpPr>
        <p:spPr>
          <a:xfrm>
            <a:off x="8919888" y="2967051"/>
            <a:ext cx="1236972" cy="1630116"/>
          </a:xfrm>
          <a:prstGeom prst="roundRect">
            <a:avLst>
              <a:gd fmla="val 5801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8" name="Google Shape;1128;p149"/>
          <p:cNvSpPr txBox="1"/>
          <p:nvPr>
            <p:ph idx="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1_텍스트비교유형">
  <p:cSld name="10_01_텍스트비교유형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5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1" name="Google Shape;1131;p150"/>
          <p:cNvSpPr/>
          <p:nvPr>
            <p:ph idx="2" type="body"/>
          </p:nvPr>
        </p:nvSpPr>
        <p:spPr>
          <a:xfrm>
            <a:off x="512634" y="162722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2" name="Google Shape;1132;p150"/>
          <p:cNvSpPr/>
          <p:nvPr>
            <p:ph idx="3" type="body"/>
          </p:nvPr>
        </p:nvSpPr>
        <p:spPr>
          <a:xfrm>
            <a:off x="5083728" y="162722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3" name="Google Shape;1133;p150"/>
          <p:cNvSpPr/>
          <p:nvPr>
            <p:ph idx="4" type="body"/>
          </p:nvPr>
        </p:nvSpPr>
        <p:spPr>
          <a:xfrm>
            <a:off x="512634" y="2770189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4" name="Google Shape;1134;p150"/>
          <p:cNvSpPr/>
          <p:nvPr>
            <p:ph idx="5" type="body"/>
          </p:nvPr>
        </p:nvSpPr>
        <p:spPr>
          <a:xfrm>
            <a:off x="5083728" y="2770189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5" name="Google Shape;1135;p150"/>
          <p:cNvSpPr/>
          <p:nvPr>
            <p:ph idx="6" type="body"/>
          </p:nvPr>
        </p:nvSpPr>
        <p:spPr>
          <a:xfrm>
            <a:off x="512634" y="391315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6" name="Google Shape;1136;p150"/>
          <p:cNvSpPr/>
          <p:nvPr>
            <p:ph idx="7" type="body"/>
          </p:nvPr>
        </p:nvSpPr>
        <p:spPr>
          <a:xfrm>
            <a:off x="5083728" y="3913154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7" name="Google Shape;1137;p150"/>
          <p:cNvSpPr/>
          <p:nvPr>
            <p:ph idx="8" type="body"/>
          </p:nvPr>
        </p:nvSpPr>
        <p:spPr>
          <a:xfrm>
            <a:off x="512634" y="5056118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8" name="Google Shape;1138;p150"/>
          <p:cNvSpPr/>
          <p:nvPr>
            <p:ph idx="9" type="body"/>
          </p:nvPr>
        </p:nvSpPr>
        <p:spPr>
          <a:xfrm>
            <a:off x="5083728" y="5056118"/>
            <a:ext cx="5436490" cy="897168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9" name="Google Shape;1139;p150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2_텍스트비교유형">
  <p:cSld name="10_02_텍스트비교유형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5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2" name="Google Shape;1142;p151"/>
          <p:cNvSpPr/>
          <p:nvPr>
            <p:ph idx="2" type="body"/>
          </p:nvPr>
        </p:nvSpPr>
        <p:spPr>
          <a:xfrm>
            <a:off x="504825" y="2005013"/>
            <a:ext cx="5081588" cy="71278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3" name="Google Shape;1143;p151"/>
          <p:cNvSpPr/>
          <p:nvPr>
            <p:ph idx="3" type="body"/>
          </p:nvPr>
        </p:nvSpPr>
        <p:spPr>
          <a:xfrm>
            <a:off x="504825" y="2717982"/>
            <a:ext cx="5081588" cy="2827138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4" name="Google Shape;1144;p151"/>
          <p:cNvSpPr/>
          <p:nvPr>
            <p:ph idx="4" type="body"/>
          </p:nvPr>
        </p:nvSpPr>
        <p:spPr>
          <a:xfrm>
            <a:off x="5395606" y="1650256"/>
            <a:ext cx="5140966" cy="712787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5" name="Google Shape;1145;p151"/>
          <p:cNvSpPr/>
          <p:nvPr>
            <p:ph idx="5" type="body"/>
          </p:nvPr>
        </p:nvSpPr>
        <p:spPr>
          <a:xfrm>
            <a:off x="5395606" y="2363224"/>
            <a:ext cx="5140966" cy="3525843"/>
          </a:xfrm>
          <a:prstGeom prst="round2SameRect">
            <a:avLst>
              <a:gd fmla="val 0" name="adj1"/>
              <a:gd fmla="val 23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6" name="Google Shape;1146;p151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3_텍스트비교유형">
  <p:cSld name="10_03_텍스트비교유형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52"/>
          <p:cNvSpPr/>
          <p:nvPr/>
        </p:nvSpPr>
        <p:spPr>
          <a:xfrm flipH="1" rot="5400000">
            <a:off x="3405162" y="2120340"/>
            <a:ext cx="4221543" cy="3363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52"/>
          <p:cNvSpPr/>
          <p:nvPr/>
        </p:nvSpPr>
        <p:spPr>
          <a:xfrm rot="-5400000">
            <a:off x="70328" y="2141811"/>
            <a:ext cx="4221543" cy="3306517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52"/>
          <p:cNvSpPr/>
          <p:nvPr/>
        </p:nvSpPr>
        <p:spPr>
          <a:xfrm flipH="1" rot="5400000">
            <a:off x="6738742" y="2148657"/>
            <a:ext cx="4221543" cy="3306517"/>
          </a:xfrm>
          <a:prstGeom prst="round2SameRect">
            <a:avLst>
              <a:gd fmla="val 1191" name="adj1"/>
              <a:gd fmla="val 0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5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2" name="Google Shape;1152;p152"/>
          <p:cNvSpPr txBox="1"/>
          <p:nvPr>
            <p:ph idx="2" type="body"/>
          </p:nvPr>
        </p:nvSpPr>
        <p:spPr>
          <a:xfrm>
            <a:off x="663027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3" name="Google Shape;1153;p152"/>
          <p:cNvSpPr txBox="1"/>
          <p:nvPr>
            <p:ph idx="3" type="body"/>
          </p:nvPr>
        </p:nvSpPr>
        <p:spPr>
          <a:xfrm>
            <a:off x="663027" y="2741555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4" name="Google Shape;1154;p152"/>
          <p:cNvSpPr txBox="1"/>
          <p:nvPr>
            <p:ph idx="4" type="body"/>
          </p:nvPr>
        </p:nvSpPr>
        <p:spPr>
          <a:xfrm>
            <a:off x="663027" y="3587012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5" name="Google Shape;1155;p152"/>
          <p:cNvSpPr txBox="1"/>
          <p:nvPr>
            <p:ph idx="5" type="body"/>
          </p:nvPr>
        </p:nvSpPr>
        <p:spPr>
          <a:xfrm>
            <a:off x="663027" y="4432469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6" name="Google Shape;1156;p152"/>
          <p:cNvSpPr txBox="1"/>
          <p:nvPr>
            <p:ph idx="6" type="body"/>
          </p:nvPr>
        </p:nvSpPr>
        <p:spPr>
          <a:xfrm>
            <a:off x="663027" y="5277927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7" name="Google Shape;1157;p152"/>
          <p:cNvSpPr txBox="1"/>
          <p:nvPr>
            <p:ph idx="7" type="body"/>
          </p:nvPr>
        </p:nvSpPr>
        <p:spPr>
          <a:xfrm>
            <a:off x="7357742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8" name="Google Shape;1158;p152"/>
          <p:cNvSpPr txBox="1"/>
          <p:nvPr>
            <p:ph idx="8" type="body"/>
          </p:nvPr>
        </p:nvSpPr>
        <p:spPr>
          <a:xfrm>
            <a:off x="7357742" y="2741555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9" name="Google Shape;1159;p152"/>
          <p:cNvSpPr txBox="1"/>
          <p:nvPr>
            <p:ph idx="9" type="body"/>
          </p:nvPr>
        </p:nvSpPr>
        <p:spPr>
          <a:xfrm>
            <a:off x="7357742" y="3587012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0" name="Google Shape;1160;p152"/>
          <p:cNvSpPr txBox="1"/>
          <p:nvPr>
            <p:ph idx="13" type="body"/>
          </p:nvPr>
        </p:nvSpPr>
        <p:spPr>
          <a:xfrm>
            <a:off x="7357742" y="4432469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1" name="Google Shape;1161;p152"/>
          <p:cNvSpPr txBox="1"/>
          <p:nvPr>
            <p:ph idx="14" type="body"/>
          </p:nvPr>
        </p:nvSpPr>
        <p:spPr>
          <a:xfrm>
            <a:off x="7357742" y="5277927"/>
            <a:ext cx="30340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2" name="Google Shape;1162;p152"/>
          <p:cNvSpPr txBox="1"/>
          <p:nvPr>
            <p:ph idx="15" type="body"/>
          </p:nvPr>
        </p:nvSpPr>
        <p:spPr>
          <a:xfrm>
            <a:off x="3994056" y="1949893"/>
            <a:ext cx="3034021" cy="3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9272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3" name="Google Shape;1163;p152"/>
          <p:cNvSpPr txBox="1"/>
          <p:nvPr>
            <p:ph idx="16" type="body"/>
          </p:nvPr>
        </p:nvSpPr>
        <p:spPr>
          <a:xfrm>
            <a:off x="3994056" y="2756944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4" name="Google Shape;1164;p152"/>
          <p:cNvSpPr txBox="1"/>
          <p:nvPr>
            <p:ph idx="17" type="body"/>
          </p:nvPr>
        </p:nvSpPr>
        <p:spPr>
          <a:xfrm>
            <a:off x="3994056" y="3602401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5" name="Google Shape;1165;p152"/>
          <p:cNvSpPr txBox="1"/>
          <p:nvPr>
            <p:ph idx="18" type="body"/>
          </p:nvPr>
        </p:nvSpPr>
        <p:spPr>
          <a:xfrm>
            <a:off x="3994056" y="4447858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6" name="Google Shape;1166;p152"/>
          <p:cNvSpPr txBox="1"/>
          <p:nvPr>
            <p:ph idx="19" type="body"/>
          </p:nvPr>
        </p:nvSpPr>
        <p:spPr>
          <a:xfrm>
            <a:off x="3994056" y="5293316"/>
            <a:ext cx="30340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67" name="Google Shape;1167;p152"/>
          <p:cNvCxnSpPr/>
          <p:nvPr/>
        </p:nvCxnSpPr>
        <p:spPr>
          <a:xfrm rot="10800000">
            <a:off x="545247" y="2536371"/>
            <a:ext cx="997131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8" name="Google Shape;1168;p152"/>
          <p:cNvCxnSpPr/>
          <p:nvPr/>
        </p:nvCxnSpPr>
        <p:spPr>
          <a:xfrm rot="10800000">
            <a:off x="545247" y="3389085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152"/>
          <p:cNvCxnSpPr/>
          <p:nvPr/>
        </p:nvCxnSpPr>
        <p:spPr>
          <a:xfrm rot="10800000">
            <a:off x="545247" y="4241799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152"/>
          <p:cNvCxnSpPr/>
          <p:nvPr/>
        </p:nvCxnSpPr>
        <p:spPr>
          <a:xfrm rot="10800000">
            <a:off x="545247" y="5094514"/>
            <a:ext cx="9971315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1" name="Google Shape;1171;p152"/>
          <p:cNvSpPr txBox="1"/>
          <p:nvPr>
            <p:ph idx="20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4_텍스트비교유형">
  <p:cSld name="10_04_텍스트비교유형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5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4" name="Google Shape;1174;p153"/>
          <p:cNvSpPr/>
          <p:nvPr/>
        </p:nvSpPr>
        <p:spPr>
          <a:xfrm>
            <a:off x="7130909" y="2145251"/>
            <a:ext cx="3013810" cy="3013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53"/>
          <p:cNvSpPr txBox="1"/>
          <p:nvPr>
            <p:ph idx="2" type="body"/>
          </p:nvPr>
        </p:nvSpPr>
        <p:spPr>
          <a:xfrm>
            <a:off x="7603170" y="2963922"/>
            <a:ext cx="20692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6" name="Google Shape;1176;p153"/>
          <p:cNvSpPr/>
          <p:nvPr/>
        </p:nvSpPr>
        <p:spPr>
          <a:xfrm>
            <a:off x="904279" y="2145251"/>
            <a:ext cx="3013810" cy="30138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53"/>
          <p:cNvSpPr txBox="1"/>
          <p:nvPr>
            <p:ph idx="3" type="body"/>
          </p:nvPr>
        </p:nvSpPr>
        <p:spPr>
          <a:xfrm>
            <a:off x="1376540" y="2963922"/>
            <a:ext cx="20692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8" name="Google Shape;1178;p153"/>
          <p:cNvSpPr txBox="1"/>
          <p:nvPr>
            <p:ph idx="4" type="body"/>
          </p:nvPr>
        </p:nvSpPr>
        <p:spPr>
          <a:xfrm>
            <a:off x="1376540" y="3523752"/>
            <a:ext cx="2069287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9" name="Google Shape;1179;p153"/>
          <p:cNvSpPr/>
          <p:nvPr/>
        </p:nvSpPr>
        <p:spPr>
          <a:xfrm>
            <a:off x="3701144" y="1828801"/>
            <a:ext cx="3646710" cy="364671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53"/>
          <p:cNvSpPr txBox="1"/>
          <p:nvPr>
            <p:ph idx="5" type="body"/>
          </p:nvPr>
        </p:nvSpPr>
        <p:spPr>
          <a:xfrm>
            <a:off x="4489855" y="2799893"/>
            <a:ext cx="206928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1" name="Google Shape;1181;p153"/>
          <p:cNvSpPr txBox="1"/>
          <p:nvPr>
            <p:ph idx="6" type="body"/>
          </p:nvPr>
        </p:nvSpPr>
        <p:spPr>
          <a:xfrm>
            <a:off x="4489855" y="3480208"/>
            <a:ext cx="2069287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2" name="Google Shape;1182;p153"/>
          <p:cNvSpPr txBox="1"/>
          <p:nvPr>
            <p:ph idx="7" type="body"/>
          </p:nvPr>
        </p:nvSpPr>
        <p:spPr>
          <a:xfrm>
            <a:off x="7603169" y="3523752"/>
            <a:ext cx="2069287" cy="60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3" name="Google Shape;1183;p153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05_텍스트비교유형">
  <p:cSld name="10_05_텍스트비교유형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6" name="Google Shape;1186;p154"/>
          <p:cNvSpPr/>
          <p:nvPr/>
        </p:nvSpPr>
        <p:spPr>
          <a:xfrm>
            <a:off x="6955973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54"/>
          <p:cNvSpPr txBox="1"/>
          <p:nvPr>
            <p:ph idx="2" type="body"/>
          </p:nvPr>
        </p:nvSpPr>
        <p:spPr>
          <a:xfrm>
            <a:off x="7527408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8" name="Google Shape;1188;p154"/>
          <p:cNvSpPr txBox="1"/>
          <p:nvPr>
            <p:ph idx="3" type="body"/>
          </p:nvPr>
        </p:nvSpPr>
        <p:spPr>
          <a:xfrm>
            <a:off x="7527408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9" name="Google Shape;1189;p154"/>
          <p:cNvSpPr/>
          <p:nvPr/>
        </p:nvSpPr>
        <p:spPr>
          <a:xfrm>
            <a:off x="3703619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154"/>
          <p:cNvSpPr txBox="1"/>
          <p:nvPr>
            <p:ph idx="4" type="body"/>
          </p:nvPr>
        </p:nvSpPr>
        <p:spPr>
          <a:xfrm>
            <a:off x="4275054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1" name="Google Shape;1191;p154"/>
          <p:cNvSpPr txBox="1"/>
          <p:nvPr>
            <p:ph idx="5" type="body"/>
          </p:nvPr>
        </p:nvSpPr>
        <p:spPr>
          <a:xfrm>
            <a:off x="4275054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2" name="Google Shape;1192;p154"/>
          <p:cNvSpPr/>
          <p:nvPr/>
        </p:nvSpPr>
        <p:spPr>
          <a:xfrm>
            <a:off x="504818" y="922003"/>
            <a:ext cx="3646710" cy="3646710"/>
          </a:xfrm>
          <a:prstGeom prst="ellipse">
            <a:avLst/>
          </a:prstGeom>
          <a:solidFill>
            <a:schemeClr val="accent1">
              <a:alpha val="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154"/>
          <p:cNvSpPr txBox="1"/>
          <p:nvPr>
            <p:ph idx="6" type="body"/>
          </p:nvPr>
        </p:nvSpPr>
        <p:spPr>
          <a:xfrm>
            <a:off x="1076253" y="2000796"/>
            <a:ext cx="25038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4" name="Google Shape;1194;p154"/>
          <p:cNvSpPr txBox="1"/>
          <p:nvPr>
            <p:ph idx="7" type="body"/>
          </p:nvPr>
        </p:nvSpPr>
        <p:spPr>
          <a:xfrm>
            <a:off x="1076253" y="2617679"/>
            <a:ext cx="2503838" cy="810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090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5" name="Google Shape;1195;p154"/>
          <p:cNvSpPr/>
          <p:nvPr>
            <p:ph idx="8" type="body"/>
          </p:nvPr>
        </p:nvSpPr>
        <p:spPr>
          <a:xfrm>
            <a:off x="516327" y="5139327"/>
            <a:ext cx="10003891" cy="79236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6" name="Google Shape;1196;p154"/>
          <p:cNvSpPr/>
          <p:nvPr/>
        </p:nvSpPr>
        <p:spPr>
          <a:xfrm rot="10800000">
            <a:off x="5246810" y="4687414"/>
            <a:ext cx="542924" cy="290612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1_텍스트 표유형">
  <p:cSld name="11_01_텍스트 표유형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5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9" name="Google Shape;1199;p155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200" name="Google Shape;1200;p155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598475"/>
                <a:gridCol w="8405925"/>
              </a:tblGrid>
              <a:tr h="7102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ko-KR" sz="2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ko-KR" sz="16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b="1" i="0" sz="16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ko-K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45725" marR="91450" marL="91450" anchor="ctr"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2_텍스트 표유형">
  <p:cSld name="11_02_텍스트 표유형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5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3" name="Google Shape;1203;p156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204" name="Google Shape;1204;p156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598475"/>
                <a:gridCol w="4202950"/>
                <a:gridCol w="420295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06_아이콘2">
  <p:cSld name="2_06_아이콘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07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p107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0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107"/>
          <p:cNvSpPr txBox="1"/>
          <p:nvPr/>
        </p:nvSpPr>
        <p:spPr>
          <a:xfrm>
            <a:off x="701256" y="2382487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Gear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7"/>
          <p:cNvSpPr txBox="1"/>
          <p:nvPr/>
        </p:nvSpPr>
        <p:spPr>
          <a:xfrm>
            <a:off x="1704386" y="2382487"/>
            <a:ext cx="7825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Graph_up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7"/>
          <p:cNvSpPr txBox="1"/>
          <p:nvPr/>
        </p:nvSpPr>
        <p:spPr>
          <a:xfrm>
            <a:off x="2790275" y="2382487"/>
            <a:ext cx="9589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Graph_down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7"/>
          <p:cNvSpPr txBox="1"/>
          <p:nvPr/>
        </p:nvSpPr>
        <p:spPr>
          <a:xfrm>
            <a:off x="4089058" y="2382487"/>
            <a:ext cx="590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saying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7"/>
          <p:cNvSpPr txBox="1"/>
          <p:nvPr/>
        </p:nvSpPr>
        <p:spPr>
          <a:xfrm>
            <a:off x="5134585" y="2382487"/>
            <a:ext cx="7681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Light bulb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7"/>
          <p:cNvSpPr txBox="1"/>
          <p:nvPr/>
        </p:nvSpPr>
        <p:spPr>
          <a:xfrm>
            <a:off x="6359156" y="2382487"/>
            <a:ext cx="5645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Infinity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7"/>
          <p:cNvSpPr txBox="1"/>
          <p:nvPr/>
        </p:nvSpPr>
        <p:spPr>
          <a:xfrm>
            <a:off x="7540793" y="2382487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7"/>
          <p:cNvSpPr txBox="1"/>
          <p:nvPr/>
        </p:nvSpPr>
        <p:spPr>
          <a:xfrm>
            <a:off x="8685708" y="2382487"/>
            <a:ext cx="5629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7"/>
          <p:cNvSpPr txBox="1"/>
          <p:nvPr/>
        </p:nvSpPr>
        <p:spPr>
          <a:xfrm>
            <a:off x="9883782" y="2382487"/>
            <a:ext cx="4203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7"/>
          <p:cNvSpPr txBox="1"/>
          <p:nvPr/>
        </p:nvSpPr>
        <p:spPr>
          <a:xfrm>
            <a:off x="10978202" y="2382487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7"/>
          <p:cNvSpPr txBox="1"/>
          <p:nvPr/>
        </p:nvSpPr>
        <p:spPr>
          <a:xfrm>
            <a:off x="728507" y="3768072"/>
            <a:ext cx="42832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7"/>
          <p:cNvSpPr txBox="1"/>
          <p:nvPr/>
        </p:nvSpPr>
        <p:spPr>
          <a:xfrm>
            <a:off x="1649884" y="3768072"/>
            <a:ext cx="8915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Hand_good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7"/>
          <p:cNvSpPr txBox="1"/>
          <p:nvPr/>
        </p:nvSpPr>
        <p:spPr>
          <a:xfrm>
            <a:off x="3040343" y="3768072"/>
            <a:ext cx="4587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Lock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7"/>
          <p:cNvSpPr txBox="1"/>
          <p:nvPr/>
        </p:nvSpPr>
        <p:spPr>
          <a:xfrm>
            <a:off x="3963222" y="3768072"/>
            <a:ext cx="8418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Play_video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7"/>
          <p:cNvSpPr txBox="1"/>
          <p:nvPr/>
        </p:nvSpPr>
        <p:spPr>
          <a:xfrm>
            <a:off x="5342976" y="3768072"/>
            <a:ext cx="3513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Up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7"/>
          <p:cNvSpPr txBox="1"/>
          <p:nvPr/>
        </p:nvSpPr>
        <p:spPr>
          <a:xfrm>
            <a:off x="6421673" y="3768072"/>
            <a:ext cx="43954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7"/>
          <p:cNvSpPr txBox="1"/>
          <p:nvPr/>
        </p:nvSpPr>
        <p:spPr>
          <a:xfrm>
            <a:off x="7558427" y="3768072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7"/>
          <p:cNvSpPr txBox="1"/>
          <p:nvPr/>
        </p:nvSpPr>
        <p:spPr>
          <a:xfrm>
            <a:off x="8780350" y="3768072"/>
            <a:ext cx="35779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Pin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7"/>
          <p:cNvSpPr txBox="1"/>
          <p:nvPr/>
        </p:nvSpPr>
        <p:spPr>
          <a:xfrm>
            <a:off x="9897408" y="3768072"/>
            <a:ext cx="3930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7"/>
          <p:cNvSpPr txBox="1"/>
          <p:nvPr/>
        </p:nvSpPr>
        <p:spPr>
          <a:xfrm>
            <a:off x="10979003" y="3768072"/>
            <a:ext cx="51648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Heart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7"/>
          <p:cNvSpPr txBox="1"/>
          <p:nvPr/>
        </p:nvSpPr>
        <p:spPr>
          <a:xfrm>
            <a:off x="629121" y="5176081"/>
            <a:ext cx="62709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Sparkle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7"/>
          <p:cNvSpPr txBox="1"/>
          <p:nvPr/>
        </p:nvSpPr>
        <p:spPr>
          <a:xfrm>
            <a:off x="1685952" y="5176081"/>
            <a:ext cx="8194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Hand_bad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7"/>
          <p:cNvSpPr txBox="1"/>
          <p:nvPr/>
        </p:nvSpPr>
        <p:spPr>
          <a:xfrm>
            <a:off x="3069999" y="5176081"/>
            <a:ext cx="39946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7"/>
          <p:cNvSpPr txBox="1"/>
          <p:nvPr/>
        </p:nvSpPr>
        <p:spPr>
          <a:xfrm>
            <a:off x="4195658" y="517608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7"/>
          <p:cNvSpPr txBox="1"/>
          <p:nvPr/>
        </p:nvSpPr>
        <p:spPr>
          <a:xfrm>
            <a:off x="5255612" y="5176081"/>
            <a:ext cx="52610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7"/>
          <p:cNvSpPr txBox="1"/>
          <p:nvPr/>
        </p:nvSpPr>
        <p:spPr>
          <a:xfrm>
            <a:off x="6414460" y="5176081"/>
            <a:ext cx="4539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Stair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7"/>
          <p:cNvSpPr txBox="1"/>
          <p:nvPr/>
        </p:nvSpPr>
        <p:spPr>
          <a:xfrm>
            <a:off x="7530374" y="5176081"/>
            <a:ext cx="5389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7"/>
          <p:cNvSpPr txBox="1"/>
          <p:nvPr/>
        </p:nvSpPr>
        <p:spPr>
          <a:xfrm>
            <a:off x="8602161" y="5176081"/>
            <a:ext cx="7777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Bookmark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7"/>
          <p:cNvSpPr txBox="1"/>
          <p:nvPr/>
        </p:nvSpPr>
        <p:spPr>
          <a:xfrm>
            <a:off x="9813251" y="5176081"/>
            <a:ext cx="56137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7"/>
          <p:cNvSpPr txBox="1"/>
          <p:nvPr/>
        </p:nvSpPr>
        <p:spPr>
          <a:xfrm>
            <a:off x="11011866" y="5176081"/>
            <a:ext cx="450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BBBBBB"/>
                </a:solidFill>
                <a:latin typeface="Arial"/>
                <a:ea typeface="Arial"/>
                <a:cs typeface="Arial"/>
                <a:sym typeface="Arial"/>
              </a:rPr>
              <a:t>Cart</a:t>
            </a:r>
            <a:endParaRPr b="0" i="0" sz="1000" u="none" cap="none" strike="noStrike">
              <a:solidFill>
                <a:srgbClr val="BBBB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7"/>
          <p:cNvSpPr/>
          <p:nvPr/>
        </p:nvSpPr>
        <p:spPr>
          <a:xfrm>
            <a:off x="688684" y="1661080"/>
            <a:ext cx="532780" cy="532780"/>
          </a:xfrm>
          <a:custGeom>
            <a:rect b="b" l="l" r="r" t="t"/>
            <a:pathLst>
              <a:path extrusionOk="0" h="532780" w="532780">
                <a:moveTo>
                  <a:pt x="328631" y="513342"/>
                </a:moveTo>
                <a:cubicBezTo>
                  <a:pt x="328631" y="524078"/>
                  <a:pt x="319928" y="532781"/>
                  <a:pt x="309193" y="532781"/>
                </a:cubicBezTo>
                <a:lnTo>
                  <a:pt x="223581" y="532781"/>
                </a:lnTo>
                <a:cubicBezTo>
                  <a:pt x="212846" y="532781"/>
                  <a:pt x="204142" y="524078"/>
                  <a:pt x="204142" y="513342"/>
                </a:cubicBezTo>
                <a:lnTo>
                  <a:pt x="204142" y="479603"/>
                </a:lnTo>
                <a:cubicBezTo>
                  <a:pt x="188534" y="475055"/>
                  <a:pt x="173635" y="468838"/>
                  <a:pt x="159653" y="461160"/>
                </a:cubicBezTo>
                <a:lnTo>
                  <a:pt x="135783" y="485029"/>
                </a:lnTo>
                <a:cubicBezTo>
                  <a:pt x="128193" y="492621"/>
                  <a:pt x="115885" y="492621"/>
                  <a:pt x="108293" y="485029"/>
                </a:cubicBezTo>
                <a:lnTo>
                  <a:pt x="47757" y="424493"/>
                </a:lnTo>
                <a:cubicBezTo>
                  <a:pt x="40166" y="416902"/>
                  <a:pt x="40166" y="404594"/>
                  <a:pt x="47757" y="397003"/>
                </a:cubicBezTo>
                <a:lnTo>
                  <a:pt x="71618" y="373142"/>
                </a:lnTo>
                <a:cubicBezTo>
                  <a:pt x="63933" y="359154"/>
                  <a:pt x="57712" y="344249"/>
                  <a:pt x="53160" y="328632"/>
                </a:cubicBezTo>
                <a:lnTo>
                  <a:pt x="19439" y="328632"/>
                </a:lnTo>
                <a:cubicBezTo>
                  <a:pt x="8703" y="328632"/>
                  <a:pt x="0" y="319929"/>
                  <a:pt x="0" y="309194"/>
                </a:cubicBezTo>
                <a:lnTo>
                  <a:pt x="0" y="223582"/>
                </a:lnTo>
                <a:cubicBezTo>
                  <a:pt x="0" y="212847"/>
                  <a:pt x="8703" y="204143"/>
                  <a:pt x="19439" y="204143"/>
                </a:cubicBezTo>
                <a:lnTo>
                  <a:pt x="53149" y="204143"/>
                </a:lnTo>
                <a:cubicBezTo>
                  <a:pt x="57698" y="188526"/>
                  <a:pt x="63917" y="173620"/>
                  <a:pt x="71599" y="159631"/>
                </a:cubicBezTo>
                <a:lnTo>
                  <a:pt x="47755" y="135787"/>
                </a:lnTo>
                <a:cubicBezTo>
                  <a:pt x="40163" y="128196"/>
                  <a:pt x="40163" y="115888"/>
                  <a:pt x="47755" y="108297"/>
                </a:cubicBezTo>
                <a:lnTo>
                  <a:pt x="108291" y="47760"/>
                </a:lnTo>
                <a:cubicBezTo>
                  <a:pt x="115882" y="40169"/>
                  <a:pt x="128190" y="40169"/>
                  <a:pt x="135782" y="47760"/>
                </a:cubicBezTo>
                <a:lnTo>
                  <a:pt x="159619" y="71598"/>
                </a:lnTo>
                <a:cubicBezTo>
                  <a:pt x="173611" y="63911"/>
                  <a:pt x="188521" y="57688"/>
                  <a:pt x="204143" y="53136"/>
                </a:cubicBezTo>
                <a:lnTo>
                  <a:pt x="204143" y="19439"/>
                </a:lnTo>
                <a:cubicBezTo>
                  <a:pt x="204143" y="8703"/>
                  <a:pt x="212846" y="0"/>
                  <a:pt x="223582" y="0"/>
                </a:cubicBezTo>
                <a:lnTo>
                  <a:pt x="309193" y="0"/>
                </a:lnTo>
                <a:cubicBezTo>
                  <a:pt x="319929" y="0"/>
                  <a:pt x="328631" y="8703"/>
                  <a:pt x="328631" y="19439"/>
                </a:cubicBezTo>
                <a:lnTo>
                  <a:pt x="328631" y="53135"/>
                </a:lnTo>
                <a:cubicBezTo>
                  <a:pt x="344255" y="57688"/>
                  <a:pt x="359167" y="63911"/>
                  <a:pt x="373161" y="71599"/>
                </a:cubicBezTo>
                <a:lnTo>
                  <a:pt x="396999" y="47760"/>
                </a:lnTo>
                <a:cubicBezTo>
                  <a:pt x="404591" y="40169"/>
                  <a:pt x="416899" y="40169"/>
                  <a:pt x="424490" y="47760"/>
                </a:cubicBezTo>
                <a:lnTo>
                  <a:pt x="485026" y="108297"/>
                </a:lnTo>
                <a:cubicBezTo>
                  <a:pt x="492618" y="115888"/>
                  <a:pt x="492618" y="128196"/>
                  <a:pt x="485026" y="135787"/>
                </a:cubicBezTo>
                <a:lnTo>
                  <a:pt x="461179" y="159634"/>
                </a:lnTo>
                <a:cubicBezTo>
                  <a:pt x="468860" y="173622"/>
                  <a:pt x="475079" y="188528"/>
                  <a:pt x="479628" y="204143"/>
                </a:cubicBezTo>
                <a:lnTo>
                  <a:pt x="513342" y="204143"/>
                </a:lnTo>
                <a:cubicBezTo>
                  <a:pt x="524078" y="204143"/>
                  <a:pt x="532781" y="212847"/>
                  <a:pt x="532781" y="223582"/>
                </a:cubicBezTo>
                <a:lnTo>
                  <a:pt x="532781" y="309194"/>
                </a:lnTo>
                <a:cubicBezTo>
                  <a:pt x="532781" y="319929"/>
                  <a:pt x="524078" y="328632"/>
                  <a:pt x="513342" y="328632"/>
                </a:cubicBezTo>
                <a:lnTo>
                  <a:pt x="479617" y="328632"/>
                </a:lnTo>
                <a:cubicBezTo>
                  <a:pt x="475065" y="344248"/>
                  <a:pt x="468844" y="359152"/>
                  <a:pt x="461161" y="373139"/>
                </a:cubicBezTo>
                <a:lnTo>
                  <a:pt x="485024" y="397003"/>
                </a:lnTo>
                <a:cubicBezTo>
                  <a:pt x="492615" y="404594"/>
                  <a:pt x="492615" y="416902"/>
                  <a:pt x="485024" y="424493"/>
                </a:cubicBezTo>
                <a:lnTo>
                  <a:pt x="424488" y="485029"/>
                </a:lnTo>
                <a:cubicBezTo>
                  <a:pt x="416896" y="492621"/>
                  <a:pt x="404588" y="492621"/>
                  <a:pt x="396997" y="485029"/>
                </a:cubicBezTo>
                <a:lnTo>
                  <a:pt x="373127" y="461159"/>
                </a:lnTo>
                <a:cubicBezTo>
                  <a:pt x="359143" y="468838"/>
                  <a:pt x="344243" y="475055"/>
                  <a:pt x="328631" y="479604"/>
                </a:cubicBezTo>
                <a:lnTo>
                  <a:pt x="328631" y="513342"/>
                </a:lnTo>
                <a:close/>
                <a:moveTo>
                  <a:pt x="266390" y="351188"/>
                </a:moveTo>
                <a:cubicBezTo>
                  <a:pt x="313212" y="351188"/>
                  <a:pt x="351169" y="313232"/>
                  <a:pt x="351169" y="266410"/>
                </a:cubicBezTo>
                <a:cubicBezTo>
                  <a:pt x="351169" y="219587"/>
                  <a:pt x="313212" y="181631"/>
                  <a:pt x="266390" y="181631"/>
                </a:cubicBezTo>
                <a:cubicBezTo>
                  <a:pt x="219568" y="181631"/>
                  <a:pt x="181612" y="219587"/>
                  <a:pt x="181612" y="266410"/>
                </a:cubicBezTo>
                <a:cubicBezTo>
                  <a:pt x="181612" y="313232"/>
                  <a:pt x="219568" y="351188"/>
                  <a:pt x="266390" y="351188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7"/>
          <p:cNvSpPr/>
          <p:nvPr/>
        </p:nvSpPr>
        <p:spPr>
          <a:xfrm>
            <a:off x="1773040" y="1612016"/>
            <a:ext cx="595519" cy="619381"/>
          </a:xfrm>
          <a:custGeom>
            <a:rect b="b" l="l" r="r" t="t"/>
            <a:pathLst>
              <a:path extrusionOk="0" h="619381" w="595519">
                <a:moveTo>
                  <a:pt x="552478" y="229"/>
                </a:moveTo>
                <a:cubicBezTo>
                  <a:pt x="557281" y="-1068"/>
                  <a:pt x="561676" y="3359"/>
                  <a:pt x="560390" y="8196"/>
                </a:cubicBezTo>
                <a:lnTo>
                  <a:pt x="543041" y="73405"/>
                </a:lnTo>
                <a:cubicBezTo>
                  <a:pt x="541754" y="78243"/>
                  <a:pt x="535750" y="79863"/>
                  <a:pt x="532234" y="76322"/>
                </a:cubicBezTo>
                <a:lnTo>
                  <a:pt x="517959" y="61945"/>
                </a:lnTo>
                <a:lnTo>
                  <a:pt x="304924" y="276500"/>
                </a:lnTo>
                <a:cubicBezTo>
                  <a:pt x="299879" y="281581"/>
                  <a:pt x="291699" y="281581"/>
                  <a:pt x="286654" y="276500"/>
                </a:cubicBezTo>
                <a:lnTo>
                  <a:pt x="226283" y="215698"/>
                </a:lnTo>
                <a:lnTo>
                  <a:pt x="44556" y="398726"/>
                </a:lnTo>
                <a:cubicBezTo>
                  <a:pt x="39510" y="403808"/>
                  <a:pt x="31331" y="403808"/>
                  <a:pt x="26285" y="398727"/>
                </a:cubicBezTo>
                <a:cubicBezTo>
                  <a:pt x="21240" y="393645"/>
                  <a:pt x="21240" y="385407"/>
                  <a:pt x="26285" y="380325"/>
                </a:cubicBezTo>
                <a:lnTo>
                  <a:pt x="217147" y="188097"/>
                </a:lnTo>
                <a:cubicBezTo>
                  <a:pt x="219570" y="185656"/>
                  <a:pt x="222856" y="184286"/>
                  <a:pt x="226282" y="184286"/>
                </a:cubicBezTo>
                <a:cubicBezTo>
                  <a:pt x="229709" y="184286"/>
                  <a:pt x="232995" y="185656"/>
                  <a:pt x="235418" y="188097"/>
                </a:cubicBezTo>
                <a:lnTo>
                  <a:pt x="295789" y="248898"/>
                </a:lnTo>
                <a:lnTo>
                  <a:pt x="499688" y="43544"/>
                </a:lnTo>
                <a:lnTo>
                  <a:pt x="484836" y="28586"/>
                </a:lnTo>
                <a:cubicBezTo>
                  <a:pt x="481320" y="25044"/>
                  <a:pt x="482928" y="18997"/>
                  <a:pt x="487732" y="17701"/>
                </a:cubicBezTo>
                <a:lnTo>
                  <a:pt x="552478" y="229"/>
                </a:lnTo>
                <a:close/>
                <a:moveTo>
                  <a:pt x="440048" y="196070"/>
                </a:moveTo>
                <a:cubicBezTo>
                  <a:pt x="429346" y="196070"/>
                  <a:pt x="420670" y="204809"/>
                  <a:pt x="420670" y="215587"/>
                </a:cubicBezTo>
                <a:lnTo>
                  <a:pt x="420670" y="599864"/>
                </a:lnTo>
                <a:cubicBezTo>
                  <a:pt x="420670" y="610643"/>
                  <a:pt x="429346" y="619381"/>
                  <a:pt x="440048" y="619381"/>
                </a:cubicBezTo>
                <a:lnTo>
                  <a:pt x="576141" y="619381"/>
                </a:lnTo>
                <a:cubicBezTo>
                  <a:pt x="586843" y="619381"/>
                  <a:pt x="595519" y="610643"/>
                  <a:pt x="595519" y="599864"/>
                </a:cubicBezTo>
                <a:lnTo>
                  <a:pt x="595519" y="215587"/>
                </a:lnTo>
                <a:cubicBezTo>
                  <a:pt x="595519" y="204809"/>
                  <a:pt x="586843" y="196070"/>
                  <a:pt x="576141" y="196070"/>
                </a:cubicBezTo>
                <a:lnTo>
                  <a:pt x="440048" y="196070"/>
                </a:lnTo>
                <a:close/>
                <a:moveTo>
                  <a:pt x="210333" y="336364"/>
                </a:moveTo>
                <a:cubicBezTo>
                  <a:pt x="210333" y="325586"/>
                  <a:pt x="219009" y="316847"/>
                  <a:pt x="229712" y="316847"/>
                </a:cubicBezTo>
                <a:lnTo>
                  <a:pt x="365804" y="316847"/>
                </a:lnTo>
                <a:cubicBezTo>
                  <a:pt x="376506" y="316847"/>
                  <a:pt x="385183" y="325586"/>
                  <a:pt x="385183" y="336364"/>
                </a:cubicBezTo>
                <a:lnTo>
                  <a:pt x="385183" y="599864"/>
                </a:lnTo>
                <a:cubicBezTo>
                  <a:pt x="385183" y="610643"/>
                  <a:pt x="376506" y="619382"/>
                  <a:pt x="365804" y="619382"/>
                </a:cubicBezTo>
                <a:lnTo>
                  <a:pt x="229712" y="619382"/>
                </a:lnTo>
                <a:cubicBezTo>
                  <a:pt x="219009" y="619382"/>
                  <a:pt x="210333" y="610643"/>
                  <a:pt x="210333" y="599864"/>
                </a:cubicBezTo>
                <a:lnTo>
                  <a:pt x="210333" y="336364"/>
                </a:lnTo>
                <a:close/>
                <a:moveTo>
                  <a:pt x="0" y="458179"/>
                </a:moveTo>
                <a:cubicBezTo>
                  <a:pt x="0" y="447400"/>
                  <a:pt x="8676" y="438662"/>
                  <a:pt x="19379" y="438662"/>
                </a:cubicBezTo>
                <a:lnTo>
                  <a:pt x="155470" y="438662"/>
                </a:lnTo>
                <a:cubicBezTo>
                  <a:pt x="166173" y="438662"/>
                  <a:pt x="174850" y="447400"/>
                  <a:pt x="174850" y="458179"/>
                </a:cubicBezTo>
                <a:lnTo>
                  <a:pt x="174850" y="599864"/>
                </a:lnTo>
                <a:cubicBezTo>
                  <a:pt x="174850" y="610643"/>
                  <a:pt x="166173" y="619381"/>
                  <a:pt x="155471" y="619381"/>
                </a:cubicBezTo>
                <a:lnTo>
                  <a:pt x="19379" y="619381"/>
                </a:lnTo>
                <a:cubicBezTo>
                  <a:pt x="8676" y="619381"/>
                  <a:pt x="0" y="610643"/>
                  <a:pt x="0" y="599864"/>
                </a:cubicBezTo>
                <a:lnTo>
                  <a:pt x="0" y="45817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7"/>
          <p:cNvSpPr/>
          <p:nvPr/>
        </p:nvSpPr>
        <p:spPr>
          <a:xfrm>
            <a:off x="2953872" y="1621799"/>
            <a:ext cx="589743" cy="596601"/>
          </a:xfrm>
          <a:custGeom>
            <a:rect b="b" l="l" r="r" t="t"/>
            <a:pathLst>
              <a:path extrusionOk="0" h="596601" w="589743">
                <a:moveTo>
                  <a:pt x="508075" y="305795"/>
                </a:moveTo>
                <a:lnTo>
                  <a:pt x="522800" y="291070"/>
                </a:lnTo>
                <a:cubicBezTo>
                  <a:pt x="526303" y="287566"/>
                  <a:pt x="532285" y="289169"/>
                  <a:pt x="533567" y="293955"/>
                </a:cubicBezTo>
                <a:lnTo>
                  <a:pt x="550713" y="357943"/>
                </a:lnTo>
                <a:cubicBezTo>
                  <a:pt x="551995" y="362729"/>
                  <a:pt x="547616" y="367107"/>
                  <a:pt x="542830" y="365825"/>
                </a:cubicBezTo>
                <a:lnTo>
                  <a:pt x="478842" y="348679"/>
                </a:lnTo>
                <a:cubicBezTo>
                  <a:pt x="474057" y="347397"/>
                  <a:pt x="472454" y="341415"/>
                  <a:pt x="475957" y="337912"/>
                </a:cubicBezTo>
                <a:lnTo>
                  <a:pt x="489872" y="323998"/>
                </a:lnTo>
                <a:lnTo>
                  <a:pt x="317134" y="151257"/>
                </a:lnTo>
                <a:lnTo>
                  <a:pt x="257403" y="210988"/>
                </a:lnTo>
                <a:cubicBezTo>
                  <a:pt x="254989" y="213402"/>
                  <a:pt x="251715" y="214758"/>
                  <a:pt x="248301" y="214758"/>
                </a:cubicBezTo>
                <a:cubicBezTo>
                  <a:pt x="244887" y="214757"/>
                  <a:pt x="241614" y="213402"/>
                  <a:pt x="239200" y="210988"/>
                </a:cubicBezTo>
                <a:lnTo>
                  <a:pt x="50189" y="21973"/>
                </a:lnTo>
                <a:cubicBezTo>
                  <a:pt x="45162" y="16946"/>
                  <a:pt x="45162" y="8797"/>
                  <a:pt x="50189" y="3770"/>
                </a:cubicBezTo>
                <a:cubicBezTo>
                  <a:pt x="55215" y="-1257"/>
                  <a:pt x="63365" y="-1257"/>
                  <a:pt x="68392" y="3770"/>
                </a:cubicBezTo>
                <a:lnTo>
                  <a:pt x="248301" y="183683"/>
                </a:lnTo>
                <a:lnTo>
                  <a:pt x="308032" y="123952"/>
                </a:lnTo>
                <a:cubicBezTo>
                  <a:pt x="310446" y="121538"/>
                  <a:pt x="313720" y="120183"/>
                  <a:pt x="317134" y="120183"/>
                </a:cubicBezTo>
                <a:cubicBezTo>
                  <a:pt x="320547" y="120183"/>
                  <a:pt x="323821" y="121539"/>
                  <a:pt x="326235" y="123952"/>
                </a:cubicBezTo>
                <a:lnTo>
                  <a:pt x="508075" y="305795"/>
                </a:lnTo>
                <a:close/>
                <a:moveTo>
                  <a:pt x="173154" y="199675"/>
                </a:moveTo>
                <a:cubicBezTo>
                  <a:pt x="173154" y="189012"/>
                  <a:pt x="164510" y="180368"/>
                  <a:pt x="153846" y="180368"/>
                </a:cubicBezTo>
                <a:lnTo>
                  <a:pt x="19307" y="180368"/>
                </a:lnTo>
                <a:cubicBezTo>
                  <a:pt x="8644" y="180368"/>
                  <a:pt x="0" y="189012"/>
                  <a:pt x="0" y="199675"/>
                </a:cubicBezTo>
                <a:lnTo>
                  <a:pt x="0" y="577293"/>
                </a:lnTo>
                <a:cubicBezTo>
                  <a:pt x="0" y="587957"/>
                  <a:pt x="8644" y="596601"/>
                  <a:pt x="19307" y="596601"/>
                </a:cubicBezTo>
                <a:lnTo>
                  <a:pt x="153846" y="596601"/>
                </a:lnTo>
                <a:cubicBezTo>
                  <a:pt x="164510" y="596601"/>
                  <a:pt x="173154" y="587957"/>
                  <a:pt x="173154" y="577293"/>
                </a:cubicBezTo>
                <a:lnTo>
                  <a:pt x="173154" y="199675"/>
                </a:lnTo>
                <a:close/>
                <a:moveTo>
                  <a:pt x="381449" y="318433"/>
                </a:moveTo>
                <a:cubicBezTo>
                  <a:pt x="381449" y="307770"/>
                  <a:pt x="372804" y="299126"/>
                  <a:pt x="362142" y="299126"/>
                </a:cubicBezTo>
                <a:lnTo>
                  <a:pt x="227602" y="299126"/>
                </a:lnTo>
                <a:cubicBezTo>
                  <a:pt x="216939" y="299126"/>
                  <a:pt x="208295" y="307770"/>
                  <a:pt x="208295" y="318433"/>
                </a:cubicBezTo>
                <a:lnTo>
                  <a:pt x="208295" y="577294"/>
                </a:lnTo>
                <a:cubicBezTo>
                  <a:pt x="208295" y="587957"/>
                  <a:pt x="216939" y="596601"/>
                  <a:pt x="227602" y="596601"/>
                </a:cubicBezTo>
                <a:lnTo>
                  <a:pt x="362142" y="596601"/>
                </a:lnTo>
                <a:cubicBezTo>
                  <a:pt x="372804" y="596601"/>
                  <a:pt x="381449" y="587957"/>
                  <a:pt x="381449" y="577294"/>
                </a:cubicBezTo>
                <a:lnTo>
                  <a:pt x="381449" y="318433"/>
                </a:lnTo>
                <a:close/>
                <a:moveTo>
                  <a:pt x="570436" y="418904"/>
                </a:moveTo>
                <a:cubicBezTo>
                  <a:pt x="581099" y="418904"/>
                  <a:pt x="589743" y="427547"/>
                  <a:pt x="589743" y="438211"/>
                </a:cubicBezTo>
                <a:lnTo>
                  <a:pt x="589743" y="577294"/>
                </a:lnTo>
                <a:cubicBezTo>
                  <a:pt x="589743" y="587957"/>
                  <a:pt x="581099" y="596601"/>
                  <a:pt x="570436" y="596601"/>
                </a:cubicBezTo>
                <a:lnTo>
                  <a:pt x="435897" y="596601"/>
                </a:lnTo>
                <a:cubicBezTo>
                  <a:pt x="425234" y="596601"/>
                  <a:pt x="416589" y="587957"/>
                  <a:pt x="416589" y="577294"/>
                </a:cubicBezTo>
                <a:lnTo>
                  <a:pt x="416589" y="438211"/>
                </a:lnTo>
                <a:cubicBezTo>
                  <a:pt x="416589" y="427547"/>
                  <a:pt x="425234" y="418904"/>
                  <a:pt x="435897" y="418904"/>
                </a:cubicBezTo>
                <a:lnTo>
                  <a:pt x="570436" y="41890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7"/>
          <p:cNvSpPr/>
          <p:nvPr/>
        </p:nvSpPr>
        <p:spPr>
          <a:xfrm>
            <a:off x="4089526" y="1664513"/>
            <a:ext cx="611722" cy="514565"/>
          </a:xfrm>
          <a:custGeom>
            <a:rect b="b" l="l" r="r" t="t"/>
            <a:pathLst>
              <a:path extrusionOk="0" h="514565" w="611722">
                <a:moveTo>
                  <a:pt x="305862" y="0"/>
                </a:moveTo>
                <a:cubicBezTo>
                  <a:pt x="139930" y="0"/>
                  <a:pt x="0" y="107304"/>
                  <a:pt x="0" y="245639"/>
                </a:cubicBezTo>
                <a:cubicBezTo>
                  <a:pt x="0" y="314370"/>
                  <a:pt x="34982" y="375837"/>
                  <a:pt x="90137" y="419881"/>
                </a:cubicBezTo>
                <a:cubicBezTo>
                  <a:pt x="81074" y="444933"/>
                  <a:pt x="66019" y="470538"/>
                  <a:pt x="42560" y="491923"/>
                </a:cubicBezTo>
                <a:cubicBezTo>
                  <a:pt x="38502" y="495622"/>
                  <a:pt x="37201" y="501483"/>
                  <a:pt x="39311" y="506562"/>
                </a:cubicBezTo>
                <a:cubicBezTo>
                  <a:pt x="41421" y="511639"/>
                  <a:pt x="46486" y="514837"/>
                  <a:pt x="51961" y="514547"/>
                </a:cubicBezTo>
                <a:cubicBezTo>
                  <a:pt x="84121" y="512846"/>
                  <a:pt x="144955" y="502097"/>
                  <a:pt x="193062" y="474066"/>
                </a:cubicBezTo>
                <a:cubicBezTo>
                  <a:pt x="228002" y="485185"/>
                  <a:pt x="266070" y="491279"/>
                  <a:pt x="305862" y="491279"/>
                </a:cubicBezTo>
                <a:cubicBezTo>
                  <a:pt x="471793" y="491279"/>
                  <a:pt x="611723" y="383975"/>
                  <a:pt x="611723" y="245639"/>
                </a:cubicBezTo>
                <a:cubicBezTo>
                  <a:pt x="611723" y="107304"/>
                  <a:pt x="471793" y="0"/>
                  <a:pt x="305862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7"/>
          <p:cNvSpPr/>
          <p:nvPr/>
        </p:nvSpPr>
        <p:spPr>
          <a:xfrm>
            <a:off x="4261316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7"/>
          <p:cNvSpPr/>
          <p:nvPr/>
        </p:nvSpPr>
        <p:spPr>
          <a:xfrm>
            <a:off x="4367552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7"/>
          <p:cNvSpPr/>
          <p:nvPr/>
        </p:nvSpPr>
        <p:spPr>
          <a:xfrm>
            <a:off x="4473788" y="1882200"/>
            <a:ext cx="55685" cy="55881"/>
          </a:xfrm>
          <a:custGeom>
            <a:rect b="b" l="l" r="r" t="t"/>
            <a:pathLst>
              <a:path extrusionOk="0" h="55881" w="55685">
                <a:moveTo>
                  <a:pt x="55686" y="27941"/>
                </a:moveTo>
                <a:cubicBezTo>
                  <a:pt x="55686" y="43372"/>
                  <a:pt x="43220" y="55882"/>
                  <a:pt x="27843" y="55882"/>
                </a:cubicBezTo>
                <a:cubicBezTo>
                  <a:pt x="12466" y="55882"/>
                  <a:pt x="0" y="43372"/>
                  <a:pt x="0" y="27941"/>
                </a:cubicBezTo>
                <a:cubicBezTo>
                  <a:pt x="0" y="12510"/>
                  <a:pt x="12466" y="0"/>
                  <a:pt x="27843" y="0"/>
                </a:cubicBezTo>
                <a:cubicBezTo>
                  <a:pt x="43220" y="0"/>
                  <a:pt x="55686" y="12510"/>
                  <a:pt x="55686" y="279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7"/>
          <p:cNvSpPr/>
          <p:nvPr/>
        </p:nvSpPr>
        <p:spPr>
          <a:xfrm>
            <a:off x="5309516" y="1615418"/>
            <a:ext cx="431620" cy="466435"/>
          </a:xfrm>
          <a:custGeom>
            <a:rect b="b" l="l" r="r" t="t"/>
            <a:pathLst>
              <a:path extrusionOk="0" h="466435" w="431620">
                <a:moveTo>
                  <a:pt x="215811" y="0"/>
                </a:moveTo>
                <a:cubicBezTo>
                  <a:pt x="96622" y="0"/>
                  <a:pt x="0" y="96282"/>
                  <a:pt x="0" y="215053"/>
                </a:cubicBezTo>
                <a:cubicBezTo>
                  <a:pt x="0" y="276240"/>
                  <a:pt x="25660" y="331475"/>
                  <a:pt x="66805" y="370620"/>
                </a:cubicBezTo>
                <a:cubicBezTo>
                  <a:pt x="80802" y="383937"/>
                  <a:pt x="89743" y="400414"/>
                  <a:pt x="89743" y="417371"/>
                </a:cubicBezTo>
                <a:lnTo>
                  <a:pt x="89743" y="434021"/>
                </a:lnTo>
                <a:cubicBezTo>
                  <a:pt x="89743" y="451923"/>
                  <a:pt x="104307" y="466435"/>
                  <a:pt x="122272" y="466435"/>
                </a:cubicBezTo>
                <a:lnTo>
                  <a:pt x="309349" y="466435"/>
                </a:lnTo>
                <a:cubicBezTo>
                  <a:pt x="327314" y="466435"/>
                  <a:pt x="341877" y="451923"/>
                  <a:pt x="341877" y="434021"/>
                </a:cubicBezTo>
                <a:lnTo>
                  <a:pt x="341877" y="417371"/>
                </a:lnTo>
                <a:cubicBezTo>
                  <a:pt x="341877" y="400414"/>
                  <a:pt x="350818" y="383937"/>
                  <a:pt x="364816" y="370620"/>
                </a:cubicBezTo>
                <a:cubicBezTo>
                  <a:pt x="405961" y="331475"/>
                  <a:pt x="431621" y="276240"/>
                  <a:pt x="431621" y="215053"/>
                </a:cubicBezTo>
                <a:cubicBezTo>
                  <a:pt x="431621" y="96282"/>
                  <a:pt x="334999" y="0"/>
                  <a:pt x="21581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7"/>
          <p:cNvSpPr/>
          <p:nvPr/>
        </p:nvSpPr>
        <p:spPr>
          <a:xfrm>
            <a:off x="5400405" y="2104064"/>
            <a:ext cx="249816" cy="117612"/>
          </a:xfrm>
          <a:custGeom>
            <a:rect b="b" l="l" r="r" t="t"/>
            <a:pathLst>
              <a:path extrusionOk="0" h="117612" w="249816">
                <a:moveTo>
                  <a:pt x="32528" y="0"/>
                </a:moveTo>
                <a:cubicBezTo>
                  <a:pt x="14564" y="0"/>
                  <a:pt x="0" y="14513"/>
                  <a:pt x="0" y="32414"/>
                </a:cubicBezTo>
                <a:lnTo>
                  <a:pt x="0" y="85198"/>
                </a:lnTo>
                <a:cubicBezTo>
                  <a:pt x="0" y="103100"/>
                  <a:pt x="14564" y="117612"/>
                  <a:pt x="32528" y="117612"/>
                </a:cubicBezTo>
                <a:lnTo>
                  <a:pt x="217288" y="117612"/>
                </a:lnTo>
                <a:cubicBezTo>
                  <a:pt x="235253" y="117612"/>
                  <a:pt x="249817" y="103100"/>
                  <a:pt x="249817" y="85198"/>
                </a:cubicBezTo>
                <a:lnTo>
                  <a:pt x="249817" y="32414"/>
                </a:lnTo>
                <a:cubicBezTo>
                  <a:pt x="249817" y="14513"/>
                  <a:pt x="235253" y="0"/>
                  <a:pt x="217288" y="0"/>
                </a:cubicBezTo>
                <a:lnTo>
                  <a:pt x="32528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7"/>
          <p:cNvSpPr/>
          <p:nvPr/>
        </p:nvSpPr>
        <p:spPr>
          <a:xfrm>
            <a:off x="5435507" y="1842521"/>
            <a:ext cx="180079" cy="158470"/>
          </a:xfrm>
          <a:custGeom>
            <a:rect b="b" l="l" r="r" t="t"/>
            <a:pathLst>
              <a:path extrusionOk="0" h="158470" w="180079">
                <a:moveTo>
                  <a:pt x="6418" y="1788"/>
                </a:moveTo>
                <a:cubicBezTo>
                  <a:pt x="11305" y="-1074"/>
                  <a:pt x="17488" y="-455"/>
                  <a:pt x="21705" y="3319"/>
                </a:cubicBezTo>
                <a:lnTo>
                  <a:pt x="90040" y="64467"/>
                </a:lnTo>
                <a:lnTo>
                  <a:pt x="158374" y="3319"/>
                </a:lnTo>
                <a:cubicBezTo>
                  <a:pt x="162592" y="-455"/>
                  <a:pt x="168775" y="-1074"/>
                  <a:pt x="173662" y="1788"/>
                </a:cubicBezTo>
                <a:cubicBezTo>
                  <a:pt x="178548" y="4651"/>
                  <a:pt x="181013" y="10337"/>
                  <a:pt x="179754" y="15844"/>
                </a:cubicBezTo>
                <a:lnTo>
                  <a:pt x="149477" y="148380"/>
                </a:lnTo>
                <a:cubicBezTo>
                  <a:pt x="147882" y="155362"/>
                  <a:pt x="140909" y="159734"/>
                  <a:pt x="133902" y="158145"/>
                </a:cubicBezTo>
                <a:cubicBezTo>
                  <a:pt x="126895" y="156555"/>
                  <a:pt x="122508" y="149606"/>
                  <a:pt x="124103" y="142624"/>
                </a:cubicBezTo>
                <a:lnTo>
                  <a:pt x="145291" y="49878"/>
                </a:lnTo>
                <a:lnTo>
                  <a:pt x="98733" y="91540"/>
                </a:lnTo>
                <a:cubicBezTo>
                  <a:pt x="93788" y="95964"/>
                  <a:pt x="86292" y="95964"/>
                  <a:pt x="81347" y="91540"/>
                </a:cubicBezTo>
                <a:lnTo>
                  <a:pt x="34789" y="49878"/>
                </a:lnTo>
                <a:lnTo>
                  <a:pt x="55976" y="142624"/>
                </a:lnTo>
                <a:cubicBezTo>
                  <a:pt x="57571" y="149606"/>
                  <a:pt x="53184" y="156555"/>
                  <a:pt x="46178" y="158145"/>
                </a:cubicBezTo>
                <a:cubicBezTo>
                  <a:pt x="39171" y="159734"/>
                  <a:pt x="32198" y="155362"/>
                  <a:pt x="30602" y="148380"/>
                </a:cubicBezTo>
                <a:lnTo>
                  <a:pt x="326" y="15844"/>
                </a:lnTo>
                <a:cubicBezTo>
                  <a:pt x="-933" y="10337"/>
                  <a:pt x="1532" y="4651"/>
                  <a:pt x="6418" y="17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7"/>
          <p:cNvSpPr/>
          <p:nvPr/>
        </p:nvSpPr>
        <p:spPr>
          <a:xfrm>
            <a:off x="7542700" y="1640711"/>
            <a:ext cx="534090" cy="540215"/>
          </a:xfrm>
          <a:custGeom>
            <a:rect b="b" l="l" r="r" t="t"/>
            <a:pathLst>
              <a:path extrusionOk="0" h="540215" w="534090">
                <a:moveTo>
                  <a:pt x="243" y="258502"/>
                </a:moveTo>
                <a:cubicBezTo>
                  <a:pt x="6239" y="114712"/>
                  <a:pt x="123397" y="0"/>
                  <a:pt x="267046" y="0"/>
                </a:cubicBezTo>
                <a:cubicBezTo>
                  <a:pt x="394796" y="0"/>
                  <a:pt x="501595" y="90724"/>
                  <a:pt x="527888" y="211942"/>
                </a:cubicBezTo>
                <a:lnTo>
                  <a:pt x="527873" y="211942"/>
                </a:lnTo>
                <a:lnTo>
                  <a:pt x="527880" y="211977"/>
                </a:lnTo>
                <a:lnTo>
                  <a:pt x="398383" y="211977"/>
                </a:lnTo>
                <a:lnTo>
                  <a:pt x="398377" y="211966"/>
                </a:lnTo>
                <a:lnTo>
                  <a:pt x="335771" y="211966"/>
                </a:lnTo>
                <a:lnTo>
                  <a:pt x="372684" y="172154"/>
                </a:lnTo>
                <a:cubicBezTo>
                  <a:pt x="346482" y="143278"/>
                  <a:pt x="308856" y="125176"/>
                  <a:pt x="267049" y="125176"/>
                </a:cubicBezTo>
                <a:cubicBezTo>
                  <a:pt x="187901" y="125176"/>
                  <a:pt x="123736" y="190054"/>
                  <a:pt x="123710" y="270095"/>
                </a:cubicBezTo>
                <a:lnTo>
                  <a:pt x="0" y="270095"/>
                </a:lnTo>
                <a:cubicBezTo>
                  <a:pt x="1" y="266211"/>
                  <a:pt x="82" y="262346"/>
                  <a:pt x="243" y="258502"/>
                </a:cubicBezTo>
                <a:close/>
                <a:moveTo>
                  <a:pt x="446893" y="270121"/>
                </a:moveTo>
                <a:lnTo>
                  <a:pt x="534090" y="270121"/>
                </a:lnTo>
                <a:cubicBezTo>
                  <a:pt x="534089" y="274072"/>
                  <a:pt x="534005" y="278003"/>
                  <a:pt x="533839" y="281913"/>
                </a:cubicBezTo>
                <a:cubicBezTo>
                  <a:pt x="527743" y="425610"/>
                  <a:pt x="410626" y="540216"/>
                  <a:pt x="267044" y="540216"/>
                </a:cubicBezTo>
                <a:cubicBezTo>
                  <a:pt x="139294" y="540216"/>
                  <a:pt x="32495" y="449492"/>
                  <a:pt x="6202" y="328273"/>
                </a:cubicBezTo>
                <a:lnTo>
                  <a:pt x="6217" y="328273"/>
                </a:lnTo>
                <a:lnTo>
                  <a:pt x="6210" y="328238"/>
                </a:lnTo>
                <a:lnTo>
                  <a:pt x="96592" y="328238"/>
                </a:lnTo>
                <a:lnTo>
                  <a:pt x="96594" y="328245"/>
                </a:lnTo>
                <a:lnTo>
                  <a:pt x="198317" y="328245"/>
                </a:lnTo>
                <a:lnTo>
                  <a:pt x="160333" y="366928"/>
                </a:lnTo>
                <a:cubicBezTo>
                  <a:pt x="186576" y="396505"/>
                  <a:pt x="224664" y="415110"/>
                  <a:pt x="267049" y="415110"/>
                </a:cubicBezTo>
                <a:cubicBezTo>
                  <a:pt x="346208" y="415110"/>
                  <a:pt x="410380" y="350213"/>
                  <a:pt x="410387" y="270156"/>
                </a:cubicBezTo>
                <a:lnTo>
                  <a:pt x="446893" y="270156"/>
                </a:lnTo>
                <a:lnTo>
                  <a:pt x="446893" y="270121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7"/>
          <p:cNvSpPr/>
          <p:nvPr/>
        </p:nvSpPr>
        <p:spPr>
          <a:xfrm>
            <a:off x="7529835" y="1627700"/>
            <a:ext cx="559820" cy="566238"/>
          </a:xfrm>
          <a:custGeom>
            <a:rect b="b" l="l" r="r" t="t"/>
            <a:pathLst>
              <a:path extrusionOk="0" h="566238" w="559820">
                <a:moveTo>
                  <a:pt x="255" y="270965"/>
                </a:moveTo>
                <a:cubicBezTo>
                  <a:pt x="6540" y="120238"/>
                  <a:pt x="129338" y="0"/>
                  <a:pt x="279911" y="0"/>
                </a:cubicBezTo>
                <a:cubicBezTo>
                  <a:pt x="413832" y="0"/>
                  <a:pt x="525759" y="95104"/>
                  <a:pt x="553320" y="222165"/>
                </a:cubicBezTo>
                <a:cubicBezTo>
                  <a:pt x="553728" y="224048"/>
                  <a:pt x="553713" y="225973"/>
                  <a:pt x="553306" y="227807"/>
                </a:cubicBezTo>
                <a:cubicBezTo>
                  <a:pt x="552882" y="229739"/>
                  <a:pt x="552022" y="231571"/>
                  <a:pt x="550765" y="233151"/>
                </a:cubicBezTo>
                <a:cubicBezTo>
                  <a:pt x="548322" y="236217"/>
                  <a:pt x="544638" y="238000"/>
                  <a:pt x="540745" y="238000"/>
                </a:cubicBezTo>
                <a:lnTo>
                  <a:pt x="411248" y="238000"/>
                </a:lnTo>
                <a:cubicBezTo>
                  <a:pt x="411068" y="238000"/>
                  <a:pt x="410890" y="237996"/>
                  <a:pt x="410712" y="237989"/>
                </a:cubicBezTo>
                <a:lnTo>
                  <a:pt x="348637" y="237989"/>
                </a:lnTo>
                <a:cubicBezTo>
                  <a:pt x="343509" y="237989"/>
                  <a:pt x="338870" y="234908"/>
                  <a:pt x="336832" y="230149"/>
                </a:cubicBezTo>
                <a:cubicBezTo>
                  <a:pt x="334793" y="225390"/>
                  <a:pt x="335744" y="219860"/>
                  <a:pt x="339252" y="216077"/>
                </a:cubicBezTo>
                <a:lnTo>
                  <a:pt x="367632" y="185469"/>
                </a:lnTo>
                <a:cubicBezTo>
                  <a:pt x="344452" y="164164"/>
                  <a:pt x="313688" y="151199"/>
                  <a:pt x="279914" y="151199"/>
                </a:cubicBezTo>
                <a:cubicBezTo>
                  <a:pt x="207870" y="151199"/>
                  <a:pt x="149465" y="210253"/>
                  <a:pt x="149441" y="283110"/>
                </a:cubicBezTo>
                <a:cubicBezTo>
                  <a:pt x="149439" y="290294"/>
                  <a:pt x="143679" y="296118"/>
                  <a:pt x="136575" y="296118"/>
                </a:cubicBezTo>
                <a:lnTo>
                  <a:pt x="12865" y="296118"/>
                </a:lnTo>
                <a:cubicBezTo>
                  <a:pt x="9453" y="296118"/>
                  <a:pt x="6180" y="294746"/>
                  <a:pt x="3767" y="292306"/>
                </a:cubicBezTo>
                <a:cubicBezTo>
                  <a:pt x="1355" y="289865"/>
                  <a:pt x="-1" y="286555"/>
                  <a:pt x="0" y="283104"/>
                </a:cubicBezTo>
                <a:cubicBezTo>
                  <a:pt x="1" y="279037"/>
                  <a:pt x="86" y="274989"/>
                  <a:pt x="255" y="270965"/>
                </a:cubicBezTo>
                <a:close/>
                <a:moveTo>
                  <a:pt x="12865" y="271503"/>
                </a:moveTo>
                <a:lnTo>
                  <a:pt x="255" y="270965"/>
                </a:lnTo>
                <a:lnTo>
                  <a:pt x="12865" y="271503"/>
                </a:lnTo>
                <a:close/>
                <a:moveTo>
                  <a:pt x="26052" y="270095"/>
                </a:moveTo>
                <a:lnTo>
                  <a:pt x="124236" y="270095"/>
                </a:lnTo>
                <a:cubicBezTo>
                  <a:pt x="130802" y="188955"/>
                  <a:pt x="197993" y="125176"/>
                  <a:pt x="279914" y="125176"/>
                </a:cubicBezTo>
                <a:cubicBezTo>
                  <a:pt x="325474" y="125176"/>
                  <a:pt x="366492" y="144919"/>
                  <a:pt x="395028" y="176368"/>
                </a:cubicBezTo>
                <a:cubicBezTo>
                  <a:pt x="399579" y="181384"/>
                  <a:pt x="399538" y="189099"/>
                  <a:pt x="394934" y="194065"/>
                </a:cubicBezTo>
                <a:lnTo>
                  <a:pt x="378337" y="211966"/>
                </a:lnTo>
                <a:lnTo>
                  <a:pt x="411243" y="211966"/>
                </a:lnTo>
                <a:cubicBezTo>
                  <a:pt x="411422" y="211966"/>
                  <a:pt x="411600" y="211970"/>
                  <a:pt x="411779" y="211977"/>
                </a:cubicBezTo>
                <a:lnTo>
                  <a:pt x="524243" y="211977"/>
                </a:lnTo>
                <a:cubicBezTo>
                  <a:pt x="493745" y="104590"/>
                  <a:pt x="395887" y="26023"/>
                  <a:pt x="279911" y="26023"/>
                </a:cubicBezTo>
                <a:cubicBezTo>
                  <a:pt x="143842" y="26023"/>
                  <a:pt x="32739" y="134163"/>
                  <a:pt x="26052" y="270095"/>
                </a:cubicBezTo>
                <a:close/>
                <a:moveTo>
                  <a:pt x="399461" y="230204"/>
                </a:moveTo>
                <a:cubicBezTo>
                  <a:pt x="399461" y="230205"/>
                  <a:pt x="399462" y="230206"/>
                  <a:pt x="399462" y="230206"/>
                </a:cubicBezTo>
                <a:lnTo>
                  <a:pt x="399461" y="230204"/>
                </a:lnTo>
                <a:close/>
                <a:moveTo>
                  <a:pt x="458809" y="270156"/>
                </a:moveTo>
                <a:lnTo>
                  <a:pt x="423252" y="270156"/>
                </a:lnTo>
                <a:cubicBezTo>
                  <a:pt x="416148" y="270156"/>
                  <a:pt x="410387" y="275981"/>
                  <a:pt x="410387" y="283166"/>
                </a:cubicBezTo>
                <a:cubicBezTo>
                  <a:pt x="410381" y="356038"/>
                  <a:pt x="351968" y="415110"/>
                  <a:pt x="279914" y="415110"/>
                </a:cubicBezTo>
                <a:cubicBezTo>
                  <a:pt x="245694" y="415110"/>
                  <a:pt x="214562" y="401800"/>
                  <a:pt x="191280" y="379990"/>
                </a:cubicBezTo>
                <a:lnTo>
                  <a:pt x="220311" y="350425"/>
                </a:lnTo>
                <a:cubicBezTo>
                  <a:pt x="223971" y="346697"/>
                  <a:pt x="225056" y="341108"/>
                  <a:pt x="223059" y="336257"/>
                </a:cubicBezTo>
                <a:cubicBezTo>
                  <a:pt x="221063" y="331406"/>
                  <a:pt x="216378" y="328245"/>
                  <a:pt x="211182" y="328245"/>
                </a:cubicBezTo>
                <a:lnTo>
                  <a:pt x="109881" y="328245"/>
                </a:lnTo>
                <a:cubicBezTo>
                  <a:pt x="109741" y="328241"/>
                  <a:pt x="109599" y="328238"/>
                  <a:pt x="109457" y="328238"/>
                </a:cubicBezTo>
                <a:lnTo>
                  <a:pt x="19075" y="328238"/>
                </a:lnTo>
                <a:cubicBezTo>
                  <a:pt x="15179" y="328238"/>
                  <a:pt x="11493" y="330024"/>
                  <a:pt x="9051" y="333094"/>
                </a:cubicBezTo>
                <a:cubicBezTo>
                  <a:pt x="7796" y="334672"/>
                  <a:pt x="6940" y="336501"/>
                  <a:pt x="6516" y="338428"/>
                </a:cubicBezTo>
                <a:cubicBezTo>
                  <a:pt x="6108" y="340263"/>
                  <a:pt x="6092" y="342189"/>
                  <a:pt x="6501" y="344073"/>
                </a:cubicBezTo>
                <a:cubicBezTo>
                  <a:pt x="34061" y="471134"/>
                  <a:pt x="145988" y="566238"/>
                  <a:pt x="279909" y="566238"/>
                </a:cubicBezTo>
                <a:cubicBezTo>
                  <a:pt x="430412" y="566238"/>
                  <a:pt x="553166" y="446113"/>
                  <a:pt x="559557" y="295485"/>
                </a:cubicBezTo>
                <a:cubicBezTo>
                  <a:pt x="559732" y="291389"/>
                  <a:pt x="559820" y="287272"/>
                  <a:pt x="559820" y="283134"/>
                </a:cubicBezTo>
                <a:cubicBezTo>
                  <a:pt x="559821" y="279683"/>
                  <a:pt x="558466" y="276374"/>
                  <a:pt x="556053" y="273933"/>
                </a:cubicBezTo>
                <a:cubicBezTo>
                  <a:pt x="553640" y="271492"/>
                  <a:pt x="550368" y="270121"/>
                  <a:pt x="546955" y="270121"/>
                </a:cubicBezTo>
                <a:lnTo>
                  <a:pt x="459758" y="270121"/>
                </a:lnTo>
                <a:cubicBezTo>
                  <a:pt x="459439" y="270121"/>
                  <a:pt x="459122" y="270133"/>
                  <a:pt x="458809" y="270156"/>
                </a:cubicBezTo>
                <a:close/>
                <a:moveTo>
                  <a:pt x="533769" y="296144"/>
                </a:moveTo>
                <a:lnTo>
                  <a:pt x="460707" y="296144"/>
                </a:lnTo>
                <a:cubicBezTo>
                  <a:pt x="460394" y="296167"/>
                  <a:pt x="460077" y="296179"/>
                  <a:pt x="459758" y="296179"/>
                </a:cubicBezTo>
                <a:lnTo>
                  <a:pt x="435594" y="296179"/>
                </a:lnTo>
                <a:cubicBezTo>
                  <a:pt x="429046" y="377335"/>
                  <a:pt x="361847" y="441133"/>
                  <a:pt x="279914" y="441133"/>
                </a:cubicBezTo>
                <a:cubicBezTo>
                  <a:pt x="233723" y="441133"/>
                  <a:pt x="192203" y="420840"/>
                  <a:pt x="163623" y="388629"/>
                </a:cubicBezTo>
                <a:cubicBezTo>
                  <a:pt x="159070" y="383497"/>
                  <a:pt x="159266" y="375664"/>
                  <a:pt x="164070" y="370771"/>
                </a:cubicBezTo>
                <a:lnTo>
                  <a:pt x="180274" y="354268"/>
                </a:lnTo>
                <a:lnTo>
                  <a:pt x="109459" y="354268"/>
                </a:lnTo>
                <a:cubicBezTo>
                  <a:pt x="109317" y="354268"/>
                  <a:pt x="109176" y="354266"/>
                  <a:pt x="109035" y="354261"/>
                </a:cubicBezTo>
                <a:lnTo>
                  <a:pt x="35578" y="354261"/>
                </a:lnTo>
                <a:cubicBezTo>
                  <a:pt x="66075" y="461649"/>
                  <a:pt x="163933" y="540216"/>
                  <a:pt x="279909" y="540216"/>
                </a:cubicBezTo>
                <a:cubicBezTo>
                  <a:pt x="415979" y="540216"/>
                  <a:pt x="527082" y="432075"/>
                  <a:pt x="533769" y="296144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07"/>
          <p:cNvSpPr/>
          <p:nvPr/>
        </p:nvSpPr>
        <p:spPr>
          <a:xfrm>
            <a:off x="7914632" y="1709680"/>
            <a:ext cx="96253" cy="100664"/>
          </a:xfrm>
          <a:custGeom>
            <a:rect b="b" l="l" r="r" t="t"/>
            <a:pathLst>
              <a:path extrusionOk="0" h="100664" w="96253">
                <a:moveTo>
                  <a:pt x="1743" y="6477"/>
                </a:moveTo>
                <a:cubicBezTo>
                  <a:pt x="5313" y="264"/>
                  <a:pt x="13187" y="-1847"/>
                  <a:pt x="19331" y="1763"/>
                </a:cubicBezTo>
                <a:cubicBezTo>
                  <a:pt x="34624" y="10750"/>
                  <a:pt x="51700" y="26675"/>
                  <a:pt x="65428" y="41730"/>
                </a:cubicBezTo>
                <a:cubicBezTo>
                  <a:pt x="72397" y="49374"/>
                  <a:pt x="78749" y="57063"/>
                  <a:pt x="83831" y="63942"/>
                </a:cubicBezTo>
                <a:cubicBezTo>
                  <a:pt x="88725" y="70568"/>
                  <a:pt x="93035" y="77231"/>
                  <a:pt x="95264" y="82655"/>
                </a:cubicBezTo>
                <a:cubicBezTo>
                  <a:pt x="97993" y="89290"/>
                  <a:pt x="94886" y="96906"/>
                  <a:pt x="88325" y="99664"/>
                </a:cubicBezTo>
                <a:cubicBezTo>
                  <a:pt x="81764" y="102423"/>
                  <a:pt x="74234" y="99281"/>
                  <a:pt x="71506" y="92645"/>
                </a:cubicBezTo>
                <a:cubicBezTo>
                  <a:pt x="70563" y="90353"/>
                  <a:pt x="67880" y="85829"/>
                  <a:pt x="63217" y="79517"/>
                </a:cubicBezTo>
                <a:cubicBezTo>
                  <a:pt x="58741" y="73457"/>
                  <a:pt x="52972" y="66457"/>
                  <a:pt x="46512" y="59372"/>
                </a:cubicBezTo>
                <a:cubicBezTo>
                  <a:pt x="33383" y="44973"/>
                  <a:pt x="18373" y="31296"/>
                  <a:pt x="6404" y="24264"/>
                </a:cubicBezTo>
                <a:cubicBezTo>
                  <a:pt x="261" y="20654"/>
                  <a:pt x="-1826" y="12690"/>
                  <a:pt x="1743" y="64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07"/>
          <p:cNvSpPr/>
          <p:nvPr/>
        </p:nvSpPr>
        <p:spPr>
          <a:xfrm>
            <a:off x="8672182" y="1651388"/>
            <a:ext cx="544795" cy="538385"/>
          </a:xfrm>
          <a:custGeom>
            <a:rect b="b" l="l" r="r" t="t"/>
            <a:pathLst>
              <a:path extrusionOk="0" h="538385" w="544795">
                <a:moveTo>
                  <a:pt x="272398" y="538386"/>
                </a:moveTo>
                <a:cubicBezTo>
                  <a:pt x="422839" y="538386"/>
                  <a:pt x="544795" y="417864"/>
                  <a:pt x="544795" y="269193"/>
                </a:cubicBezTo>
                <a:cubicBezTo>
                  <a:pt x="544795" y="120522"/>
                  <a:pt x="422839" y="0"/>
                  <a:pt x="272398" y="0"/>
                </a:cubicBezTo>
                <a:cubicBezTo>
                  <a:pt x="121957" y="0"/>
                  <a:pt x="0" y="120522"/>
                  <a:pt x="0" y="269193"/>
                </a:cubicBezTo>
                <a:cubicBezTo>
                  <a:pt x="0" y="417864"/>
                  <a:pt x="121957" y="538386"/>
                  <a:pt x="272398" y="53838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7"/>
          <p:cNvSpPr/>
          <p:nvPr/>
        </p:nvSpPr>
        <p:spPr>
          <a:xfrm>
            <a:off x="8816797" y="1829095"/>
            <a:ext cx="258854" cy="188680"/>
          </a:xfrm>
          <a:custGeom>
            <a:rect b="b" l="l" r="r" t="t"/>
            <a:pathLst>
              <a:path extrusionOk="0" h="188680" w="258854">
                <a:moveTo>
                  <a:pt x="253691" y="4325"/>
                </a:moveTo>
                <a:cubicBezTo>
                  <a:pt x="260256" y="10383"/>
                  <a:pt x="260608" y="20554"/>
                  <a:pt x="254478" y="27043"/>
                </a:cubicBezTo>
                <a:lnTo>
                  <a:pt x="106572" y="183577"/>
                </a:lnTo>
                <a:cubicBezTo>
                  <a:pt x="103496" y="186833"/>
                  <a:pt x="99191" y="188681"/>
                  <a:pt x="94684" y="188681"/>
                </a:cubicBezTo>
                <a:cubicBezTo>
                  <a:pt x="90178" y="188681"/>
                  <a:pt x="85873" y="186832"/>
                  <a:pt x="82797" y="183577"/>
                </a:cubicBezTo>
                <a:lnTo>
                  <a:pt x="4377" y="100583"/>
                </a:lnTo>
                <a:cubicBezTo>
                  <a:pt x="-1754" y="94094"/>
                  <a:pt x="-1401" y="83923"/>
                  <a:pt x="5164" y="77865"/>
                </a:cubicBezTo>
                <a:cubicBezTo>
                  <a:pt x="11730" y="71807"/>
                  <a:pt x="22021" y="72155"/>
                  <a:pt x="28152" y="78643"/>
                </a:cubicBezTo>
                <a:lnTo>
                  <a:pt x="94684" y="149057"/>
                </a:lnTo>
                <a:lnTo>
                  <a:pt x="230703" y="5103"/>
                </a:lnTo>
                <a:cubicBezTo>
                  <a:pt x="236833" y="-1385"/>
                  <a:pt x="247125" y="-1733"/>
                  <a:pt x="253691" y="43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7"/>
          <p:cNvSpPr/>
          <p:nvPr/>
        </p:nvSpPr>
        <p:spPr>
          <a:xfrm>
            <a:off x="9829094" y="1732330"/>
            <a:ext cx="554326" cy="384629"/>
          </a:xfrm>
          <a:custGeom>
            <a:rect b="b" l="l" r="r" t="t"/>
            <a:pathLst>
              <a:path extrusionOk="0" h="384629" w="554326">
                <a:moveTo>
                  <a:pt x="32276" y="0"/>
                </a:moveTo>
                <a:cubicBezTo>
                  <a:pt x="14451" y="0"/>
                  <a:pt x="0" y="14325"/>
                  <a:pt x="0" y="31995"/>
                </a:cubicBezTo>
                <a:lnTo>
                  <a:pt x="0" y="352634"/>
                </a:lnTo>
                <a:cubicBezTo>
                  <a:pt x="0" y="370305"/>
                  <a:pt x="14451" y="384629"/>
                  <a:pt x="32276" y="384629"/>
                </a:cubicBezTo>
                <a:lnTo>
                  <a:pt x="522051" y="384629"/>
                </a:lnTo>
                <a:cubicBezTo>
                  <a:pt x="539877" y="384629"/>
                  <a:pt x="554327" y="370305"/>
                  <a:pt x="554327" y="352634"/>
                </a:cubicBezTo>
                <a:lnTo>
                  <a:pt x="554327" y="31995"/>
                </a:lnTo>
                <a:cubicBezTo>
                  <a:pt x="554327" y="14325"/>
                  <a:pt x="539877" y="0"/>
                  <a:pt x="522051" y="0"/>
                </a:cubicBezTo>
                <a:lnTo>
                  <a:pt x="32276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7"/>
          <p:cNvSpPr/>
          <p:nvPr/>
        </p:nvSpPr>
        <p:spPr>
          <a:xfrm>
            <a:off x="9880175" y="1791022"/>
            <a:ext cx="450609" cy="269210"/>
          </a:xfrm>
          <a:custGeom>
            <a:rect b="b" l="l" r="r" t="t"/>
            <a:pathLst>
              <a:path extrusionOk="0" h="269210" w="450609">
                <a:moveTo>
                  <a:pt x="22073" y="3781"/>
                </a:moveTo>
                <a:cubicBezTo>
                  <a:pt x="17049" y="-1235"/>
                  <a:pt x="8875" y="-1264"/>
                  <a:pt x="3814" y="3716"/>
                </a:cubicBezTo>
                <a:cubicBezTo>
                  <a:pt x="-1246" y="8695"/>
                  <a:pt x="-1275" y="16799"/>
                  <a:pt x="3748" y="21815"/>
                </a:cubicBezTo>
                <a:lnTo>
                  <a:pt x="117118" y="135013"/>
                </a:lnTo>
                <a:lnTo>
                  <a:pt x="3781" y="247362"/>
                </a:lnTo>
                <a:cubicBezTo>
                  <a:pt x="-1260" y="252360"/>
                  <a:pt x="-1260" y="260463"/>
                  <a:pt x="3781" y="265462"/>
                </a:cubicBezTo>
                <a:cubicBezTo>
                  <a:pt x="8823" y="270459"/>
                  <a:pt x="16998" y="270459"/>
                  <a:pt x="22040" y="265462"/>
                </a:cubicBezTo>
                <a:lnTo>
                  <a:pt x="135310" y="153178"/>
                </a:lnTo>
                <a:lnTo>
                  <a:pt x="216139" y="233884"/>
                </a:lnTo>
                <a:cubicBezTo>
                  <a:pt x="218563" y="236304"/>
                  <a:pt x="221861" y="237665"/>
                  <a:pt x="225301" y="237665"/>
                </a:cubicBezTo>
                <a:cubicBezTo>
                  <a:pt x="228741" y="237665"/>
                  <a:pt x="232039" y="236304"/>
                  <a:pt x="234463" y="233884"/>
                </a:cubicBezTo>
                <a:lnTo>
                  <a:pt x="315297" y="153175"/>
                </a:lnTo>
                <a:lnTo>
                  <a:pt x="428570" y="265462"/>
                </a:lnTo>
                <a:cubicBezTo>
                  <a:pt x="433612" y="270459"/>
                  <a:pt x="441787" y="270459"/>
                  <a:pt x="446828" y="265462"/>
                </a:cubicBezTo>
                <a:cubicBezTo>
                  <a:pt x="451870" y="260463"/>
                  <a:pt x="451870" y="252360"/>
                  <a:pt x="446828" y="247362"/>
                </a:cubicBezTo>
                <a:lnTo>
                  <a:pt x="333490" y="135011"/>
                </a:lnTo>
                <a:lnTo>
                  <a:pt x="446861" y="21815"/>
                </a:lnTo>
                <a:cubicBezTo>
                  <a:pt x="451884" y="16799"/>
                  <a:pt x="451855" y="8696"/>
                  <a:pt x="446795" y="3716"/>
                </a:cubicBezTo>
                <a:cubicBezTo>
                  <a:pt x="441735" y="-1264"/>
                  <a:pt x="433561" y="-1235"/>
                  <a:pt x="428537" y="3781"/>
                </a:cubicBezTo>
                <a:lnTo>
                  <a:pt x="225301" y="206702"/>
                </a:lnTo>
                <a:lnTo>
                  <a:pt x="22073" y="37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7"/>
          <p:cNvSpPr/>
          <p:nvPr/>
        </p:nvSpPr>
        <p:spPr>
          <a:xfrm>
            <a:off x="10939619" y="1667647"/>
            <a:ext cx="591759" cy="538702"/>
          </a:xfrm>
          <a:custGeom>
            <a:rect b="b" l="l" r="r" t="t"/>
            <a:pathLst>
              <a:path extrusionOk="0" h="538702" w="591759">
                <a:moveTo>
                  <a:pt x="30887" y="30523"/>
                </a:moveTo>
                <a:cubicBezTo>
                  <a:pt x="-6973" y="67937"/>
                  <a:pt x="-9890" y="127222"/>
                  <a:pt x="21378" y="170496"/>
                </a:cubicBezTo>
                <a:cubicBezTo>
                  <a:pt x="27641" y="179165"/>
                  <a:pt x="40167" y="179091"/>
                  <a:pt x="47789" y="171560"/>
                </a:cubicBezTo>
                <a:lnTo>
                  <a:pt x="173602" y="47227"/>
                </a:lnTo>
                <a:cubicBezTo>
                  <a:pt x="181224" y="39694"/>
                  <a:pt x="181298" y="27316"/>
                  <a:pt x="172525" y="21126"/>
                </a:cubicBezTo>
                <a:cubicBezTo>
                  <a:pt x="128737" y="-9773"/>
                  <a:pt x="68746" y="-6891"/>
                  <a:pt x="30887" y="30523"/>
                </a:cubicBezTo>
                <a:close/>
                <a:moveTo>
                  <a:pt x="570381" y="170496"/>
                </a:moveTo>
                <a:cubicBezTo>
                  <a:pt x="601649" y="127222"/>
                  <a:pt x="598732" y="67937"/>
                  <a:pt x="560872" y="30523"/>
                </a:cubicBezTo>
                <a:cubicBezTo>
                  <a:pt x="523012" y="-6891"/>
                  <a:pt x="463022" y="-9773"/>
                  <a:pt x="419233" y="21126"/>
                </a:cubicBezTo>
                <a:cubicBezTo>
                  <a:pt x="410461" y="27316"/>
                  <a:pt x="410535" y="39694"/>
                  <a:pt x="418157" y="47227"/>
                </a:cubicBezTo>
                <a:lnTo>
                  <a:pt x="543970" y="171560"/>
                </a:lnTo>
                <a:cubicBezTo>
                  <a:pt x="551592" y="179091"/>
                  <a:pt x="564117" y="179165"/>
                  <a:pt x="570381" y="170496"/>
                </a:cubicBezTo>
                <a:close/>
                <a:moveTo>
                  <a:pt x="536680" y="300735"/>
                </a:moveTo>
                <a:cubicBezTo>
                  <a:pt x="536680" y="432161"/>
                  <a:pt x="428870" y="538702"/>
                  <a:pt x="295880" y="538702"/>
                </a:cubicBezTo>
                <a:cubicBezTo>
                  <a:pt x="162890" y="538702"/>
                  <a:pt x="55079" y="432161"/>
                  <a:pt x="55079" y="300735"/>
                </a:cubicBezTo>
                <a:cubicBezTo>
                  <a:pt x="55079" y="169309"/>
                  <a:pt x="162890" y="62768"/>
                  <a:pt x="295880" y="62768"/>
                </a:cubicBezTo>
                <a:cubicBezTo>
                  <a:pt x="428870" y="62768"/>
                  <a:pt x="536680" y="169309"/>
                  <a:pt x="536680" y="30073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7"/>
          <p:cNvSpPr/>
          <p:nvPr/>
        </p:nvSpPr>
        <p:spPr>
          <a:xfrm>
            <a:off x="11224003" y="1820305"/>
            <a:ext cx="124193" cy="161636"/>
          </a:xfrm>
          <a:custGeom>
            <a:rect b="b" l="l" r="r" t="t"/>
            <a:pathLst>
              <a:path extrusionOk="0" h="161636" w="124193">
                <a:moveTo>
                  <a:pt x="13011" y="0"/>
                </a:moveTo>
                <a:cubicBezTo>
                  <a:pt x="20198" y="0"/>
                  <a:pt x="26023" y="5757"/>
                  <a:pt x="26023" y="12858"/>
                </a:cubicBezTo>
                <a:lnTo>
                  <a:pt x="26023" y="135920"/>
                </a:lnTo>
                <a:lnTo>
                  <a:pt x="111183" y="135920"/>
                </a:lnTo>
                <a:cubicBezTo>
                  <a:pt x="118369" y="135920"/>
                  <a:pt x="124194" y="141676"/>
                  <a:pt x="124194" y="148778"/>
                </a:cubicBezTo>
                <a:cubicBezTo>
                  <a:pt x="124194" y="155879"/>
                  <a:pt x="118369" y="161636"/>
                  <a:pt x="111183" y="161636"/>
                </a:cubicBezTo>
                <a:lnTo>
                  <a:pt x="13011" y="161636"/>
                </a:lnTo>
                <a:cubicBezTo>
                  <a:pt x="5826" y="161636"/>
                  <a:pt x="0" y="155879"/>
                  <a:pt x="0" y="148778"/>
                </a:cubicBezTo>
                <a:lnTo>
                  <a:pt x="0" y="12858"/>
                </a:lnTo>
                <a:cubicBezTo>
                  <a:pt x="0" y="5757"/>
                  <a:pt x="5826" y="0"/>
                  <a:pt x="130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7"/>
          <p:cNvSpPr/>
          <p:nvPr/>
        </p:nvSpPr>
        <p:spPr>
          <a:xfrm>
            <a:off x="10981179" y="3074233"/>
            <a:ext cx="515862" cy="468423"/>
          </a:xfrm>
          <a:custGeom>
            <a:rect b="b" l="l" r="r" t="t"/>
            <a:pathLst>
              <a:path extrusionOk="0" h="468423" w="515862">
                <a:moveTo>
                  <a:pt x="147645" y="0"/>
                </a:moveTo>
                <a:cubicBezTo>
                  <a:pt x="66092" y="0"/>
                  <a:pt x="0" y="66315"/>
                  <a:pt x="0" y="148144"/>
                </a:cubicBezTo>
                <a:cubicBezTo>
                  <a:pt x="0" y="185628"/>
                  <a:pt x="16861" y="224286"/>
                  <a:pt x="40398" y="260302"/>
                </a:cubicBezTo>
                <a:cubicBezTo>
                  <a:pt x="64080" y="296539"/>
                  <a:pt x="95429" y="331469"/>
                  <a:pt x="126420" y="361788"/>
                </a:cubicBezTo>
                <a:cubicBezTo>
                  <a:pt x="157462" y="392156"/>
                  <a:pt x="188455" y="418196"/>
                  <a:pt x="211661" y="436629"/>
                </a:cubicBezTo>
                <a:cubicBezTo>
                  <a:pt x="223273" y="445854"/>
                  <a:pt x="232961" y="453193"/>
                  <a:pt x="239761" y="458237"/>
                </a:cubicBezTo>
                <a:cubicBezTo>
                  <a:pt x="243161" y="460759"/>
                  <a:pt x="245841" y="462709"/>
                  <a:pt x="247681" y="464035"/>
                </a:cubicBezTo>
                <a:cubicBezTo>
                  <a:pt x="248601" y="464699"/>
                  <a:pt x="249311" y="465205"/>
                  <a:pt x="249796" y="465550"/>
                </a:cubicBezTo>
                <a:lnTo>
                  <a:pt x="250353" y="465946"/>
                </a:lnTo>
                <a:lnTo>
                  <a:pt x="250543" y="466079"/>
                </a:lnTo>
                <a:lnTo>
                  <a:pt x="250555" y="466088"/>
                </a:lnTo>
                <a:cubicBezTo>
                  <a:pt x="250559" y="466091"/>
                  <a:pt x="250561" y="466093"/>
                  <a:pt x="257931" y="455529"/>
                </a:cubicBezTo>
                <a:lnTo>
                  <a:pt x="250561" y="466093"/>
                </a:lnTo>
                <a:cubicBezTo>
                  <a:pt x="254986" y="469200"/>
                  <a:pt x="260875" y="469200"/>
                  <a:pt x="265300" y="466093"/>
                </a:cubicBezTo>
                <a:lnTo>
                  <a:pt x="257931" y="455529"/>
                </a:lnTo>
                <a:cubicBezTo>
                  <a:pt x="265300" y="466093"/>
                  <a:pt x="265303" y="466091"/>
                  <a:pt x="265307" y="466088"/>
                </a:cubicBezTo>
                <a:lnTo>
                  <a:pt x="265319" y="466079"/>
                </a:lnTo>
                <a:lnTo>
                  <a:pt x="265509" y="465946"/>
                </a:lnTo>
                <a:lnTo>
                  <a:pt x="266066" y="465550"/>
                </a:lnTo>
                <a:cubicBezTo>
                  <a:pt x="266551" y="465205"/>
                  <a:pt x="267261" y="464699"/>
                  <a:pt x="268180" y="464035"/>
                </a:cubicBezTo>
                <a:cubicBezTo>
                  <a:pt x="270021" y="462709"/>
                  <a:pt x="272701" y="460759"/>
                  <a:pt x="276101" y="458237"/>
                </a:cubicBezTo>
                <a:cubicBezTo>
                  <a:pt x="282902" y="453193"/>
                  <a:pt x="292588" y="445854"/>
                  <a:pt x="304201" y="436629"/>
                </a:cubicBezTo>
                <a:cubicBezTo>
                  <a:pt x="327407" y="418196"/>
                  <a:pt x="358400" y="392156"/>
                  <a:pt x="389442" y="361788"/>
                </a:cubicBezTo>
                <a:cubicBezTo>
                  <a:pt x="420432" y="331469"/>
                  <a:pt x="451782" y="296539"/>
                  <a:pt x="475464" y="260302"/>
                </a:cubicBezTo>
                <a:cubicBezTo>
                  <a:pt x="499001" y="224286"/>
                  <a:pt x="515862" y="185628"/>
                  <a:pt x="515862" y="148144"/>
                </a:cubicBezTo>
                <a:cubicBezTo>
                  <a:pt x="515862" y="66315"/>
                  <a:pt x="449769" y="0"/>
                  <a:pt x="368217" y="0"/>
                </a:cubicBezTo>
                <a:cubicBezTo>
                  <a:pt x="329515" y="0"/>
                  <a:pt x="299456" y="14042"/>
                  <a:pt x="279208" y="27952"/>
                </a:cubicBezTo>
                <a:cubicBezTo>
                  <a:pt x="270208" y="34135"/>
                  <a:pt x="263090" y="40327"/>
                  <a:pt x="257931" y="45333"/>
                </a:cubicBezTo>
                <a:cubicBezTo>
                  <a:pt x="252772" y="40327"/>
                  <a:pt x="245654" y="34135"/>
                  <a:pt x="236654" y="27952"/>
                </a:cubicBezTo>
                <a:cubicBezTo>
                  <a:pt x="216406" y="14042"/>
                  <a:pt x="186347" y="0"/>
                  <a:pt x="147645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7"/>
          <p:cNvSpPr/>
          <p:nvPr/>
        </p:nvSpPr>
        <p:spPr>
          <a:xfrm>
            <a:off x="11051502" y="3135496"/>
            <a:ext cx="110933" cy="103899"/>
          </a:xfrm>
          <a:custGeom>
            <a:rect b="b" l="l" r="r" t="t"/>
            <a:pathLst>
              <a:path extrusionOk="0" h="103899" w="110933">
                <a:moveTo>
                  <a:pt x="252" y="91970"/>
                </a:moveTo>
                <a:cubicBezTo>
                  <a:pt x="-3982" y="35350"/>
                  <a:pt x="45888" y="-7364"/>
                  <a:pt x="100049" y="1063"/>
                </a:cubicBezTo>
                <a:cubicBezTo>
                  <a:pt x="107063" y="2154"/>
                  <a:pt x="111867" y="8744"/>
                  <a:pt x="110780" y="15781"/>
                </a:cubicBezTo>
                <a:cubicBezTo>
                  <a:pt x="109692" y="22818"/>
                  <a:pt x="103124" y="27638"/>
                  <a:pt x="96111" y="26547"/>
                </a:cubicBezTo>
                <a:cubicBezTo>
                  <a:pt x="57337" y="20514"/>
                  <a:pt x="22958" y="50944"/>
                  <a:pt x="25881" y="90040"/>
                </a:cubicBezTo>
                <a:cubicBezTo>
                  <a:pt x="26412" y="97141"/>
                  <a:pt x="21106" y="103330"/>
                  <a:pt x="14028" y="103863"/>
                </a:cubicBezTo>
                <a:cubicBezTo>
                  <a:pt x="6951" y="104395"/>
                  <a:pt x="783" y="99071"/>
                  <a:pt x="252" y="919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7"/>
          <p:cNvSpPr/>
          <p:nvPr/>
        </p:nvSpPr>
        <p:spPr>
          <a:xfrm>
            <a:off x="9843235" y="3091243"/>
            <a:ext cx="538019" cy="438983"/>
          </a:xfrm>
          <a:custGeom>
            <a:rect b="b" l="l" r="r" t="t"/>
            <a:pathLst>
              <a:path extrusionOk="0" h="438983" w="538019">
                <a:moveTo>
                  <a:pt x="141011" y="0"/>
                </a:moveTo>
                <a:cubicBezTo>
                  <a:pt x="99438" y="0"/>
                  <a:pt x="63887" y="27036"/>
                  <a:pt x="39409" y="66381"/>
                </a:cubicBezTo>
                <a:cubicBezTo>
                  <a:pt x="14798" y="105941"/>
                  <a:pt x="0" y="159779"/>
                  <a:pt x="0" y="218567"/>
                </a:cubicBezTo>
                <a:cubicBezTo>
                  <a:pt x="0" y="277356"/>
                  <a:pt x="14798" y="331194"/>
                  <a:pt x="39409" y="370753"/>
                </a:cubicBezTo>
                <a:cubicBezTo>
                  <a:pt x="63887" y="410098"/>
                  <a:pt x="99438" y="437134"/>
                  <a:pt x="141011" y="437134"/>
                </a:cubicBezTo>
                <a:cubicBezTo>
                  <a:pt x="182584" y="437134"/>
                  <a:pt x="218135" y="410098"/>
                  <a:pt x="242613" y="370753"/>
                </a:cubicBezTo>
                <a:cubicBezTo>
                  <a:pt x="253310" y="353558"/>
                  <a:pt x="262154" y="333666"/>
                  <a:pt x="268734" y="311841"/>
                </a:cubicBezTo>
                <a:cubicBezTo>
                  <a:pt x="275369" y="334392"/>
                  <a:pt x="284407" y="354922"/>
                  <a:pt x="295406" y="372602"/>
                </a:cubicBezTo>
                <a:cubicBezTo>
                  <a:pt x="319884" y="411947"/>
                  <a:pt x="355435" y="438983"/>
                  <a:pt x="397008" y="438983"/>
                </a:cubicBezTo>
                <a:cubicBezTo>
                  <a:pt x="438581" y="438983"/>
                  <a:pt x="474132" y="411947"/>
                  <a:pt x="498610" y="372602"/>
                </a:cubicBezTo>
                <a:cubicBezTo>
                  <a:pt x="523221" y="333042"/>
                  <a:pt x="538020" y="279204"/>
                  <a:pt x="538020" y="220416"/>
                </a:cubicBezTo>
                <a:cubicBezTo>
                  <a:pt x="538020" y="161627"/>
                  <a:pt x="523221" y="107790"/>
                  <a:pt x="498610" y="68231"/>
                </a:cubicBezTo>
                <a:cubicBezTo>
                  <a:pt x="474132" y="28885"/>
                  <a:pt x="438581" y="1849"/>
                  <a:pt x="397008" y="1849"/>
                </a:cubicBezTo>
                <a:cubicBezTo>
                  <a:pt x="355435" y="1849"/>
                  <a:pt x="319884" y="28885"/>
                  <a:pt x="295406" y="68231"/>
                </a:cubicBezTo>
                <a:cubicBezTo>
                  <a:pt x="284709" y="85425"/>
                  <a:pt x="275865" y="105317"/>
                  <a:pt x="269285" y="127142"/>
                </a:cubicBezTo>
                <a:cubicBezTo>
                  <a:pt x="262651" y="104592"/>
                  <a:pt x="253612" y="84061"/>
                  <a:pt x="242613" y="66381"/>
                </a:cubicBezTo>
                <a:cubicBezTo>
                  <a:pt x="218135" y="27036"/>
                  <a:pt x="182584" y="0"/>
                  <a:pt x="141011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7"/>
          <p:cNvSpPr/>
          <p:nvPr/>
        </p:nvSpPr>
        <p:spPr>
          <a:xfrm>
            <a:off x="9896097" y="3263405"/>
            <a:ext cx="353923" cy="96504"/>
          </a:xfrm>
          <a:custGeom>
            <a:rect b="b" l="l" r="r" t="t"/>
            <a:pathLst>
              <a:path extrusionOk="0" h="96504" w="353923">
                <a:moveTo>
                  <a:pt x="48962" y="0"/>
                </a:moveTo>
                <a:cubicBezTo>
                  <a:pt x="21921" y="0"/>
                  <a:pt x="0" y="21603"/>
                  <a:pt x="0" y="48252"/>
                </a:cubicBezTo>
                <a:cubicBezTo>
                  <a:pt x="0" y="74901"/>
                  <a:pt x="21921" y="96504"/>
                  <a:pt x="48962" y="96504"/>
                </a:cubicBezTo>
                <a:cubicBezTo>
                  <a:pt x="76003" y="96504"/>
                  <a:pt x="97924" y="74901"/>
                  <a:pt x="97924" y="48252"/>
                </a:cubicBezTo>
                <a:cubicBezTo>
                  <a:pt x="97924" y="21603"/>
                  <a:pt x="76003" y="0"/>
                  <a:pt x="48962" y="0"/>
                </a:cubicBezTo>
                <a:close/>
                <a:moveTo>
                  <a:pt x="304962" y="0"/>
                </a:moveTo>
                <a:cubicBezTo>
                  <a:pt x="277921" y="0"/>
                  <a:pt x="256000" y="21603"/>
                  <a:pt x="256000" y="48252"/>
                </a:cubicBezTo>
                <a:cubicBezTo>
                  <a:pt x="256000" y="74901"/>
                  <a:pt x="277921" y="96504"/>
                  <a:pt x="304962" y="96504"/>
                </a:cubicBezTo>
                <a:cubicBezTo>
                  <a:pt x="332003" y="96504"/>
                  <a:pt x="353924" y="74901"/>
                  <a:pt x="353924" y="48252"/>
                </a:cubicBezTo>
                <a:cubicBezTo>
                  <a:pt x="353924" y="21603"/>
                  <a:pt x="332003" y="0"/>
                  <a:pt x="3049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07"/>
          <p:cNvSpPr/>
          <p:nvPr/>
        </p:nvSpPr>
        <p:spPr>
          <a:xfrm>
            <a:off x="7542636" y="3035390"/>
            <a:ext cx="548861" cy="557836"/>
          </a:xfrm>
          <a:custGeom>
            <a:rect b="b" l="l" r="r" t="t"/>
            <a:pathLst>
              <a:path extrusionOk="0" h="557836" w="548861">
                <a:moveTo>
                  <a:pt x="28731" y="448265"/>
                </a:moveTo>
                <a:cubicBezTo>
                  <a:pt x="89209" y="456841"/>
                  <a:pt x="198085" y="486696"/>
                  <a:pt x="265126" y="553862"/>
                </a:cubicBezTo>
                <a:cubicBezTo>
                  <a:pt x="266301" y="555088"/>
                  <a:pt x="267725" y="556091"/>
                  <a:pt x="269344" y="556788"/>
                </a:cubicBezTo>
                <a:cubicBezTo>
                  <a:pt x="270810" y="557418"/>
                  <a:pt x="272349" y="557760"/>
                  <a:pt x="273885" y="557825"/>
                </a:cubicBezTo>
                <a:cubicBezTo>
                  <a:pt x="274214" y="557838"/>
                  <a:pt x="274542" y="557840"/>
                  <a:pt x="274870" y="557829"/>
                </a:cubicBezTo>
                <a:cubicBezTo>
                  <a:pt x="275694" y="557800"/>
                  <a:pt x="276521" y="557693"/>
                  <a:pt x="277340" y="557503"/>
                </a:cubicBezTo>
                <a:cubicBezTo>
                  <a:pt x="279810" y="556930"/>
                  <a:pt x="282017" y="555651"/>
                  <a:pt x="283726" y="553872"/>
                </a:cubicBezTo>
                <a:cubicBezTo>
                  <a:pt x="350766" y="486699"/>
                  <a:pt x="459650" y="456842"/>
                  <a:pt x="520131" y="448265"/>
                </a:cubicBezTo>
                <a:cubicBezTo>
                  <a:pt x="536059" y="446007"/>
                  <a:pt x="548861" y="432481"/>
                  <a:pt x="548861" y="415553"/>
                </a:cubicBezTo>
                <a:lnTo>
                  <a:pt x="548861" y="32012"/>
                </a:lnTo>
                <a:cubicBezTo>
                  <a:pt x="548861" y="14229"/>
                  <a:pt x="534345" y="-752"/>
                  <a:pt x="515998" y="29"/>
                </a:cubicBezTo>
                <a:cubicBezTo>
                  <a:pt x="386957" y="5522"/>
                  <a:pt x="307901" y="63632"/>
                  <a:pt x="274431" y="105225"/>
                </a:cubicBezTo>
                <a:cubicBezTo>
                  <a:pt x="240961" y="63632"/>
                  <a:pt x="161905" y="5522"/>
                  <a:pt x="32864" y="29"/>
                </a:cubicBezTo>
                <a:cubicBezTo>
                  <a:pt x="14517" y="-752"/>
                  <a:pt x="0" y="14229"/>
                  <a:pt x="0" y="32012"/>
                </a:cubicBezTo>
                <a:lnTo>
                  <a:pt x="0" y="415553"/>
                </a:lnTo>
                <a:cubicBezTo>
                  <a:pt x="0" y="432481"/>
                  <a:pt x="12802" y="446007"/>
                  <a:pt x="28731" y="448265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07"/>
          <p:cNvSpPr/>
          <p:nvPr/>
        </p:nvSpPr>
        <p:spPr>
          <a:xfrm>
            <a:off x="7805511" y="3228523"/>
            <a:ext cx="25821" cy="241915"/>
          </a:xfrm>
          <a:custGeom>
            <a:rect b="b" l="l" r="r" t="t"/>
            <a:pathLst>
              <a:path extrusionOk="0" h="241915" w="25821">
                <a:moveTo>
                  <a:pt x="12911" y="241915"/>
                </a:moveTo>
                <a:cubicBezTo>
                  <a:pt x="5780" y="241915"/>
                  <a:pt x="0" y="236112"/>
                  <a:pt x="0" y="228954"/>
                </a:cubicBezTo>
                <a:lnTo>
                  <a:pt x="0" y="12962"/>
                </a:lnTo>
                <a:cubicBezTo>
                  <a:pt x="0" y="5803"/>
                  <a:pt x="5780" y="0"/>
                  <a:pt x="12911" y="0"/>
                </a:cubicBezTo>
                <a:cubicBezTo>
                  <a:pt x="20041" y="0"/>
                  <a:pt x="25821" y="5803"/>
                  <a:pt x="25821" y="12962"/>
                </a:cubicBezTo>
                <a:lnTo>
                  <a:pt x="25821" y="228954"/>
                </a:lnTo>
                <a:cubicBezTo>
                  <a:pt x="25821" y="236112"/>
                  <a:pt x="20041" y="241915"/>
                  <a:pt x="12911" y="2419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107"/>
          <p:cNvGrpSpPr/>
          <p:nvPr/>
        </p:nvGrpSpPr>
        <p:grpSpPr>
          <a:xfrm>
            <a:off x="6440344" y="3029737"/>
            <a:ext cx="440185" cy="561086"/>
            <a:chOff x="6440344" y="3029737"/>
            <a:chExt cx="440185" cy="561086"/>
          </a:xfrm>
        </p:grpSpPr>
        <p:sp>
          <p:nvSpPr>
            <p:cNvPr id="310" name="Google Shape;310;p107"/>
            <p:cNvSpPr/>
            <p:nvPr/>
          </p:nvSpPr>
          <p:spPr>
            <a:xfrm>
              <a:off x="6440344" y="3029737"/>
              <a:ext cx="440185" cy="561086"/>
            </a:xfrm>
            <a:custGeom>
              <a:rect b="b" l="l" r="r" t="t"/>
              <a:pathLst>
                <a:path extrusionOk="0" h="561086" w="440185">
                  <a:moveTo>
                    <a:pt x="249712" y="1066"/>
                  </a:moveTo>
                  <a:cubicBezTo>
                    <a:pt x="266223" y="-3792"/>
                    <a:pt x="282773" y="8563"/>
                    <a:pt x="282773" y="25747"/>
                  </a:cubicBezTo>
                  <a:lnTo>
                    <a:pt x="282773" y="67215"/>
                  </a:lnTo>
                  <a:lnTo>
                    <a:pt x="407494" y="32532"/>
                  </a:lnTo>
                  <a:cubicBezTo>
                    <a:pt x="423922" y="27964"/>
                    <a:pt x="440185" y="40295"/>
                    <a:pt x="440185" y="57319"/>
                  </a:cubicBezTo>
                  <a:lnTo>
                    <a:pt x="440185" y="343345"/>
                  </a:lnTo>
                  <a:cubicBezTo>
                    <a:pt x="440185" y="354562"/>
                    <a:pt x="432905" y="364487"/>
                    <a:pt x="422193" y="367874"/>
                  </a:cubicBezTo>
                  <a:lnTo>
                    <a:pt x="278062" y="413444"/>
                  </a:lnTo>
                  <a:cubicBezTo>
                    <a:pt x="261445" y="418697"/>
                    <a:pt x="244505" y="406314"/>
                    <a:pt x="244505" y="388914"/>
                  </a:cubicBezTo>
                  <a:lnTo>
                    <a:pt x="244505" y="351150"/>
                  </a:lnTo>
                  <a:lnTo>
                    <a:pt x="33122" y="413899"/>
                  </a:lnTo>
                  <a:lnTo>
                    <a:pt x="33122" y="413898"/>
                  </a:lnTo>
                  <a:lnTo>
                    <a:pt x="33121" y="413898"/>
                  </a:lnTo>
                  <a:lnTo>
                    <a:pt x="33122" y="413899"/>
                  </a:lnTo>
                  <a:lnTo>
                    <a:pt x="33101" y="413905"/>
                  </a:lnTo>
                  <a:lnTo>
                    <a:pt x="25775" y="416518"/>
                  </a:lnTo>
                  <a:lnTo>
                    <a:pt x="25775" y="548222"/>
                  </a:lnTo>
                  <a:cubicBezTo>
                    <a:pt x="25775" y="555326"/>
                    <a:pt x="20005" y="561087"/>
                    <a:pt x="12888" y="561087"/>
                  </a:cubicBezTo>
                  <a:cubicBezTo>
                    <a:pt x="5770" y="561087"/>
                    <a:pt x="0" y="555326"/>
                    <a:pt x="0" y="548222"/>
                  </a:cubicBezTo>
                  <a:lnTo>
                    <a:pt x="0" y="389236"/>
                  </a:lnTo>
                  <a:lnTo>
                    <a:pt x="0" y="373895"/>
                  </a:lnTo>
                  <a:lnTo>
                    <a:pt x="0" y="93775"/>
                  </a:lnTo>
                  <a:cubicBezTo>
                    <a:pt x="0" y="82366"/>
                    <a:pt x="7526" y="72319"/>
                    <a:pt x="18489" y="69093"/>
                  </a:cubicBezTo>
                  <a:lnTo>
                    <a:pt x="249712" y="1066"/>
                  </a:lnTo>
                  <a:close/>
                  <a:moveTo>
                    <a:pt x="249712" y="1066"/>
                  </a:moveTo>
                  <a:lnTo>
                    <a:pt x="249660" y="1160"/>
                  </a:lnTo>
                  <a:lnTo>
                    <a:pt x="249663" y="1158"/>
                  </a:lnTo>
                  <a:lnTo>
                    <a:pt x="249712" y="1066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7"/>
            <p:cNvSpPr/>
            <p:nvPr/>
          </p:nvSpPr>
          <p:spPr>
            <a:xfrm>
              <a:off x="6696734" y="3159921"/>
              <a:ext cx="25774" cy="154684"/>
            </a:xfrm>
            <a:custGeom>
              <a:rect b="b" l="l" r="r" t="t"/>
              <a:pathLst>
                <a:path extrusionOk="0" h="154684" w="25774">
                  <a:moveTo>
                    <a:pt x="12887" y="154684"/>
                  </a:moveTo>
                  <a:cubicBezTo>
                    <a:pt x="5770" y="154684"/>
                    <a:pt x="0" y="148925"/>
                    <a:pt x="0" y="141819"/>
                  </a:cubicBezTo>
                  <a:lnTo>
                    <a:pt x="0" y="12865"/>
                  </a:lnTo>
                  <a:cubicBezTo>
                    <a:pt x="0" y="5760"/>
                    <a:pt x="5770" y="0"/>
                    <a:pt x="12887" y="0"/>
                  </a:cubicBezTo>
                  <a:cubicBezTo>
                    <a:pt x="20005" y="0"/>
                    <a:pt x="25775" y="5760"/>
                    <a:pt x="25775" y="12865"/>
                  </a:cubicBezTo>
                  <a:lnTo>
                    <a:pt x="25775" y="141819"/>
                  </a:lnTo>
                  <a:cubicBezTo>
                    <a:pt x="25775" y="148925"/>
                    <a:pt x="20005" y="154684"/>
                    <a:pt x="12887" y="1546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07"/>
          <p:cNvSpPr/>
          <p:nvPr/>
        </p:nvSpPr>
        <p:spPr>
          <a:xfrm>
            <a:off x="5277568" y="3028029"/>
            <a:ext cx="495077" cy="550329"/>
          </a:xfrm>
          <a:custGeom>
            <a:rect b="b" l="l" r="r" t="t"/>
            <a:pathLst>
              <a:path extrusionOk="0" h="550329" w="495077">
                <a:moveTo>
                  <a:pt x="282399" y="16470"/>
                </a:moveTo>
                <a:cubicBezTo>
                  <a:pt x="264338" y="-5490"/>
                  <a:pt x="230740" y="-5490"/>
                  <a:pt x="212678" y="16470"/>
                </a:cubicBezTo>
                <a:lnTo>
                  <a:pt x="7412" y="266043"/>
                </a:lnTo>
                <a:cubicBezTo>
                  <a:pt x="-9907" y="287101"/>
                  <a:pt x="5060" y="318832"/>
                  <a:pt x="32312" y="318832"/>
                </a:cubicBezTo>
                <a:lnTo>
                  <a:pt x="103196" y="318832"/>
                </a:lnTo>
                <a:lnTo>
                  <a:pt x="103196" y="505142"/>
                </a:lnTo>
                <a:cubicBezTo>
                  <a:pt x="103196" y="530098"/>
                  <a:pt x="123410" y="550329"/>
                  <a:pt x="148346" y="550329"/>
                </a:cubicBezTo>
                <a:lnTo>
                  <a:pt x="346752" y="550329"/>
                </a:lnTo>
                <a:cubicBezTo>
                  <a:pt x="371688" y="550329"/>
                  <a:pt x="391903" y="530098"/>
                  <a:pt x="391903" y="505142"/>
                </a:cubicBezTo>
                <a:lnTo>
                  <a:pt x="391903" y="318832"/>
                </a:lnTo>
                <a:lnTo>
                  <a:pt x="462766" y="318832"/>
                </a:lnTo>
                <a:cubicBezTo>
                  <a:pt x="490017" y="318832"/>
                  <a:pt x="504985" y="287101"/>
                  <a:pt x="487666" y="266043"/>
                </a:cubicBezTo>
                <a:lnTo>
                  <a:pt x="282399" y="1647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07"/>
          <p:cNvSpPr/>
          <p:nvPr/>
        </p:nvSpPr>
        <p:spPr>
          <a:xfrm>
            <a:off x="5398746" y="3125589"/>
            <a:ext cx="126289" cy="150666"/>
          </a:xfrm>
          <a:custGeom>
            <a:rect b="b" l="l" r="r" t="t"/>
            <a:pathLst>
              <a:path extrusionOk="0" h="150666" w="126289">
                <a:moveTo>
                  <a:pt x="121481" y="2857"/>
                </a:move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07"/>
          <p:cNvSpPr/>
          <p:nvPr/>
        </p:nvSpPr>
        <p:spPr>
          <a:xfrm>
            <a:off x="4078495" y="3105591"/>
            <a:ext cx="632786" cy="439452"/>
          </a:xfrm>
          <a:custGeom>
            <a:rect b="b" l="l" r="r" t="t"/>
            <a:pathLst>
              <a:path extrusionOk="0" h="439452" w="632786">
                <a:moveTo>
                  <a:pt x="32307" y="0"/>
                </a:moveTo>
                <a:cubicBezTo>
                  <a:pt x="14464" y="0"/>
                  <a:pt x="0" y="14352"/>
                  <a:pt x="0" y="32057"/>
                </a:cubicBezTo>
                <a:lnTo>
                  <a:pt x="0" y="407396"/>
                </a:lnTo>
                <a:cubicBezTo>
                  <a:pt x="0" y="425100"/>
                  <a:pt x="14464" y="439453"/>
                  <a:pt x="32307" y="439453"/>
                </a:cubicBezTo>
                <a:lnTo>
                  <a:pt x="600479" y="439453"/>
                </a:lnTo>
                <a:cubicBezTo>
                  <a:pt x="618322" y="439453"/>
                  <a:pt x="632787" y="425101"/>
                  <a:pt x="632787" y="407396"/>
                </a:cubicBezTo>
                <a:lnTo>
                  <a:pt x="632787" y="32057"/>
                </a:lnTo>
                <a:cubicBezTo>
                  <a:pt x="632787" y="14352"/>
                  <a:pt x="618322" y="0"/>
                  <a:pt x="600479" y="0"/>
                </a:cubicBezTo>
                <a:lnTo>
                  <a:pt x="32307" y="0"/>
                </a:lnTo>
                <a:close/>
                <a:moveTo>
                  <a:pt x="374827" y="234274"/>
                </a:moveTo>
                <a:cubicBezTo>
                  <a:pt x="387750" y="226870"/>
                  <a:pt x="387750" y="208363"/>
                  <a:pt x="374827" y="200959"/>
                </a:cubicBezTo>
                <a:lnTo>
                  <a:pt x="281124" y="147279"/>
                </a:lnTo>
                <a:cubicBezTo>
                  <a:pt x="268201" y="139875"/>
                  <a:pt x="252048" y="149130"/>
                  <a:pt x="252048" y="163936"/>
                </a:cubicBezTo>
                <a:lnTo>
                  <a:pt x="252048" y="271297"/>
                </a:lnTo>
                <a:cubicBezTo>
                  <a:pt x="252048" y="286104"/>
                  <a:pt x="268201" y="295358"/>
                  <a:pt x="281124" y="287955"/>
                </a:cubicBezTo>
                <a:lnTo>
                  <a:pt x="374827" y="23427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07"/>
          <p:cNvSpPr/>
          <p:nvPr/>
        </p:nvSpPr>
        <p:spPr>
          <a:xfrm>
            <a:off x="3016078" y="3024683"/>
            <a:ext cx="432491" cy="557669"/>
          </a:xfrm>
          <a:custGeom>
            <a:rect b="b" l="l" r="r" t="t"/>
            <a:pathLst>
              <a:path extrusionOk="0" h="557669" w="432491">
                <a:moveTo>
                  <a:pt x="126391" y="115434"/>
                </a:moveTo>
                <a:cubicBezTo>
                  <a:pt x="126391" y="65999"/>
                  <a:pt x="166620" y="25923"/>
                  <a:pt x="216246" y="25923"/>
                </a:cubicBezTo>
                <a:cubicBezTo>
                  <a:pt x="265872" y="25923"/>
                  <a:pt x="306101" y="65999"/>
                  <a:pt x="306101" y="115434"/>
                </a:cubicBezTo>
                <a:lnTo>
                  <a:pt x="306101" y="169060"/>
                </a:lnTo>
                <a:lnTo>
                  <a:pt x="332124" y="169060"/>
                </a:lnTo>
                <a:lnTo>
                  <a:pt x="332124" y="115434"/>
                </a:lnTo>
                <a:cubicBezTo>
                  <a:pt x="332124" y="51682"/>
                  <a:pt x="280244" y="0"/>
                  <a:pt x="216246" y="0"/>
                </a:cubicBezTo>
                <a:cubicBezTo>
                  <a:pt x="152249" y="0"/>
                  <a:pt x="100368" y="51682"/>
                  <a:pt x="100368" y="115434"/>
                </a:cubicBezTo>
                <a:lnTo>
                  <a:pt x="100368" y="169060"/>
                </a:lnTo>
                <a:lnTo>
                  <a:pt x="126391" y="169060"/>
                </a:lnTo>
                <a:lnTo>
                  <a:pt x="126391" y="115434"/>
                </a:lnTo>
                <a:close/>
                <a:moveTo>
                  <a:pt x="0" y="201476"/>
                </a:moveTo>
                <a:cubicBezTo>
                  <a:pt x="0" y="183579"/>
                  <a:pt x="14564" y="169072"/>
                  <a:pt x="32528" y="169072"/>
                </a:cubicBezTo>
                <a:lnTo>
                  <a:pt x="399963" y="169072"/>
                </a:lnTo>
                <a:cubicBezTo>
                  <a:pt x="417928" y="169072"/>
                  <a:pt x="432492" y="183579"/>
                  <a:pt x="432492" y="201476"/>
                </a:cubicBezTo>
                <a:lnTo>
                  <a:pt x="432492" y="525266"/>
                </a:lnTo>
                <a:cubicBezTo>
                  <a:pt x="432492" y="543163"/>
                  <a:pt x="417928" y="557670"/>
                  <a:pt x="399963" y="557670"/>
                </a:cubicBezTo>
                <a:lnTo>
                  <a:pt x="32528" y="557670"/>
                </a:lnTo>
                <a:cubicBezTo>
                  <a:pt x="14564" y="557670"/>
                  <a:pt x="0" y="543163"/>
                  <a:pt x="0" y="525266"/>
                </a:cubicBezTo>
                <a:lnTo>
                  <a:pt x="0" y="201476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07"/>
          <p:cNvSpPr/>
          <p:nvPr/>
        </p:nvSpPr>
        <p:spPr>
          <a:xfrm>
            <a:off x="3187999" y="3302672"/>
            <a:ext cx="88642" cy="161202"/>
          </a:xfrm>
          <a:custGeom>
            <a:rect b="b" l="l" r="r" t="t"/>
            <a:pathLst>
              <a:path extrusionOk="0" h="161202" w="88642">
                <a:moveTo>
                  <a:pt x="70693" y="79640"/>
                </a:moveTo>
                <a:cubicBezTo>
                  <a:pt x="81584" y="71596"/>
                  <a:pt x="88642" y="58695"/>
                  <a:pt x="88642" y="44152"/>
                </a:cubicBezTo>
                <a:cubicBezTo>
                  <a:pt x="88642" y="19768"/>
                  <a:pt x="68799" y="0"/>
                  <a:pt x="44321" y="0"/>
                </a:cubicBezTo>
                <a:cubicBezTo>
                  <a:pt x="19843" y="0"/>
                  <a:pt x="0" y="19768"/>
                  <a:pt x="0" y="44152"/>
                </a:cubicBezTo>
                <a:cubicBezTo>
                  <a:pt x="0" y="58695"/>
                  <a:pt x="7059" y="71596"/>
                  <a:pt x="17949" y="79640"/>
                </a:cubicBezTo>
                <a:lnTo>
                  <a:pt x="6901" y="152159"/>
                </a:lnTo>
                <a:cubicBezTo>
                  <a:pt x="6177" y="156918"/>
                  <a:pt x="9875" y="161203"/>
                  <a:pt x="14707" y="161203"/>
                </a:cubicBezTo>
                <a:lnTo>
                  <a:pt x="73935" y="161203"/>
                </a:lnTo>
                <a:cubicBezTo>
                  <a:pt x="78767" y="161203"/>
                  <a:pt x="82465" y="156918"/>
                  <a:pt x="81741" y="152159"/>
                </a:cubicBezTo>
                <a:lnTo>
                  <a:pt x="70693" y="796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07"/>
          <p:cNvSpPr/>
          <p:nvPr/>
        </p:nvSpPr>
        <p:spPr>
          <a:xfrm>
            <a:off x="1852744" y="3068786"/>
            <a:ext cx="488541" cy="485155"/>
          </a:xfrm>
          <a:custGeom>
            <a:rect b="b" l="l" r="r" t="t"/>
            <a:pathLst>
              <a:path extrusionOk="0" h="485155" w="488541">
                <a:moveTo>
                  <a:pt x="190748" y="16257"/>
                </a:moveTo>
                <a:cubicBezTo>
                  <a:pt x="197971" y="6060"/>
                  <a:pt x="209691" y="0"/>
                  <a:pt x="222187" y="0"/>
                </a:cubicBezTo>
                <a:lnTo>
                  <a:pt x="246896" y="0"/>
                </a:lnTo>
                <a:cubicBezTo>
                  <a:pt x="268175" y="0"/>
                  <a:pt x="285423" y="17249"/>
                  <a:pt x="285423" y="38527"/>
                </a:cubicBezTo>
                <a:lnTo>
                  <a:pt x="285423" y="140196"/>
                </a:lnTo>
                <a:lnTo>
                  <a:pt x="443577" y="140196"/>
                </a:lnTo>
                <a:cubicBezTo>
                  <a:pt x="472035" y="140196"/>
                  <a:pt x="493330" y="166307"/>
                  <a:pt x="487608" y="194183"/>
                </a:cubicBezTo>
                <a:lnTo>
                  <a:pt x="435251" y="449243"/>
                </a:lnTo>
                <a:cubicBezTo>
                  <a:pt x="430960" y="470147"/>
                  <a:pt x="412561" y="485153"/>
                  <a:pt x="391221" y="485153"/>
                </a:cubicBezTo>
                <a:lnTo>
                  <a:pt x="120047" y="485153"/>
                </a:lnTo>
                <a:cubicBezTo>
                  <a:pt x="95222" y="485153"/>
                  <a:pt x="75098" y="465029"/>
                  <a:pt x="75098" y="440205"/>
                </a:cubicBezTo>
                <a:lnTo>
                  <a:pt x="75098" y="195869"/>
                </a:lnTo>
                <a:cubicBezTo>
                  <a:pt x="75098" y="185231"/>
                  <a:pt x="78401" y="174855"/>
                  <a:pt x="84550" y="166175"/>
                </a:cubicBezTo>
                <a:lnTo>
                  <a:pt x="190748" y="16257"/>
                </a:lnTo>
                <a:close/>
                <a:moveTo>
                  <a:pt x="25685" y="190605"/>
                </a:moveTo>
                <a:cubicBezTo>
                  <a:pt x="25685" y="183512"/>
                  <a:pt x="19935" y="177762"/>
                  <a:pt x="12842" y="177762"/>
                </a:cubicBezTo>
                <a:cubicBezTo>
                  <a:pt x="5750" y="177762"/>
                  <a:pt x="0" y="183512"/>
                  <a:pt x="0" y="190605"/>
                </a:cubicBezTo>
                <a:lnTo>
                  <a:pt x="0" y="472313"/>
                </a:lnTo>
                <a:cubicBezTo>
                  <a:pt x="0" y="479405"/>
                  <a:pt x="5750" y="485155"/>
                  <a:pt x="12842" y="485155"/>
                </a:cubicBezTo>
                <a:cubicBezTo>
                  <a:pt x="19935" y="485155"/>
                  <a:pt x="25685" y="479405"/>
                  <a:pt x="25685" y="472313"/>
                </a:cubicBezTo>
                <a:lnTo>
                  <a:pt x="25685" y="190605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107"/>
          <p:cNvGrpSpPr/>
          <p:nvPr/>
        </p:nvGrpSpPr>
        <p:grpSpPr>
          <a:xfrm>
            <a:off x="666809" y="3048591"/>
            <a:ext cx="580332" cy="553452"/>
            <a:chOff x="666809" y="3048591"/>
            <a:chExt cx="580332" cy="553452"/>
          </a:xfrm>
        </p:grpSpPr>
        <p:sp>
          <p:nvSpPr>
            <p:cNvPr id="319" name="Google Shape;319;p107"/>
            <p:cNvSpPr/>
            <p:nvPr/>
          </p:nvSpPr>
          <p:spPr>
            <a:xfrm>
              <a:off x="666809" y="3048591"/>
              <a:ext cx="580332" cy="553452"/>
            </a:xfrm>
            <a:custGeom>
              <a:rect b="b" l="l" r="r" t="t"/>
              <a:pathLst>
                <a:path extrusionOk="0" h="553452" w="580332">
                  <a:moveTo>
                    <a:pt x="323801" y="19286"/>
                  </a:moveTo>
                  <a:cubicBezTo>
                    <a:pt x="308811" y="-6429"/>
                    <a:pt x="271522" y="-6429"/>
                    <a:pt x="256532" y="19286"/>
                  </a:cubicBezTo>
                  <a:lnTo>
                    <a:pt x="182802" y="145767"/>
                  </a:lnTo>
                  <a:cubicBezTo>
                    <a:pt x="180968" y="148912"/>
                    <a:pt x="177887" y="151142"/>
                    <a:pt x="174316" y="151906"/>
                  </a:cubicBezTo>
                  <a:lnTo>
                    <a:pt x="30746" y="182655"/>
                  </a:lnTo>
                  <a:cubicBezTo>
                    <a:pt x="1558" y="188907"/>
                    <a:pt x="-9965" y="224225"/>
                    <a:pt x="9959" y="246369"/>
                  </a:cubicBezTo>
                  <a:lnTo>
                    <a:pt x="107961" y="355287"/>
                  </a:lnTo>
                  <a:cubicBezTo>
                    <a:pt x="110399" y="357996"/>
                    <a:pt x="111576" y="361604"/>
                    <a:pt x="111202" y="365222"/>
                  </a:cubicBezTo>
                  <a:lnTo>
                    <a:pt x="96201" y="510707"/>
                  </a:lnTo>
                  <a:cubicBezTo>
                    <a:pt x="93152" y="540284"/>
                    <a:pt x="123319" y="562112"/>
                    <a:pt x="150623" y="550084"/>
                  </a:cubicBezTo>
                  <a:lnTo>
                    <a:pt x="284922" y="490918"/>
                  </a:lnTo>
                  <a:cubicBezTo>
                    <a:pt x="288262" y="489446"/>
                    <a:pt x="292071" y="489446"/>
                    <a:pt x="295411" y="490918"/>
                  </a:cubicBezTo>
                  <a:lnTo>
                    <a:pt x="429709" y="550084"/>
                  </a:lnTo>
                  <a:cubicBezTo>
                    <a:pt x="457013" y="562113"/>
                    <a:pt x="487181" y="540284"/>
                    <a:pt x="484131" y="510707"/>
                  </a:cubicBezTo>
                  <a:lnTo>
                    <a:pt x="469129" y="365222"/>
                  </a:lnTo>
                  <a:cubicBezTo>
                    <a:pt x="468757" y="361604"/>
                    <a:pt x="469934" y="357996"/>
                    <a:pt x="472371" y="355287"/>
                  </a:cubicBezTo>
                  <a:lnTo>
                    <a:pt x="570373" y="246369"/>
                  </a:lnTo>
                  <a:cubicBezTo>
                    <a:pt x="590297" y="224225"/>
                    <a:pt x="578775" y="188907"/>
                    <a:pt x="549586" y="182655"/>
                  </a:cubicBezTo>
                  <a:lnTo>
                    <a:pt x="406016" y="151906"/>
                  </a:lnTo>
                  <a:cubicBezTo>
                    <a:pt x="402445" y="151142"/>
                    <a:pt x="399364" y="148912"/>
                    <a:pt x="397531" y="145767"/>
                  </a:cubicBezTo>
                  <a:lnTo>
                    <a:pt x="323801" y="19286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07"/>
            <p:cNvSpPr/>
            <p:nvPr/>
          </p:nvSpPr>
          <p:spPr>
            <a:xfrm>
              <a:off x="812088" y="3149144"/>
              <a:ext cx="150718" cy="142998"/>
            </a:xfrm>
            <a:custGeom>
              <a:rect b="b" l="l" r="r" t="t"/>
              <a:pathLst>
                <a:path extrusionOk="0" h="142998" w="150718">
                  <a:moveTo>
                    <a:pt x="144216" y="1721"/>
                  </a:moveTo>
                  <a:cubicBezTo>
                    <a:pt x="150422" y="5276"/>
                    <a:pt x="152559" y="13169"/>
                    <a:pt x="148990" y="19350"/>
                  </a:cubicBezTo>
                  <a:lnTo>
                    <a:pt x="96831" y="109659"/>
                  </a:lnTo>
                  <a:cubicBezTo>
                    <a:pt x="91635" y="118654"/>
                    <a:pt x="83032" y="125197"/>
                    <a:pt x="72950" y="127820"/>
                  </a:cubicBezTo>
                  <a:lnTo>
                    <a:pt x="16244" y="142576"/>
                  </a:lnTo>
                  <a:cubicBezTo>
                    <a:pt x="9317" y="144378"/>
                    <a:pt x="2234" y="140247"/>
                    <a:pt x="424" y="133348"/>
                  </a:cubicBezTo>
                  <a:cubicBezTo>
                    <a:pt x="-1386" y="126449"/>
                    <a:pt x="2763" y="119396"/>
                    <a:pt x="9690" y="117593"/>
                  </a:cubicBezTo>
                  <a:lnTo>
                    <a:pt x="66395" y="102838"/>
                  </a:lnTo>
                  <a:cubicBezTo>
                    <a:pt x="69756" y="101964"/>
                    <a:pt x="72624" y="99783"/>
                    <a:pt x="74356" y="96784"/>
                  </a:cubicBezTo>
                  <a:lnTo>
                    <a:pt x="126515" y="6476"/>
                  </a:lnTo>
                  <a:cubicBezTo>
                    <a:pt x="130084" y="295"/>
                    <a:pt x="138010" y="-1834"/>
                    <a:pt x="144216" y="17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07"/>
          <p:cNvSpPr/>
          <p:nvPr/>
        </p:nvSpPr>
        <p:spPr>
          <a:xfrm>
            <a:off x="680304" y="4414514"/>
            <a:ext cx="552730" cy="554914"/>
          </a:xfrm>
          <a:custGeom>
            <a:rect b="b" l="l" r="r" t="t"/>
            <a:pathLst>
              <a:path extrusionOk="0" h="554914" w="552730">
                <a:moveTo>
                  <a:pt x="291666" y="10894"/>
                </a:moveTo>
                <a:cubicBezTo>
                  <a:pt x="286595" y="-3631"/>
                  <a:pt x="266135" y="-3631"/>
                  <a:pt x="261064" y="10894"/>
                </a:cubicBezTo>
                <a:cubicBezTo>
                  <a:pt x="220026" y="128457"/>
                  <a:pt x="127951" y="220895"/>
                  <a:pt x="10851" y="262096"/>
                </a:cubicBezTo>
                <a:cubicBezTo>
                  <a:pt x="-3617" y="267186"/>
                  <a:pt x="-3617" y="287728"/>
                  <a:pt x="10851" y="292818"/>
                </a:cubicBezTo>
                <a:cubicBezTo>
                  <a:pt x="127951" y="334019"/>
                  <a:pt x="220026" y="426458"/>
                  <a:pt x="261064" y="544021"/>
                </a:cubicBezTo>
                <a:cubicBezTo>
                  <a:pt x="266135" y="558546"/>
                  <a:pt x="286596" y="558546"/>
                  <a:pt x="291666" y="544021"/>
                </a:cubicBezTo>
                <a:cubicBezTo>
                  <a:pt x="332704" y="426458"/>
                  <a:pt x="424779" y="334019"/>
                  <a:pt x="541879" y="292818"/>
                </a:cubicBezTo>
                <a:cubicBezTo>
                  <a:pt x="556347" y="287728"/>
                  <a:pt x="556347" y="267186"/>
                  <a:pt x="541879" y="262096"/>
                </a:cubicBezTo>
                <a:cubicBezTo>
                  <a:pt x="424779" y="220895"/>
                  <a:pt x="332704" y="128457"/>
                  <a:pt x="291666" y="10894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7"/>
          <p:cNvSpPr/>
          <p:nvPr/>
        </p:nvSpPr>
        <p:spPr>
          <a:xfrm>
            <a:off x="943286" y="4676687"/>
            <a:ext cx="153740" cy="158028"/>
          </a:xfrm>
          <a:custGeom>
            <a:rect b="b" l="l" r="r" t="t"/>
            <a:pathLst>
              <a:path extrusionOk="0" h="158028" w="153740">
                <a:moveTo>
                  <a:pt x="152471" y="7368"/>
                </a:moveTo>
                <a:cubicBezTo>
                  <a:pt x="155551" y="13824"/>
                  <a:pt x="152833" y="21564"/>
                  <a:pt x="146402" y="24655"/>
                </a:cubicBezTo>
                <a:cubicBezTo>
                  <a:pt x="93722" y="49978"/>
                  <a:pt x="51425" y="92865"/>
                  <a:pt x="26725" y="146001"/>
                </a:cubicBezTo>
                <a:lnTo>
                  <a:pt x="24613" y="150545"/>
                </a:lnTo>
                <a:cubicBezTo>
                  <a:pt x="21597" y="157032"/>
                  <a:pt x="13915" y="159837"/>
                  <a:pt x="7454" y="156809"/>
                </a:cubicBezTo>
                <a:cubicBezTo>
                  <a:pt x="993" y="153782"/>
                  <a:pt x="-1801" y="146069"/>
                  <a:pt x="1214" y="139582"/>
                </a:cubicBezTo>
                <a:lnTo>
                  <a:pt x="3327" y="135038"/>
                </a:lnTo>
                <a:cubicBezTo>
                  <a:pt x="30554" y="76464"/>
                  <a:pt x="77180" y="29188"/>
                  <a:pt x="135251" y="1274"/>
                </a:cubicBezTo>
                <a:cubicBezTo>
                  <a:pt x="141683" y="-1817"/>
                  <a:pt x="149392" y="911"/>
                  <a:pt x="152471" y="73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07"/>
          <p:cNvSpPr/>
          <p:nvPr/>
        </p:nvSpPr>
        <p:spPr>
          <a:xfrm>
            <a:off x="1863851" y="4452639"/>
            <a:ext cx="488541" cy="491614"/>
          </a:xfrm>
          <a:custGeom>
            <a:rect b="b" l="l" r="r" t="t"/>
            <a:pathLst>
              <a:path extrusionOk="0" h="491614" w="488541">
                <a:moveTo>
                  <a:pt x="25685" y="298426"/>
                </a:moveTo>
                <a:cubicBezTo>
                  <a:pt x="25685" y="305612"/>
                  <a:pt x="19935" y="311437"/>
                  <a:pt x="12842" y="311437"/>
                </a:cubicBezTo>
                <a:cubicBezTo>
                  <a:pt x="5750" y="311437"/>
                  <a:pt x="0" y="305612"/>
                  <a:pt x="0" y="298426"/>
                </a:cubicBezTo>
                <a:lnTo>
                  <a:pt x="0" y="13011"/>
                </a:lnTo>
                <a:cubicBezTo>
                  <a:pt x="0" y="5825"/>
                  <a:pt x="5750" y="0"/>
                  <a:pt x="12842" y="0"/>
                </a:cubicBezTo>
                <a:cubicBezTo>
                  <a:pt x="19935" y="0"/>
                  <a:pt x="25685" y="5825"/>
                  <a:pt x="25685" y="13011"/>
                </a:cubicBezTo>
                <a:lnTo>
                  <a:pt x="25685" y="298426"/>
                </a:lnTo>
                <a:close/>
                <a:moveTo>
                  <a:pt x="190748" y="475144"/>
                </a:moveTo>
                <a:cubicBezTo>
                  <a:pt x="197971" y="485475"/>
                  <a:pt x="209691" y="491615"/>
                  <a:pt x="222187" y="491615"/>
                </a:cubicBezTo>
                <a:lnTo>
                  <a:pt x="246896" y="491615"/>
                </a:lnTo>
                <a:cubicBezTo>
                  <a:pt x="268175" y="491615"/>
                  <a:pt x="285423" y="474138"/>
                  <a:pt x="285423" y="452581"/>
                </a:cubicBezTo>
                <a:lnTo>
                  <a:pt x="285423" y="349574"/>
                </a:lnTo>
                <a:lnTo>
                  <a:pt x="443577" y="349574"/>
                </a:lnTo>
                <a:cubicBezTo>
                  <a:pt x="472035" y="349574"/>
                  <a:pt x="493330" y="323119"/>
                  <a:pt x="487608" y="294876"/>
                </a:cubicBezTo>
                <a:lnTo>
                  <a:pt x="435251" y="36461"/>
                </a:lnTo>
                <a:cubicBezTo>
                  <a:pt x="430960" y="15281"/>
                  <a:pt x="412561" y="78"/>
                  <a:pt x="391221" y="78"/>
                </a:cubicBezTo>
                <a:lnTo>
                  <a:pt x="120047" y="78"/>
                </a:lnTo>
                <a:cubicBezTo>
                  <a:pt x="95222" y="78"/>
                  <a:pt x="75098" y="20467"/>
                  <a:pt x="75098" y="45618"/>
                </a:cubicBezTo>
                <a:lnTo>
                  <a:pt x="75098" y="293168"/>
                </a:lnTo>
                <a:cubicBezTo>
                  <a:pt x="75098" y="303946"/>
                  <a:pt x="78401" y="314458"/>
                  <a:pt x="84550" y="323253"/>
                </a:cubicBezTo>
                <a:lnTo>
                  <a:pt x="190748" y="475144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07"/>
          <p:cNvSpPr/>
          <p:nvPr/>
        </p:nvSpPr>
        <p:spPr>
          <a:xfrm>
            <a:off x="3061391" y="4377139"/>
            <a:ext cx="339168" cy="643960"/>
          </a:xfrm>
          <a:custGeom>
            <a:rect b="b" l="l" r="r" t="t"/>
            <a:pathLst>
              <a:path extrusionOk="0" h="643960" w="339168">
                <a:moveTo>
                  <a:pt x="169584" y="0"/>
                </a:moveTo>
                <a:cubicBezTo>
                  <a:pt x="75925" y="0"/>
                  <a:pt x="0" y="76874"/>
                  <a:pt x="0" y="171704"/>
                </a:cubicBezTo>
                <a:cubicBezTo>
                  <a:pt x="0" y="243135"/>
                  <a:pt x="43074" y="304350"/>
                  <a:pt x="104322" y="330229"/>
                </a:cubicBezTo>
                <a:lnTo>
                  <a:pt x="104322" y="581656"/>
                </a:lnTo>
                <a:cubicBezTo>
                  <a:pt x="104322" y="616066"/>
                  <a:pt x="131872" y="643960"/>
                  <a:pt x="165857" y="643960"/>
                </a:cubicBezTo>
                <a:cubicBezTo>
                  <a:pt x="199841" y="643960"/>
                  <a:pt x="227392" y="616066"/>
                  <a:pt x="227392" y="581656"/>
                </a:cubicBezTo>
                <a:lnTo>
                  <a:pt x="227392" y="577597"/>
                </a:lnTo>
                <a:lnTo>
                  <a:pt x="247736" y="577597"/>
                </a:lnTo>
                <a:cubicBezTo>
                  <a:pt x="273873" y="577597"/>
                  <a:pt x="297748" y="558237"/>
                  <a:pt x="297748" y="531192"/>
                </a:cubicBezTo>
                <a:lnTo>
                  <a:pt x="297748" y="430191"/>
                </a:lnTo>
                <a:cubicBezTo>
                  <a:pt x="297748" y="403146"/>
                  <a:pt x="273873" y="383786"/>
                  <a:pt x="247736" y="383786"/>
                </a:cubicBezTo>
                <a:lnTo>
                  <a:pt x="227392" y="383786"/>
                </a:lnTo>
                <a:lnTo>
                  <a:pt x="227392" y="333170"/>
                </a:lnTo>
                <a:cubicBezTo>
                  <a:pt x="292579" y="309239"/>
                  <a:pt x="339169" y="245996"/>
                  <a:pt x="339169" y="171704"/>
                </a:cubicBezTo>
                <a:cubicBezTo>
                  <a:pt x="339169" y="76874"/>
                  <a:pt x="263243" y="0"/>
                  <a:pt x="169584" y="0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07"/>
          <p:cNvSpPr/>
          <p:nvPr/>
        </p:nvSpPr>
        <p:spPr>
          <a:xfrm>
            <a:off x="3170924" y="4459143"/>
            <a:ext cx="120086" cy="55971"/>
          </a:xfrm>
          <a:custGeom>
            <a:rect b="b" l="l" r="r" t="t"/>
            <a:pathLst>
              <a:path extrusionOk="0" h="55971" w="120086">
                <a:moveTo>
                  <a:pt x="60043" y="0"/>
                </a:moveTo>
                <a:cubicBezTo>
                  <a:pt x="29055" y="0"/>
                  <a:pt x="3516" y="21626"/>
                  <a:pt x="45" y="49480"/>
                </a:cubicBezTo>
                <a:cubicBezTo>
                  <a:pt x="-399" y="53044"/>
                  <a:pt x="2520" y="55972"/>
                  <a:pt x="6069" y="55972"/>
                </a:cubicBezTo>
                <a:lnTo>
                  <a:pt x="114018" y="55972"/>
                </a:lnTo>
                <a:cubicBezTo>
                  <a:pt x="117566" y="55972"/>
                  <a:pt x="120485" y="53044"/>
                  <a:pt x="120042" y="49480"/>
                </a:cubicBezTo>
                <a:cubicBezTo>
                  <a:pt x="116570" y="21626"/>
                  <a:pt x="91032" y="0"/>
                  <a:pt x="600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107"/>
          <p:cNvGrpSpPr/>
          <p:nvPr/>
        </p:nvGrpSpPr>
        <p:grpSpPr>
          <a:xfrm>
            <a:off x="4055145" y="4413698"/>
            <a:ext cx="632904" cy="515658"/>
            <a:chOff x="4055145" y="4413698"/>
            <a:chExt cx="632904" cy="515658"/>
          </a:xfrm>
        </p:grpSpPr>
        <p:sp>
          <p:nvSpPr>
            <p:cNvPr id="327" name="Google Shape;327;p107"/>
            <p:cNvSpPr/>
            <p:nvPr/>
          </p:nvSpPr>
          <p:spPr>
            <a:xfrm>
              <a:off x="4055145" y="4413698"/>
              <a:ext cx="632904" cy="515658"/>
            </a:xfrm>
            <a:custGeom>
              <a:rect b="b" l="l" r="r" t="t"/>
              <a:pathLst>
                <a:path extrusionOk="0" h="515658" w="632904">
                  <a:moveTo>
                    <a:pt x="32307" y="0"/>
                  </a:moveTo>
                  <a:cubicBezTo>
                    <a:pt x="14464" y="0"/>
                    <a:pt x="0" y="14384"/>
                    <a:pt x="0" y="32127"/>
                  </a:cubicBezTo>
                  <a:lnTo>
                    <a:pt x="0" y="483532"/>
                  </a:lnTo>
                  <a:cubicBezTo>
                    <a:pt x="0" y="501275"/>
                    <a:pt x="14464" y="515658"/>
                    <a:pt x="32307" y="515658"/>
                  </a:cubicBezTo>
                  <a:lnTo>
                    <a:pt x="600597" y="515658"/>
                  </a:lnTo>
                  <a:cubicBezTo>
                    <a:pt x="618440" y="515658"/>
                    <a:pt x="632904" y="501275"/>
                    <a:pt x="632904" y="483532"/>
                  </a:cubicBezTo>
                  <a:lnTo>
                    <a:pt x="632904" y="109493"/>
                  </a:lnTo>
                  <a:cubicBezTo>
                    <a:pt x="632904" y="91750"/>
                    <a:pt x="618440" y="77366"/>
                    <a:pt x="600597" y="77366"/>
                  </a:cubicBezTo>
                  <a:lnTo>
                    <a:pt x="292397" y="77366"/>
                  </a:lnTo>
                  <a:cubicBezTo>
                    <a:pt x="288590" y="77366"/>
                    <a:pt x="284978" y="75698"/>
                    <a:pt x="282522" y="72806"/>
                  </a:cubicBezTo>
                  <a:lnTo>
                    <a:pt x="230391" y="11402"/>
                  </a:lnTo>
                  <a:cubicBezTo>
                    <a:pt x="224252" y="4172"/>
                    <a:pt x="215221" y="0"/>
                    <a:pt x="205705" y="0"/>
                  </a:cubicBezTo>
                  <a:lnTo>
                    <a:pt x="32307" y="0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07"/>
            <p:cNvSpPr/>
            <p:nvPr/>
          </p:nvSpPr>
          <p:spPr>
            <a:xfrm>
              <a:off x="4130738" y="4568238"/>
              <a:ext cx="484986" cy="25701"/>
            </a:xfrm>
            <a:custGeom>
              <a:rect b="b" l="l" r="r" t="t"/>
              <a:pathLst>
                <a:path extrusionOk="0" h="25701" w="484986">
                  <a:moveTo>
                    <a:pt x="0" y="12851"/>
                  </a:moveTo>
                  <a:cubicBezTo>
                    <a:pt x="0" y="5753"/>
                    <a:pt x="5786" y="0"/>
                    <a:pt x="12923" y="0"/>
                  </a:cubicBezTo>
                  <a:lnTo>
                    <a:pt x="472064" y="0"/>
                  </a:lnTo>
                  <a:cubicBezTo>
                    <a:pt x="479200" y="0"/>
                    <a:pt x="484987" y="5753"/>
                    <a:pt x="484987" y="12851"/>
                  </a:cubicBezTo>
                  <a:cubicBezTo>
                    <a:pt x="484987" y="19948"/>
                    <a:pt x="479200" y="25702"/>
                    <a:pt x="472064" y="25702"/>
                  </a:cubicBezTo>
                  <a:lnTo>
                    <a:pt x="12923" y="25702"/>
                  </a:lnTo>
                  <a:cubicBezTo>
                    <a:pt x="5786" y="25702"/>
                    <a:pt x="0" y="19948"/>
                    <a:pt x="0" y="12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07"/>
          <p:cNvSpPr/>
          <p:nvPr/>
        </p:nvSpPr>
        <p:spPr>
          <a:xfrm>
            <a:off x="5277568" y="4403987"/>
            <a:ext cx="495077" cy="550329"/>
          </a:xfrm>
          <a:custGeom>
            <a:rect b="b" l="l" r="r" t="t"/>
            <a:pathLst>
              <a:path extrusionOk="0" h="550329" w="495077">
                <a:moveTo>
                  <a:pt x="212679" y="533860"/>
                </a:moveTo>
                <a:cubicBezTo>
                  <a:pt x="230740" y="555819"/>
                  <a:pt x="264338" y="555819"/>
                  <a:pt x="282399" y="533860"/>
                </a:cubicBezTo>
                <a:lnTo>
                  <a:pt x="487666" y="284286"/>
                </a:lnTo>
                <a:cubicBezTo>
                  <a:pt x="504985" y="263229"/>
                  <a:pt x="490017" y="231497"/>
                  <a:pt x="462766" y="231497"/>
                </a:cubicBezTo>
                <a:lnTo>
                  <a:pt x="391882" y="231497"/>
                </a:lnTo>
                <a:lnTo>
                  <a:pt x="391882" y="45187"/>
                </a:lnTo>
                <a:cubicBezTo>
                  <a:pt x="391882" y="20231"/>
                  <a:pt x="371667" y="0"/>
                  <a:pt x="346731" y="0"/>
                </a:cubicBezTo>
                <a:lnTo>
                  <a:pt x="148325" y="0"/>
                </a:lnTo>
                <a:cubicBezTo>
                  <a:pt x="123389" y="0"/>
                  <a:pt x="103175" y="20231"/>
                  <a:pt x="103175" y="45187"/>
                </a:cubicBezTo>
                <a:lnTo>
                  <a:pt x="103175" y="231497"/>
                </a:lnTo>
                <a:lnTo>
                  <a:pt x="32312" y="231497"/>
                </a:lnTo>
                <a:cubicBezTo>
                  <a:pt x="5060" y="231497"/>
                  <a:pt x="-9907" y="263229"/>
                  <a:pt x="7412" y="284286"/>
                </a:cubicBezTo>
                <a:lnTo>
                  <a:pt x="212679" y="53386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07"/>
          <p:cNvSpPr/>
          <p:nvPr/>
        </p:nvSpPr>
        <p:spPr>
          <a:xfrm>
            <a:off x="5525176" y="4706015"/>
            <a:ext cx="126289" cy="150665"/>
          </a:xfrm>
          <a:custGeom>
            <a:rect b="b" l="l" r="r" t="t"/>
            <a:pathLst>
              <a:path extrusionOk="0" h="150665" w="126289">
                <a:moveTo>
                  <a:pt x="4808" y="147809"/>
                </a:moveTo>
                <a:cubicBezTo>
                  <a:pt x="-740" y="143336"/>
                  <a:pt x="-1615" y="135208"/>
                  <a:pt x="2854" y="129656"/>
                </a:cubicBezTo>
                <a:lnTo>
                  <a:pt x="103343" y="4812"/>
                </a:lnTo>
                <a:cubicBezTo>
                  <a:pt x="107812" y="-741"/>
                  <a:pt x="115933" y="-1616"/>
                  <a:pt x="121481" y="2857"/>
                </a:cubicBezTo>
                <a:cubicBezTo>
                  <a:pt x="127030" y="7330"/>
                  <a:pt x="127904" y="15457"/>
                  <a:pt x="123435" y="21010"/>
                </a:cubicBezTo>
                <a:lnTo>
                  <a:pt x="22947" y="145854"/>
                </a:lnTo>
                <a:cubicBezTo>
                  <a:pt x="18477" y="151407"/>
                  <a:pt x="10356" y="152282"/>
                  <a:pt x="4808" y="1478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07"/>
          <p:cNvSpPr/>
          <p:nvPr/>
        </p:nvSpPr>
        <p:spPr>
          <a:xfrm>
            <a:off x="6404432" y="4414344"/>
            <a:ext cx="533352" cy="514936"/>
          </a:xfrm>
          <a:custGeom>
            <a:rect b="b" l="l" r="r" t="t"/>
            <a:pathLst>
              <a:path extrusionOk="0" h="514936" w="533352">
                <a:moveTo>
                  <a:pt x="280929" y="0"/>
                </a:moveTo>
                <a:cubicBezTo>
                  <a:pt x="273772" y="0"/>
                  <a:pt x="267970" y="5825"/>
                  <a:pt x="267970" y="13011"/>
                </a:cubicBezTo>
                <a:lnTo>
                  <a:pt x="267970" y="151230"/>
                </a:lnTo>
                <a:lnTo>
                  <a:pt x="149313" y="151230"/>
                </a:lnTo>
                <a:cubicBezTo>
                  <a:pt x="142156" y="151230"/>
                  <a:pt x="136354" y="157056"/>
                  <a:pt x="136354" y="164242"/>
                </a:cubicBezTo>
                <a:lnTo>
                  <a:pt x="136354" y="312025"/>
                </a:lnTo>
                <a:lnTo>
                  <a:pt x="12959" y="312025"/>
                </a:lnTo>
                <a:cubicBezTo>
                  <a:pt x="5802" y="312025"/>
                  <a:pt x="0" y="317850"/>
                  <a:pt x="0" y="325036"/>
                </a:cubicBezTo>
                <a:lnTo>
                  <a:pt x="0" y="501925"/>
                </a:lnTo>
                <a:cubicBezTo>
                  <a:pt x="0" y="509111"/>
                  <a:pt x="5802" y="514936"/>
                  <a:pt x="12959" y="514936"/>
                </a:cubicBezTo>
                <a:lnTo>
                  <a:pt x="520386" y="514936"/>
                </a:lnTo>
                <a:cubicBezTo>
                  <a:pt x="520613" y="514936"/>
                  <a:pt x="520841" y="514930"/>
                  <a:pt x="521067" y="514919"/>
                </a:cubicBezTo>
                <a:lnTo>
                  <a:pt x="521070" y="514918"/>
                </a:lnTo>
                <a:cubicBezTo>
                  <a:pt x="527953" y="514554"/>
                  <a:pt x="533348" y="508845"/>
                  <a:pt x="533348" y="501925"/>
                </a:cubicBezTo>
                <a:lnTo>
                  <a:pt x="533348" y="352705"/>
                </a:lnTo>
                <a:cubicBezTo>
                  <a:pt x="533351" y="352599"/>
                  <a:pt x="533352" y="352493"/>
                  <a:pt x="533352" y="352386"/>
                </a:cubicBezTo>
                <a:lnTo>
                  <a:pt x="533352" y="164242"/>
                </a:lnTo>
                <a:cubicBezTo>
                  <a:pt x="533352" y="164135"/>
                  <a:pt x="533351" y="164029"/>
                  <a:pt x="533348" y="163924"/>
                </a:cubicBezTo>
                <a:lnTo>
                  <a:pt x="533348" y="13011"/>
                </a:lnTo>
                <a:cubicBezTo>
                  <a:pt x="533348" y="5825"/>
                  <a:pt x="527546" y="0"/>
                  <a:pt x="520389" y="0"/>
                </a:cubicBezTo>
                <a:lnTo>
                  <a:pt x="2809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7"/>
          <p:cNvSpPr/>
          <p:nvPr/>
        </p:nvSpPr>
        <p:spPr>
          <a:xfrm>
            <a:off x="6601944" y="4726444"/>
            <a:ext cx="173228" cy="26022"/>
          </a:xfrm>
          <a:custGeom>
            <a:rect b="b" l="l" r="r" t="t"/>
            <a:pathLst>
              <a:path extrusionOk="0" h="26022" w="173228">
                <a:moveTo>
                  <a:pt x="173228" y="13011"/>
                </a:moveTo>
                <a:cubicBezTo>
                  <a:pt x="173228" y="20197"/>
                  <a:pt x="167426" y="26023"/>
                  <a:pt x="160269" y="26023"/>
                </a:cubicBezTo>
                <a:lnTo>
                  <a:pt x="12959" y="26023"/>
                </a:lnTo>
                <a:cubicBezTo>
                  <a:pt x="5802" y="26023"/>
                  <a:pt x="0" y="20197"/>
                  <a:pt x="0" y="13011"/>
                </a:cubicBezTo>
                <a:cubicBezTo>
                  <a:pt x="0" y="5825"/>
                  <a:pt x="5802" y="0"/>
                  <a:pt x="12959" y="0"/>
                </a:cubicBezTo>
                <a:lnTo>
                  <a:pt x="160269" y="0"/>
                </a:lnTo>
                <a:cubicBezTo>
                  <a:pt x="167426" y="0"/>
                  <a:pt x="173228" y="5825"/>
                  <a:pt x="173228" y="130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107"/>
          <p:cNvGrpSpPr/>
          <p:nvPr/>
        </p:nvGrpSpPr>
        <p:grpSpPr>
          <a:xfrm>
            <a:off x="7594892" y="4402050"/>
            <a:ext cx="440598" cy="581537"/>
            <a:chOff x="7594892" y="4402050"/>
            <a:chExt cx="440598" cy="581537"/>
          </a:xfrm>
        </p:grpSpPr>
        <p:sp>
          <p:nvSpPr>
            <p:cNvPr id="334" name="Google Shape;334;p107"/>
            <p:cNvSpPr/>
            <p:nvPr/>
          </p:nvSpPr>
          <p:spPr>
            <a:xfrm>
              <a:off x="7594892" y="4402050"/>
              <a:ext cx="440598" cy="581537"/>
            </a:xfrm>
            <a:custGeom>
              <a:rect b="b" l="l" r="r" t="t"/>
              <a:pathLst>
                <a:path extrusionOk="0" h="581537" w="440598">
                  <a:moveTo>
                    <a:pt x="440599" y="32409"/>
                  </a:moveTo>
                  <a:cubicBezTo>
                    <a:pt x="440599" y="14510"/>
                    <a:pt x="426174" y="0"/>
                    <a:pt x="408380" y="0"/>
                  </a:cubicBezTo>
                  <a:lnTo>
                    <a:pt x="32219" y="0"/>
                  </a:lnTo>
                  <a:cubicBezTo>
                    <a:pt x="14425" y="0"/>
                    <a:pt x="0" y="14510"/>
                    <a:pt x="0" y="32409"/>
                  </a:cubicBezTo>
                  <a:lnTo>
                    <a:pt x="0" y="549129"/>
                  </a:lnTo>
                  <a:cubicBezTo>
                    <a:pt x="0" y="567028"/>
                    <a:pt x="14425" y="581538"/>
                    <a:pt x="32219" y="581538"/>
                  </a:cubicBezTo>
                  <a:lnTo>
                    <a:pt x="294410" y="581538"/>
                  </a:lnTo>
                  <a:cubicBezTo>
                    <a:pt x="302999" y="581538"/>
                    <a:pt x="311233" y="578088"/>
                    <a:pt x="317281" y="571955"/>
                  </a:cubicBezTo>
                  <a:lnTo>
                    <a:pt x="431251" y="456404"/>
                  </a:lnTo>
                  <a:cubicBezTo>
                    <a:pt x="437239" y="450334"/>
                    <a:pt x="440599" y="442129"/>
                    <a:pt x="440599" y="433578"/>
                  </a:cubicBezTo>
                  <a:lnTo>
                    <a:pt x="440599" y="32409"/>
                  </a:lnTo>
                  <a:close/>
                </a:path>
              </a:pathLst>
            </a:custGeom>
            <a:solidFill>
              <a:srgbClr val="FC1C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07"/>
            <p:cNvSpPr/>
            <p:nvPr/>
          </p:nvSpPr>
          <p:spPr>
            <a:xfrm>
              <a:off x="7859524" y="4798752"/>
              <a:ext cx="121721" cy="125289"/>
            </a:xfrm>
            <a:custGeom>
              <a:rect b="b" l="l" r="r" t="t"/>
              <a:pathLst>
                <a:path extrusionOk="0" h="125289" w="121721">
                  <a:moveTo>
                    <a:pt x="12887" y="125290"/>
                  </a:moveTo>
                  <a:cubicBezTo>
                    <a:pt x="5770" y="125290"/>
                    <a:pt x="0" y="119486"/>
                    <a:pt x="0" y="112326"/>
                  </a:cubicBezTo>
                  <a:lnTo>
                    <a:pt x="0" y="12964"/>
                  </a:lnTo>
                  <a:cubicBezTo>
                    <a:pt x="0" y="5804"/>
                    <a:pt x="5770" y="0"/>
                    <a:pt x="12887" y="0"/>
                  </a:cubicBezTo>
                  <a:lnTo>
                    <a:pt x="108834" y="0"/>
                  </a:lnTo>
                  <a:cubicBezTo>
                    <a:pt x="115952" y="0"/>
                    <a:pt x="121722" y="5804"/>
                    <a:pt x="121722" y="12964"/>
                  </a:cubicBezTo>
                  <a:cubicBezTo>
                    <a:pt x="121722" y="20123"/>
                    <a:pt x="115952" y="25927"/>
                    <a:pt x="108834" y="25927"/>
                  </a:cubicBezTo>
                  <a:lnTo>
                    <a:pt x="25775" y="25927"/>
                  </a:lnTo>
                  <a:lnTo>
                    <a:pt x="25775" y="112326"/>
                  </a:lnTo>
                  <a:cubicBezTo>
                    <a:pt x="25775" y="119486"/>
                    <a:pt x="20005" y="125290"/>
                    <a:pt x="12887" y="125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07"/>
          <p:cNvSpPr/>
          <p:nvPr/>
        </p:nvSpPr>
        <p:spPr>
          <a:xfrm>
            <a:off x="8749419" y="4414852"/>
            <a:ext cx="393578" cy="562602"/>
          </a:xfrm>
          <a:custGeom>
            <a:rect b="b" l="l" r="r" t="t"/>
            <a:pathLst>
              <a:path extrusionOk="0" h="562602" w="393578">
                <a:moveTo>
                  <a:pt x="38614" y="0"/>
                </a:moveTo>
                <a:cubicBezTo>
                  <a:pt x="17288" y="0"/>
                  <a:pt x="0" y="17476"/>
                  <a:pt x="0" y="39034"/>
                </a:cubicBezTo>
                <a:lnTo>
                  <a:pt x="0" y="536537"/>
                </a:lnTo>
                <a:cubicBezTo>
                  <a:pt x="0" y="557205"/>
                  <a:pt x="22689" y="569625"/>
                  <a:pt x="39812" y="558329"/>
                </a:cubicBezTo>
                <a:lnTo>
                  <a:pt x="196789" y="454770"/>
                </a:lnTo>
                <a:lnTo>
                  <a:pt x="353766" y="558329"/>
                </a:lnTo>
                <a:cubicBezTo>
                  <a:pt x="370889" y="569625"/>
                  <a:pt x="393578" y="557205"/>
                  <a:pt x="393578" y="536537"/>
                </a:cubicBezTo>
                <a:lnTo>
                  <a:pt x="393578" y="39034"/>
                </a:lnTo>
                <a:cubicBezTo>
                  <a:pt x="393578" y="17476"/>
                  <a:pt x="376290" y="0"/>
                  <a:pt x="354964" y="0"/>
                </a:cubicBezTo>
                <a:lnTo>
                  <a:pt x="38614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07"/>
          <p:cNvSpPr/>
          <p:nvPr/>
        </p:nvSpPr>
        <p:spPr>
          <a:xfrm>
            <a:off x="8813776" y="4479909"/>
            <a:ext cx="106586" cy="107744"/>
          </a:xfrm>
          <a:custGeom>
            <a:rect b="b" l="l" r="r" t="t"/>
            <a:pathLst>
              <a:path extrusionOk="0" h="107744" w="106586">
                <a:moveTo>
                  <a:pt x="0" y="13011"/>
                </a:moveTo>
                <a:cubicBezTo>
                  <a:pt x="0" y="5825"/>
                  <a:pt x="5763" y="0"/>
                  <a:pt x="12871" y="0"/>
                </a:cubicBezTo>
                <a:lnTo>
                  <a:pt x="93715" y="0"/>
                </a:lnTo>
                <a:cubicBezTo>
                  <a:pt x="100824" y="0"/>
                  <a:pt x="106586" y="5825"/>
                  <a:pt x="106586" y="13011"/>
                </a:cubicBezTo>
                <a:cubicBezTo>
                  <a:pt x="106586" y="20198"/>
                  <a:pt x="100824" y="26023"/>
                  <a:pt x="93715" y="26023"/>
                </a:cubicBezTo>
                <a:lnTo>
                  <a:pt x="25743" y="26023"/>
                </a:lnTo>
                <a:lnTo>
                  <a:pt x="25743" y="94733"/>
                </a:lnTo>
                <a:cubicBezTo>
                  <a:pt x="25743" y="101920"/>
                  <a:pt x="19980" y="107745"/>
                  <a:pt x="12871" y="107745"/>
                </a:cubicBezTo>
                <a:cubicBezTo>
                  <a:pt x="5763" y="107745"/>
                  <a:pt x="0" y="101920"/>
                  <a:pt x="0" y="94733"/>
                </a:cubicBezTo>
                <a:lnTo>
                  <a:pt x="0" y="130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07"/>
          <p:cNvSpPr/>
          <p:nvPr/>
        </p:nvSpPr>
        <p:spPr>
          <a:xfrm>
            <a:off x="9787387" y="4484849"/>
            <a:ext cx="594381" cy="412089"/>
          </a:xfrm>
          <a:custGeom>
            <a:rect b="b" l="l" r="r" t="t"/>
            <a:pathLst>
              <a:path extrusionOk="0" h="412089" w="594381">
                <a:moveTo>
                  <a:pt x="0" y="32529"/>
                </a:moveTo>
                <a:cubicBezTo>
                  <a:pt x="0" y="14564"/>
                  <a:pt x="14563" y="0"/>
                  <a:pt x="32529" y="0"/>
                </a:cubicBezTo>
                <a:lnTo>
                  <a:pt x="561853" y="0"/>
                </a:lnTo>
                <a:cubicBezTo>
                  <a:pt x="579818" y="0"/>
                  <a:pt x="594381" y="14564"/>
                  <a:pt x="594381" y="32529"/>
                </a:cubicBezTo>
                <a:lnTo>
                  <a:pt x="594381" y="379561"/>
                </a:lnTo>
                <a:cubicBezTo>
                  <a:pt x="594381" y="397527"/>
                  <a:pt x="579818" y="412090"/>
                  <a:pt x="561853" y="412090"/>
                </a:cubicBezTo>
                <a:lnTo>
                  <a:pt x="32529" y="412090"/>
                </a:lnTo>
                <a:cubicBezTo>
                  <a:pt x="14563" y="412090"/>
                  <a:pt x="0" y="397527"/>
                  <a:pt x="0" y="379561"/>
                </a:cubicBezTo>
                <a:lnTo>
                  <a:pt x="0" y="32529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7"/>
          <p:cNvSpPr/>
          <p:nvPr/>
        </p:nvSpPr>
        <p:spPr>
          <a:xfrm>
            <a:off x="9787387" y="4484849"/>
            <a:ext cx="594381" cy="412089"/>
          </a:xfrm>
          <a:custGeom>
            <a:rect b="b" l="l" r="r" t="t"/>
            <a:pathLst>
              <a:path extrusionOk="0" h="412089" w="594381">
                <a:moveTo>
                  <a:pt x="561853" y="26023"/>
                </a:moveTo>
                <a:lnTo>
                  <a:pt x="32529" y="26023"/>
                </a:lnTo>
                <a:cubicBezTo>
                  <a:pt x="28936" y="26023"/>
                  <a:pt x="26023" y="28935"/>
                  <a:pt x="26023" y="32529"/>
                </a:cubicBezTo>
                <a:lnTo>
                  <a:pt x="26023" y="379561"/>
                </a:lnTo>
                <a:cubicBezTo>
                  <a:pt x="26023" y="383155"/>
                  <a:pt x="28936" y="386067"/>
                  <a:pt x="32529" y="386067"/>
                </a:cubicBezTo>
                <a:lnTo>
                  <a:pt x="561853" y="386067"/>
                </a:lnTo>
                <a:cubicBezTo>
                  <a:pt x="565446" y="386067"/>
                  <a:pt x="568358" y="383155"/>
                  <a:pt x="568358" y="379561"/>
                </a:cubicBezTo>
                <a:lnTo>
                  <a:pt x="568358" y="32529"/>
                </a:lnTo>
                <a:cubicBezTo>
                  <a:pt x="568358" y="28935"/>
                  <a:pt x="565446" y="26023"/>
                  <a:pt x="561853" y="26023"/>
                </a:cubicBezTo>
                <a:close/>
                <a:moveTo>
                  <a:pt x="32529" y="0"/>
                </a:moveTo>
                <a:cubicBezTo>
                  <a:pt x="14563" y="0"/>
                  <a:pt x="0" y="14564"/>
                  <a:pt x="0" y="32529"/>
                </a:cubicBezTo>
                <a:lnTo>
                  <a:pt x="0" y="379561"/>
                </a:lnTo>
                <a:cubicBezTo>
                  <a:pt x="0" y="397527"/>
                  <a:pt x="14563" y="412090"/>
                  <a:pt x="32529" y="412090"/>
                </a:cubicBezTo>
                <a:lnTo>
                  <a:pt x="561853" y="412090"/>
                </a:lnTo>
                <a:cubicBezTo>
                  <a:pt x="579818" y="412090"/>
                  <a:pt x="594381" y="397527"/>
                  <a:pt x="594381" y="379561"/>
                </a:cubicBezTo>
                <a:lnTo>
                  <a:pt x="594381" y="32529"/>
                </a:lnTo>
                <a:cubicBezTo>
                  <a:pt x="594381" y="14564"/>
                  <a:pt x="579818" y="0"/>
                  <a:pt x="561853" y="0"/>
                </a:cubicBezTo>
                <a:lnTo>
                  <a:pt x="32529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7"/>
          <p:cNvSpPr/>
          <p:nvPr/>
        </p:nvSpPr>
        <p:spPr>
          <a:xfrm>
            <a:off x="9872438" y="4548526"/>
            <a:ext cx="109901" cy="109901"/>
          </a:xfrm>
          <a:custGeom>
            <a:rect b="b" l="l" r="r" t="t"/>
            <a:pathLst>
              <a:path extrusionOk="0" h="109901" w="109901">
                <a:moveTo>
                  <a:pt x="54950" y="0"/>
                </a:moveTo>
                <a:cubicBezTo>
                  <a:pt x="24602" y="0"/>
                  <a:pt x="0" y="24603"/>
                  <a:pt x="0" y="54951"/>
                </a:cubicBezTo>
                <a:cubicBezTo>
                  <a:pt x="0" y="85300"/>
                  <a:pt x="24602" y="109902"/>
                  <a:pt x="54950" y="109902"/>
                </a:cubicBezTo>
                <a:cubicBezTo>
                  <a:pt x="85299" y="109902"/>
                  <a:pt x="109902" y="85300"/>
                  <a:pt x="109902" y="54951"/>
                </a:cubicBezTo>
                <a:cubicBezTo>
                  <a:pt x="109902" y="24603"/>
                  <a:pt x="85299" y="0"/>
                  <a:pt x="549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07"/>
          <p:cNvSpPr/>
          <p:nvPr/>
        </p:nvSpPr>
        <p:spPr>
          <a:xfrm>
            <a:off x="9831882" y="4557094"/>
            <a:ext cx="505385" cy="299758"/>
          </a:xfrm>
          <a:custGeom>
            <a:rect b="b" l="l" r="r" t="t"/>
            <a:pathLst>
              <a:path extrusionOk="0" h="299758" w="505385">
                <a:moveTo>
                  <a:pt x="399990" y="7042"/>
                </a:moveTo>
                <a:cubicBezTo>
                  <a:pt x="389654" y="-2653"/>
                  <a:pt x="373460" y="-2294"/>
                  <a:pt x="363563" y="7850"/>
                </a:cubicBezTo>
                <a:lnTo>
                  <a:pt x="302895" y="70027"/>
                </a:lnTo>
                <a:cubicBezTo>
                  <a:pt x="302683" y="70219"/>
                  <a:pt x="302477" y="70418"/>
                  <a:pt x="302276" y="70626"/>
                </a:cubicBezTo>
                <a:lnTo>
                  <a:pt x="298129" y="74910"/>
                </a:lnTo>
                <a:lnTo>
                  <a:pt x="239182" y="135324"/>
                </a:lnTo>
                <a:lnTo>
                  <a:pt x="209507" y="104911"/>
                </a:lnTo>
                <a:cubicBezTo>
                  <a:pt x="199295" y="94445"/>
                  <a:pt x="182468" y="94445"/>
                  <a:pt x="172255" y="104911"/>
                </a:cubicBezTo>
                <a:lnTo>
                  <a:pt x="3699" y="277660"/>
                </a:lnTo>
                <a:cubicBezTo>
                  <a:pt x="-1320" y="282803"/>
                  <a:pt x="-1219" y="291041"/>
                  <a:pt x="3925" y="296059"/>
                </a:cubicBezTo>
                <a:cubicBezTo>
                  <a:pt x="9068" y="301078"/>
                  <a:pt x="17306" y="300977"/>
                  <a:pt x="22324" y="295834"/>
                </a:cubicBezTo>
                <a:lnTo>
                  <a:pt x="190881" y="123084"/>
                </a:lnTo>
                <a:lnTo>
                  <a:pt x="220556" y="153497"/>
                </a:lnTo>
                <a:cubicBezTo>
                  <a:pt x="220812" y="153760"/>
                  <a:pt x="221072" y="154015"/>
                  <a:pt x="221336" y="154264"/>
                </a:cubicBezTo>
                <a:lnTo>
                  <a:pt x="179729" y="197257"/>
                </a:lnTo>
                <a:cubicBezTo>
                  <a:pt x="174731" y="202422"/>
                  <a:pt x="174866" y="210658"/>
                  <a:pt x="180030" y="215656"/>
                </a:cubicBezTo>
                <a:cubicBezTo>
                  <a:pt x="185194" y="220653"/>
                  <a:pt x="193431" y="220518"/>
                  <a:pt x="198429" y="215354"/>
                </a:cubicBezTo>
                <a:lnTo>
                  <a:pt x="316794" y="93044"/>
                </a:lnTo>
                <a:lnTo>
                  <a:pt x="382189" y="26023"/>
                </a:lnTo>
                <a:lnTo>
                  <a:pt x="483474" y="121015"/>
                </a:lnTo>
                <a:cubicBezTo>
                  <a:pt x="488715" y="125931"/>
                  <a:pt x="496949" y="125667"/>
                  <a:pt x="501865" y="120426"/>
                </a:cubicBezTo>
                <a:cubicBezTo>
                  <a:pt x="506781" y="115184"/>
                  <a:pt x="506517" y="106950"/>
                  <a:pt x="501275" y="102034"/>
                </a:cubicBezTo>
                <a:lnTo>
                  <a:pt x="399990" y="70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07"/>
          <p:cNvSpPr/>
          <p:nvPr/>
        </p:nvSpPr>
        <p:spPr>
          <a:xfrm>
            <a:off x="11066650" y="4861790"/>
            <a:ext cx="72332" cy="71977"/>
          </a:xfrm>
          <a:custGeom>
            <a:rect b="b" l="l" r="r" t="t"/>
            <a:pathLst>
              <a:path extrusionOk="0" h="71977" w="72332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7"/>
          <p:cNvSpPr/>
          <p:nvPr/>
        </p:nvSpPr>
        <p:spPr>
          <a:xfrm>
            <a:off x="11053686" y="4848890"/>
            <a:ext cx="98259" cy="97778"/>
          </a:xfrm>
          <a:custGeom>
            <a:rect b="b" l="l" r="r" t="t"/>
            <a:pathLst>
              <a:path extrusionOk="0" h="97778" w="98259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7"/>
          <p:cNvSpPr/>
          <p:nvPr/>
        </p:nvSpPr>
        <p:spPr>
          <a:xfrm>
            <a:off x="11297836" y="4861790"/>
            <a:ext cx="72332" cy="71977"/>
          </a:xfrm>
          <a:custGeom>
            <a:rect b="b" l="l" r="r" t="t"/>
            <a:pathLst>
              <a:path extrusionOk="0" h="71977" w="72332">
                <a:moveTo>
                  <a:pt x="72332" y="35989"/>
                </a:moveTo>
                <a:cubicBezTo>
                  <a:pt x="72332" y="55865"/>
                  <a:pt x="56140" y="71978"/>
                  <a:pt x="36166" y="71978"/>
                </a:cubicBezTo>
                <a:cubicBezTo>
                  <a:pt x="16192" y="71978"/>
                  <a:pt x="0" y="55865"/>
                  <a:pt x="0" y="35989"/>
                </a:cubicBezTo>
                <a:cubicBezTo>
                  <a:pt x="0" y="16113"/>
                  <a:pt x="16192" y="0"/>
                  <a:pt x="36166" y="0"/>
                </a:cubicBezTo>
                <a:cubicBezTo>
                  <a:pt x="56140" y="0"/>
                  <a:pt x="72332" y="16113"/>
                  <a:pt x="72332" y="359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07"/>
          <p:cNvSpPr/>
          <p:nvPr/>
        </p:nvSpPr>
        <p:spPr>
          <a:xfrm>
            <a:off x="11284872" y="4848890"/>
            <a:ext cx="98259" cy="97778"/>
          </a:xfrm>
          <a:custGeom>
            <a:rect b="b" l="l" r="r" t="t"/>
            <a:pathLst>
              <a:path extrusionOk="0" h="97778" w="98259">
                <a:moveTo>
                  <a:pt x="49130" y="25800"/>
                </a:moveTo>
                <a:cubicBezTo>
                  <a:pt x="36316" y="25800"/>
                  <a:pt x="25927" y="36138"/>
                  <a:pt x="25927" y="48889"/>
                </a:cubicBezTo>
                <a:cubicBezTo>
                  <a:pt x="25927" y="61641"/>
                  <a:pt x="36316" y="71978"/>
                  <a:pt x="49130" y="71978"/>
                </a:cubicBezTo>
                <a:cubicBezTo>
                  <a:pt x="61945" y="71978"/>
                  <a:pt x="72332" y="61641"/>
                  <a:pt x="72332" y="48889"/>
                </a:cubicBezTo>
                <a:cubicBezTo>
                  <a:pt x="72332" y="36138"/>
                  <a:pt x="61945" y="25800"/>
                  <a:pt x="49130" y="25800"/>
                </a:cubicBezTo>
                <a:close/>
                <a:moveTo>
                  <a:pt x="0" y="48889"/>
                </a:moveTo>
                <a:cubicBezTo>
                  <a:pt x="0" y="21888"/>
                  <a:pt x="21996" y="0"/>
                  <a:pt x="49130" y="0"/>
                </a:cubicBezTo>
                <a:cubicBezTo>
                  <a:pt x="76264" y="0"/>
                  <a:pt x="98260" y="21888"/>
                  <a:pt x="98260" y="48889"/>
                </a:cubicBezTo>
                <a:cubicBezTo>
                  <a:pt x="98260" y="75890"/>
                  <a:pt x="76264" y="97778"/>
                  <a:pt x="49130" y="97778"/>
                </a:cubicBezTo>
                <a:cubicBezTo>
                  <a:pt x="21996" y="97778"/>
                  <a:pt x="0" y="75890"/>
                  <a:pt x="0" y="48889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07"/>
          <p:cNvSpPr/>
          <p:nvPr/>
        </p:nvSpPr>
        <p:spPr>
          <a:xfrm>
            <a:off x="10971033" y="4449388"/>
            <a:ext cx="587033" cy="363228"/>
          </a:xfrm>
          <a:custGeom>
            <a:rect b="b" l="l" r="r" t="t"/>
            <a:pathLst>
              <a:path extrusionOk="0" h="363228" w="587033">
                <a:moveTo>
                  <a:pt x="505164" y="0"/>
                </a:moveTo>
                <a:cubicBezTo>
                  <a:pt x="499322" y="0"/>
                  <a:pt x="494202" y="3888"/>
                  <a:pt x="492660" y="9494"/>
                </a:cubicBezTo>
                <a:lnTo>
                  <a:pt x="474986" y="73747"/>
                </a:lnTo>
                <a:lnTo>
                  <a:pt x="32428" y="73747"/>
                </a:lnTo>
                <a:cubicBezTo>
                  <a:pt x="11045" y="73747"/>
                  <a:pt x="-4477" y="93990"/>
                  <a:pt x="1168" y="114513"/>
                </a:cubicBezTo>
                <a:lnTo>
                  <a:pt x="63055" y="339492"/>
                </a:lnTo>
                <a:cubicBezTo>
                  <a:pt x="66910" y="353509"/>
                  <a:pt x="79710" y="363228"/>
                  <a:pt x="94314" y="363228"/>
                </a:cubicBezTo>
                <a:lnTo>
                  <a:pt x="397520" y="363228"/>
                </a:lnTo>
                <a:cubicBezTo>
                  <a:pt x="412124" y="363228"/>
                  <a:pt x="424924" y="353509"/>
                  <a:pt x="428779" y="339492"/>
                </a:cubicBezTo>
                <a:lnTo>
                  <a:pt x="501879" y="73747"/>
                </a:lnTo>
                <a:lnTo>
                  <a:pt x="501867" y="73747"/>
                </a:lnTo>
                <a:lnTo>
                  <a:pt x="515056" y="25800"/>
                </a:lnTo>
                <a:lnTo>
                  <a:pt x="574070" y="25800"/>
                </a:lnTo>
                <a:cubicBezTo>
                  <a:pt x="581229" y="25800"/>
                  <a:pt x="587034" y="20025"/>
                  <a:pt x="587034" y="12900"/>
                </a:cubicBezTo>
                <a:cubicBezTo>
                  <a:pt x="587034" y="5776"/>
                  <a:pt x="581229" y="0"/>
                  <a:pt x="574070" y="0"/>
                </a:cubicBezTo>
                <a:lnTo>
                  <a:pt x="505164" y="0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07"/>
          <p:cNvSpPr/>
          <p:nvPr/>
        </p:nvSpPr>
        <p:spPr>
          <a:xfrm>
            <a:off x="6301371" y="1741485"/>
            <a:ext cx="747848" cy="371813"/>
          </a:xfrm>
          <a:custGeom>
            <a:rect b="b" l="l" r="r" t="t"/>
            <a:pathLst>
              <a:path extrusionOk="0" h="371813" w="747848">
                <a:moveTo>
                  <a:pt x="555354" y="371813"/>
                </a:moveTo>
                <a:cubicBezTo>
                  <a:pt x="665076" y="371813"/>
                  <a:pt x="747848" y="297643"/>
                  <a:pt x="747848" y="186870"/>
                </a:cubicBezTo>
                <a:cubicBezTo>
                  <a:pt x="747848" y="79950"/>
                  <a:pt x="674705" y="0"/>
                  <a:pt x="567867" y="0"/>
                </a:cubicBezTo>
                <a:cubicBezTo>
                  <a:pt x="477393" y="0"/>
                  <a:pt x="426381" y="51052"/>
                  <a:pt x="374407" y="103067"/>
                </a:cubicBezTo>
                <a:cubicBezTo>
                  <a:pt x="324357" y="51052"/>
                  <a:pt x="266609" y="0"/>
                  <a:pt x="187685" y="0"/>
                </a:cubicBezTo>
                <a:cubicBezTo>
                  <a:pt x="74111" y="0"/>
                  <a:pt x="0" y="87655"/>
                  <a:pt x="0" y="186870"/>
                </a:cubicBezTo>
                <a:cubicBezTo>
                  <a:pt x="0" y="292827"/>
                  <a:pt x="71224" y="371813"/>
                  <a:pt x="179985" y="371813"/>
                </a:cubicBezTo>
                <a:cubicBezTo>
                  <a:pt x="270458" y="371813"/>
                  <a:pt x="321470" y="322687"/>
                  <a:pt x="374407" y="270672"/>
                </a:cubicBezTo>
                <a:cubicBezTo>
                  <a:pt x="421569" y="325577"/>
                  <a:pt x="482205" y="371813"/>
                  <a:pt x="555354" y="371813"/>
                </a:cubicBezTo>
                <a:close/>
                <a:moveTo>
                  <a:pt x="454307" y="184929"/>
                </a:moveTo>
                <a:cubicBezTo>
                  <a:pt x="490881" y="224422"/>
                  <a:pt x="527456" y="252356"/>
                  <a:pt x="559218" y="252356"/>
                </a:cubicBezTo>
                <a:cubicBezTo>
                  <a:pt x="599642" y="252356"/>
                  <a:pt x="618892" y="227312"/>
                  <a:pt x="618892" y="186856"/>
                </a:cubicBezTo>
                <a:cubicBezTo>
                  <a:pt x="618892" y="149289"/>
                  <a:pt x="594830" y="119428"/>
                  <a:pt x="561143" y="119428"/>
                </a:cubicBezTo>
                <a:cubicBezTo>
                  <a:pt x="521681" y="119428"/>
                  <a:pt x="472594" y="164701"/>
                  <a:pt x="454307" y="184929"/>
                </a:cubicBezTo>
                <a:close/>
                <a:moveTo>
                  <a:pt x="180527" y="252356"/>
                </a:moveTo>
                <a:cubicBezTo>
                  <a:pt x="212289" y="252356"/>
                  <a:pt x="248863" y="224422"/>
                  <a:pt x="285438" y="184929"/>
                </a:cubicBezTo>
                <a:cubicBezTo>
                  <a:pt x="267150" y="164701"/>
                  <a:pt x="218064" y="119428"/>
                  <a:pt x="178602" y="119428"/>
                </a:cubicBezTo>
                <a:cubicBezTo>
                  <a:pt x="144914" y="119428"/>
                  <a:pt x="120852" y="149289"/>
                  <a:pt x="120852" y="186856"/>
                </a:cubicBezTo>
                <a:cubicBezTo>
                  <a:pt x="120852" y="227312"/>
                  <a:pt x="140102" y="252356"/>
                  <a:pt x="180527" y="252356"/>
                </a:cubicBez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07"/>
          <p:cNvSpPr/>
          <p:nvPr/>
        </p:nvSpPr>
        <p:spPr>
          <a:xfrm>
            <a:off x="8791898" y="3028444"/>
            <a:ext cx="322981" cy="561601"/>
          </a:xfrm>
          <a:custGeom>
            <a:rect b="b" l="l" r="r" t="t"/>
            <a:pathLst>
              <a:path extrusionOk="0" h="561601" w="322981">
                <a:moveTo>
                  <a:pt x="22759" y="49768"/>
                </a:moveTo>
                <a:cubicBezTo>
                  <a:pt x="9103" y="28194"/>
                  <a:pt x="24560" y="0"/>
                  <a:pt x="50043" y="0"/>
                </a:cubicBezTo>
                <a:lnTo>
                  <a:pt x="272883" y="0"/>
                </a:lnTo>
                <a:cubicBezTo>
                  <a:pt x="298366" y="0"/>
                  <a:pt x="313824" y="28195"/>
                  <a:pt x="300167" y="49768"/>
                </a:cubicBezTo>
                <a:lnTo>
                  <a:pt x="252811" y="124584"/>
                </a:lnTo>
                <a:cubicBezTo>
                  <a:pt x="251794" y="126192"/>
                  <a:pt x="251533" y="128168"/>
                  <a:pt x="252097" y="129985"/>
                </a:cubicBezTo>
                <a:lnTo>
                  <a:pt x="321496" y="353291"/>
                </a:lnTo>
                <a:cubicBezTo>
                  <a:pt x="327979" y="374151"/>
                  <a:pt x="312435" y="395335"/>
                  <a:pt x="290644" y="395335"/>
                </a:cubicBezTo>
                <a:lnTo>
                  <a:pt x="32338" y="395335"/>
                </a:lnTo>
                <a:cubicBezTo>
                  <a:pt x="10548" y="395335"/>
                  <a:pt x="-4997" y="374151"/>
                  <a:pt x="1486" y="353291"/>
                </a:cubicBezTo>
                <a:lnTo>
                  <a:pt x="70866" y="130044"/>
                </a:lnTo>
                <a:cubicBezTo>
                  <a:pt x="71431" y="128227"/>
                  <a:pt x="71171" y="126251"/>
                  <a:pt x="70153" y="124643"/>
                </a:cubicBezTo>
                <a:lnTo>
                  <a:pt x="22759" y="49768"/>
                </a:lnTo>
                <a:close/>
                <a:moveTo>
                  <a:pt x="174418" y="442972"/>
                </a:moveTo>
                <a:cubicBezTo>
                  <a:pt x="174418" y="435813"/>
                  <a:pt x="168630" y="430010"/>
                  <a:pt x="161492" y="430010"/>
                </a:cubicBezTo>
                <a:cubicBezTo>
                  <a:pt x="154353" y="430010"/>
                  <a:pt x="148565" y="435813"/>
                  <a:pt x="148565" y="442972"/>
                </a:cubicBezTo>
                <a:lnTo>
                  <a:pt x="148565" y="548640"/>
                </a:lnTo>
                <a:cubicBezTo>
                  <a:pt x="148565" y="555798"/>
                  <a:pt x="154353" y="561602"/>
                  <a:pt x="161492" y="561602"/>
                </a:cubicBezTo>
                <a:cubicBezTo>
                  <a:pt x="168630" y="561602"/>
                  <a:pt x="174418" y="555798"/>
                  <a:pt x="174418" y="548640"/>
                </a:cubicBezTo>
                <a:lnTo>
                  <a:pt x="174418" y="442972"/>
                </a:lnTo>
                <a:close/>
              </a:path>
            </a:pathLst>
          </a:custGeom>
          <a:solidFill>
            <a:srgbClr val="FC1C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3_텍스트 표유형">
  <p:cSld name="11_03_텍스트 표유형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5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7" name="Google Shape;1207;p157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aphicFrame>
        <p:nvGraphicFramePr>
          <p:cNvPr id="1208" name="Google Shape;1208;p157"/>
          <p:cNvGraphicFramePr/>
          <p:nvPr/>
        </p:nvGraphicFramePr>
        <p:xfrm>
          <a:off x="524961" y="16720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125600"/>
                <a:gridCol w="2959600"/>
                <a:gridCol w="2959600"/>
                <a:gridCol w="2959600"/>
              </a:tblGrid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A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B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ko-K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비교 C</a:t>
                      </a:r>
                      <a:endParaRPr b="1" i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i="0" lang="ko-KR" sz="22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b="1" i="0" sz="22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ko-K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B4C5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 표유형">
  <p:cSld name="12_04_텍스트 표유형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0" name="Google Shape;1210;p158"/>
          <p:cNvGraphicFramePr/>
          <p:nvPr/>
        </p:nvGraphicFramePr>
        <p:xfrm>
          <a:off x="504818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999100"/>
                <a:gridCol w="80337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11" name="Google Shape;1211;p15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2" name="Google Shape;1212;p158"/>
          <p:cNvSpPr txBox="1"/>
          <p:nvPr>
            <p:ph idx="2" type="body"/>
          </p:nvPr>
        </p:nvSpPr>
        <p:spPr>
          <a:xfrm>
            <a:off x="675510" y="10578983"/>
            <a:ext cx="1407156" cy="254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3" name="Google Shape;1213;p158"/>
          <p:cNvSpPr txBox="1"/>
          <p:nvPr>
            <p:ph idx="3" type="body"/>
          </p:nvPr>
        </p:nvSpPr>
        <p:spPr>
          <a:xfrm>
            <a:off x="675510" y="10872404"/>
            <a:ext cx="1407156" cy="5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4" name="Google Shape;1214;p158"/>
          <p:cNvSpPr txBox="1"/>
          <p:nvPr>
            <p:ph idx="4" type="body"/>
          </p:nvPr>
        </p:nvSpPr>
        <p:spPr>
          <a:xfrm>
            <a:off x="2705095" y="10578983"/>
            <a:ext cx="7495348" cy="814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90769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5" name="Google Shape;1215;p158"/>
          <p:cNvSpPr txBox="1"/>
          <p:nvPr>
            <p:ph idx="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 표유형">
  <p:cSld name="13_04_텍스트 표유형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7" name="Google Shape;1217;p159"/>
          <p:cNvGraphicFramePr/>
          <p:nvPr/>
        </p:nvGraphicFramePr>
        <p:xfrm>
          <a:off x="504814" y="16177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{E08E478B-4C3B-47E3-96A9-57C50D6990B8}</a:tableStyleId>
              </a:tblPr>
              <a:tblGrid>
                <a:gridCol w="1996650"/>
                <a:gridCol w="5749150"/>
                <a:gridCol w="2287000"/>
              </a:tblGrid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80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ko-KR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주제를</a:t>
                      </a:r>
                      <a:b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ko-KR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 sz="1400" u="none" cap="none" strike="noStrike"/>
                    </a:p>
                  </a:txBody>
                  <a:tcPr marT="45725" marB="45725" marR="91450" marL="180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8" lvl="0" marL="363538" marR="0" rtl="0" algn="l">
                        <a:lnSpc>
                          <a:spcPct val="1523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ko-KR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표 장표는 해당 슬라이드를 복사하여, 상단 레이아웃 탭에서 수정해주세요.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34937" lvl="0" marL="269875" marR="0" rtl="0" algn="l">
                        <a:lnSpc>
                          <a:spcPct val="143636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C9C9C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ko-KR" sz="1100" u="none" cap="none" strike="noStrike">
                          <a:solidFill>
                            <a:srgbClr val="9C9C9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내용을 입력해주세요</a:t>
                      </a:r>
                      <a:endParaRPr b="0" i="0" sz="1100" u="none" cap="none" strike="noStrike">
                        <a:solidFill>
                          <a:srgbClr val="9C9C9C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18" name="Google Shape;1218;p15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9" name="Google Shape;1219;p159"/>
          <p:cNvSpPr txBox="1"/>
          <p:nvPr>
            <p:ph idx="2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6_텍스트 표유형">
  <p:cSld name="11_06_텍스트 표유형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6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2" name="Google Shape;1222;p160"/>
          <p:cNvSpPr/>
          <p:nvPr>
            <p:ph idx="2" type="body"/>
          </p:nvPr>
        </p:nvSpPr>
        <p:spPr>
          <a:xfrm>
            <a:off x="517790" y="1627224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3" name="Google Shape;1223;p160"/>
          <p:cNvSpPr/>
          <p:nvPr>
            <p:ph idx="3" type="body"/>
          </p:nvPr>
        </p:nvSpPr>
        <p:spPr>
          <a:xfrm>
            <a:off x="517790" y="3150121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4" name="Google Shape;1224;p160"/>
          <p:cNvSpPr/>
          <p:nvPr>
            <p:ph idx="4" type="body"/>
          </p:nvPr>
        </p:nvSpPr>
        <p:spPr>
          <a:xfrm>
            <a:off x="517790" y="4673019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5" name="Google Shape;1225;p160"/>
          <p:cNvSpPr/>
          <p:nvPr>
            <p:ph idx="5" type="body"/>
          </p:nvPr>
        </p:nvSpPr>
        <p:spPr>
          <a:xfrm>
            <a:off x="2817867" y="1627224"/>
            <a:ext cx="7711809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6" name="Google Shape;1226;p160"/>
          <p:cNvSpPr/>
          <p:nvPr>
            <p:ph idx="6" type="body"/>
          </p:nvPr>
        </p:nvSpPr>
        <p:spPr>
          <a:xfrm>
            <a:off x="2817867" y="3150121"/>
            <a:ext cx="7711809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7" name="Google Shape;1227;p160"/>
          <p:cNvSpPr/>
          <p:nvPr>
            <p:ph idx="7" type="body"/>
          </p:nvPr>
        </p:nvSpPr>
        <p:spPr>
          <a:xfrm>
            <a:off x="2817868" y="4673019"/>
            <a:ext cx="7711808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8" name="Google Shape;1228;p160"/>
          <p:cNvSpPr txBox="1"/>
          <p:nvPr>
            <p:ph idx="8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7_텍스트 표유형">
  <p:cSld name="11_07_텍스트 표유형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6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1" name="Google Shape;1231;p161"/>
          <p:cNvSpPr/>
          <p:nvPr>
            <p:ph idx="2" type="body"/>
          </p:nvPr>
        </p:nvSpPr>
        <p:spPr>
          <a:xfrm>
            <a:off x="7374495" y="1627224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2" name="Google Shape;1232;p161"/>
          <p:cNvSpPr/>
          <p:nvPr>
            <p:ph idx="3" type="body"/>
          </p:nvPr>
        </p:nvSpPr>
        <p:spPr>
          <a:xfrm>
            <a:off x="517790" y="1627224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3" name="Google Shape;1233;p161"/>
          <p:cNvSpPr/>
          <p:nvPr>
            <p:ph idx="4" type="body"/>
          </p:nvPr>
        </p:nvSpPr>
        <p:spPr>
          <a:xfrm>
            <a:off x="517790" y="3150121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4" name="Google Shape;1234;p161"/>
          <p:cNvSpPr/>
          <p:nvPr>
            <p:ph idx="5" type="body"/>
          </p:nvPr>
        </p:nvSpPr>
        <p:spPr>
          <a:xfrm>
            <a:off x="517790" y="4673019"/>
            <a:ext cx="2024443" cy="1230733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5" name="Google Shape;1235;p161"/>
          <p:cNvSpPr/>
          <p:nvPr>
            <p:ph idx="6" type="body"/>
          </p:nvPr>
        </p:nvSpPr>
        <p:spPr>
          <a:xfrm>
            <a:off x="2817867" y="1627224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6" name="Google Shape;1236;p161"/>
          <p:cNvSpPr/>
          <p:nvPr>
            <p:ph idx="7" type="body"/>
          </p:nvPr>
        </p:nvSpPr>
        <p:spPr>
          <a:xfrm>
            <a:off x="7374495" y="3150121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7" name="Google Shape;1237;p161"/>
          <p:cNvSpPr/>
          <p:nvPr>
            <p:ph idx="8" type="body"/>
          </p:nvPr>
        </p:nvSpPr>
        <p:spPr>
          <a:xfrm>
            <a:off x="2817867" y="3150121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8" name="Google Shape;1238;p161"/>
          <p:cNvSpPr/>
          <p:nvPr>
            <p:ph idx="9" type="body"/>
          </p:nvPr>
        </p:nvSpPr>
        <p:spPr>
          <a:xfrm>
            <a:off x="7374495" y="4673019"/>
            <a:ext cx="3155180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8450" lvl="0" marL="457200" marR="0" rtl="0" algn="l">
              <a:lnSpc>
                <a:spcPct val="116363"/>
              </a:lnSpc>
              <a:spcBef>
                <a:spcPts val="1000"/>
              </a:spcBef>
              <a:spcAft>
                <a:spcPts val="0"/>
              </a:spcAft>
              <a:buClr>
                <a:srgbClr val="9C9C9C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9C9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9" name="Google Shape;1239;p161"/>
          <p:cNvSpPr/>
          <p:nvPr>
            <p:ph idx="13" type="body"/>
          </p:nvPr>
        </p:nvSpPr>
        <p:spPr>
          <a:xfrm>
            <a:off x="2817867" y="4673019"/>
            <a:ext cx="4284444" cy="1230733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11150" lvl="0" marL="457200" marR="0" rtl="0" algn="l">
              <a:lnSpc>
                <a:spcPct val="113846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0" name="Google Shape;1240;p161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8_텍스트 표유형">
  <p:cSld name="11_08_텍스트 표유형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6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3" name="Google Shape;1243;p162"/>
          <p:cNvSpPr/>
          <p:nvPr>
            <p:ph idx="2" type="body"/>
          </p:nvPr>
        </p:nvSpPr>
        <p:spPr>
          <a:xfrm>
            <a:off x="517790" y="1627224"/>
            <a:ext cx="2024443" cy="598335"/>
          </a:xfrm>
          <a:prstGeom prst="roundRect">
            <a:avLst>
              <a:gd fmla="val 9317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4" name="Google Shape;1244;p162"/>
          <p:cNvSpPr/>
          <p:nvPr>
            <p:ph idx="3" type="body"/>
          </p:nvPr>
        </p:nvSpPr>
        <p:spPr>
          <a:xfrm>
            <a:off x="2808814" y="1627224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5" name="Google Shape;1245;p162"/>
          <p:cNvSpPr/>
          <p:nvPr>
            <p:ph idx="4" type="body"/>
          </p:nvPr>
        </p:nvSpPr>
        <p:spPr>
          <a:xfrm>
            <a:off x="517790" y="4350991"/>
            <a:ext cx="2024443" cy="1552762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6" name="Google Shape;1246;p162"/>
          <p:cNvSpPr/>
          <p:nvPr>
            <p:ph idx="5" type="body"/>
          </p:nvPr>
        </p:nvSpPr>
        <p:spPr>
          <a:xfrm>
            <a:off x="517790" y="2511894"/>
            <a:ext cx="2024443" cy="1552762"/>
          </a:xfrm>
          <a:prstGeom prst="roundRect">
            <a:avLst>
              <a:gd fmla="val 4279" name="adj"/>
            </a:avLst>
          </a:prstGeom>
          <a:solidFill>
            <a:schemeClr val="accent2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7" name="Google Shape;1247;p162"/>
          <p:cNvSpPr txBox="1"/>
          <p:nvPr>
            <p:ph idx="6" type="body"/>
          </p:nvPr>
        </p:nvSpPr>
        <p:spPr>
          <a:xfrm>
            <a:off x="8422788" y="1596195"/>
            <a:ext cx="3281566" cy="127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8" name="Google Shape;1248;p162"/>
          <p:cNvSpPr txBox="1"/>
          <p:nvPr>
            <p:ph idx="7" type="body"/>
          </p:nvPr>
        </p:nvSpPr>
        <p:spPr>
          <a:xfrm>
            <a:off x="8422788" y="2884284"/>
            <a:ext cx="3281566" cy="543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9" name="Google Shape;1249;p162"/>
          <p:cNvSpPr/>
          <p:nvPr>
            <p:ph idx="8" type="body"/>
          </p:nvPr>
        </p:nvSpPr>
        <p:spPr>
          <a:xfrm>
            <a:off x="2808814" y="2776251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0" name="Google Shape;1250;p162"/>
          <p:cNvSpPr/>
          <p:nvPr>
            <p:ph idx="9" type="body"/>
          </p:nvPr>
        </p:nvSpPr>
        <p:spPr>
          <a:xfrm>
            <a:off x="2808814" y="3925278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1" name="Google Shape;1251;p162"/>
          <p:cNvSpPr/>
          <p:nvPr>
            <p:ph idx="13" type="body"/>
          </p:nvPr>
        </p:nvSpPr>
        <p:spPr>
          <a:xfrm>
            <a:off x="2808814" y="5074304"/>
            <a:ext cx="5450931" cy="829448"/>
          </a:xfrm>
          <a:prstGeom prst="roundRect">
            <a:avLst>
              <a:gd fmla="val 42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2" name="Google Shape;1252;p162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09_텍스트 표유형">
  <p:cSld name="11_09_텍스트 표유형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6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5" name="Google Shape;1255;p163"/>
          <p:cNvSpPr/>
          <p:nvPr>
            <p:ph idx="2" type="body"/>
          </p:nvPr>
        </p:nvSpPr>
        <p:spPr>
          <a:xfrm>
            <a:off x="504818" y="3474492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6" name="Google Shape;1256;p163"/>
          <p:cNvSpPr/>
          <p:nvPr>
            <p:ph idx="3" type="body"/>
          </p:nvPr>
        </p:nvSpPr>
        <p:spPr>
          <a:xfrm>
            <a:off x="2713310" y="2412460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7" name="Google Shape;1257;p163"/>
          <p:cNvSpPr/>
          <p:nvPr>
            <p:ph idx="4" type="body"/>
          </p:nvPr>
        </p:nvSpPr>
        <p:spPr>
          <a:xfrm>
            <a:off x="2713310" y="4542711"/>
            <a:ext cx="1944000" cy="648000"/>
          </a:xfrm>
          <a:prstGeom prst="roundRect">
            <a:avLst>
              <a:gd fmla="val 65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8" name="Google Shape;1258;p163"/>
          <p:cNvSpPr/>
          <p:nvPr>
            <p:ph idx="5" type="body"/>
          </p:nvPr>
        </p:nvSpPr>
        <p:spPr>
          <a:xfrm>
            <a:off x="4913900" y="1920478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9" name="Google Shape;1259;p163"/>
          <p:cNvSpPr/>
          <p:nvPr>
            <p:ph idx="6" type="body"/>
          </p:nvPr>
        </p:nvSpPr>
        <p:spPr>
          <a:xfrm>
            <a:off x="4913900" y="2894051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0" name="Google Shape;1260;p163"/>
          <p:cNvSpPr/>
          <p:nvPr>
            <p:ph idx="7" type="body"/>
          </p:nvPr>
        </p:nvSpPr>
        <p:spPr>
          <a:xfrm>
            <a:off x="4913900" y="4054287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1" name="Google Shape;1261;p163"/>
          <p:cNvSpPr/>
          <p:nvPr>
            <p:ph idx="8" type="body"/>
          </p:nvPr>
        </p:nvSpPr>
        <p:spPr>
          <a:xfrm>
            <a:off x="4913900" y="5027860"/>
            <a:ext cx="1944000" cy="612000"/>
          </a:xfrm>
          <a:prstGeom prst="roundRect">
            <a:avLst>
              <a:gd fmla="val 658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2" name="Google Shape;1262;p163"/>
          <p:cNvSpPr/>
          <p:nvPr/>
        </p:nvSpPr>
        <p:spPr>
          <a:xfrm>
            <a:off x="2593974" y="2714775"/>
            <a:ext cx="119643" cy="2165196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3" name="Google Shape;1263;p163"/>
          <p:cNvSpPr/>
          <p:nvPr/>
        </p:nvSpPr>
        <p:spPr>
          <a:xfrm>
            <a:off x="4784724" y="2226478"/>
            <a:ext cx="119643" cy="1005670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163"/>
          <p:cNvSpPr/>
          <p:nvPr/>
        </p:nvSpPr>
        <p:spPr>
          <a:xfrm>
            <a:off x="4784724" y="4372778"/>
            <a:ext cx="119643" cy="1005670"/>
          </a:xfrm>
          <a:custGeom>
            <a:rect b="b" l="l" r="r" t="t"/>
            <a:pathLst>
              <a:path extrusionOk="0" h="896203" w="136478">
                <a:moveTo>
                  <a:pt x="136478" y="0"/>
                </a:moveTo>
                <a:lnTo>
                  <a:pt x="0" y="0"/>
                </a:lnTo>
                <a:lnTo>
                  <a:pt x="0" y="896203"/>
                </a:lnTo>
                <a:lnTo>
                  <a:pt x="136478" y="896203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163"/>
          <p:cNvSpPr txBox="1"/>
          <p:nvPr>
            <p:ph idx="9" type="body"/>
          </p:nvPr>
        </p:nvSpPr>
        <p:spPr>
          <a:xfrm>
            <a:off x="7018808" y="2080757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6" name="Google Shape;1266;p163"/>
          <p:cNvSpPr txBox="1"/>
          <p:nvPr>
            <p:ph idx="13" type="body"/>
          </p:nvPr>
        </p:nvSpPr>
        <p:spPr>
          <a:xfrm>
            <a:off x="7018808" y="3040424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7" name="Google Shape;1267;p163"/>
          <p:cNvSpPr txBox="1"/>
          <p:nvPr>
            <p:ph idx="14" type="body"/>
          </p:nvPr>
        </p:nvSpPr>
        <p:spPr>
          <a:xfrm>
            <a:off x="7018808" y="4217375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8" name="Google Shape;1268;p163"/>
          <p:cNvSpPr txBox="1"/>
          <p:nvPr>
            <p:ph idx="15" type="body"/>
          </p:nvPr>
        </p:nvSpPr>
        <p:spPr>
          <a:xfrm>
            <a:off x="7018808" y="5177042"/>
            <a:ext cx="4660559" cy="32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9" name="Google Shape;1269;p163"/>
          <p:cNvSpPr txBox="1"/>
          <p:nvPr>
            <p:ph idx="1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1_텍스트&amp;그래프">
  <p:cSld name="12_01_텍스트&amp;그래프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6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2" name="Google Shape;1272;p164"/>
          <p:cNvSpPr/>
          <p:nvPr/>
        </p:nvSpPr>
        <p:spPr>
          <a:xfrm>
            <a:off x="5645437" y="962773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3" name="Google Shape;1273;p164"/>
          <p:cNvSpPr/>
          <p:nvPr/>
        </p:nvSpPr>
        <p:spPr>
          <a:xfrm>
            <a:off x="504818" y="962773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64"/>
          <p:cNvSpPr txBox="1"/>
          <p:nvPr>
            <p:ph idx="2" type="body"/>
          </p:nvPr>
        </p:nvSpPr>
        <p:spPr>
          <a:xfrm>
            <a:off x="506994" y="5285013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5" name="Google Shape;1275;p164"/>
          <p:cNvSpPr txBox="1"/>
          <p:nvPr>
            <p:ph idx="3" type="body"/>
          </p:nvPr>
        </p:nvSpPr>
        <p:spPr>
          <a:xfrm>
            <a:off x="506995" y="5698115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6" name="Google Shape;1276;p164"/>
          <p:cNvSpPr txBox="1"/>
          <p:nvPr>
            <p:ph idx="4" type="body"/>
          </p:nvPr>
        </p:nvSpPr>
        <p:spPr>
          <a:xfrm>
            <a:off x="5623116" y="5285013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7" name="Google Shape;1277;p164"/>
          <p:cNvSpPr txBox="1"/>
          <p:nvPr>
            <p:ph idx="5" type="body"/>
          </p:nvPr>
        </p:nvSpPr>
        <p:spPr>
          <a:xfrm>
            <a:off x="5623117" y="5698115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8" name="Google Shape;1278;p164"/>
          <p:cNvSpPr/>
          <p:nvPr>
            <p:ph idx="6" type="chart"/>
          </p:nvPr>
        </p:nvSpPr>
        <p:spPr>
          <a:xfrm>
            <a:off x="667442" y="1172211"/>
            <a:ext cx="4562793" cy="3853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9" name="Google Shape;1279;p164"/>
          <p:cNvSpPr/>
          <p:nvPr>
            <p:ph idx="7" type="chart"/>
          </p:nvPr>
        </p:nvSpPr>
        <p:spPr>
          <a:xfrm>
            <a:off x="5808061" y="1172211"/>
            <a:ext cx="4562793" cy="3853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2_텍스트&amp;그래프">
  <p:cSld name="12_02_텍스트&amp;그래프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65"/>
          <p:cNvSpPr/>
          <p:nvPr/>
        </p:nvSpPr>
        <p:spPr>
          <a:xfrm>
            <a:off x="509732" y="762118"/>
            <a:ext cx="10029600" cy="5340875"/>
          </a:xfrm>
          <a:prstGeom prst="roundRect">
            <a:avLst>
              <a:gd fmla="val 164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16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3" name="Google Shape;1283;p165"/>
          <p:cNvSpPr txBox="1"/>
          <p:nvPr>
            <p:ph idx="2" type="body"/>
          </p:nvPr>
        </p:nvSpPr>
        <p:spPr>
          <a:xfrm>
            <a:off x="803605" y="1790907"/>
            <a:ext cx="4617637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4" name="Google Shape;1284;p165"/>
          <p:cNvSpPr txBox="1"/>
          <p:nvPr>
            <p:ph idx="3" type="body"/>
          </p:nvPr>
        </p:nvSpPr>
        <p:spPr>
          <a:xfrm>
            <a:off x="803605" y="2393580"/>
            <a:ext cx="4617637" cy="599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421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5" name="Google Shape;1285;p165"/>
          <p:cNvSpPr txBox="1"/>
          <p:nvPr>
            <p:ph idx="4" type="body"/>
          </p:nvPr>
        </p:nvSpPr>
        <p:spPr>
          <a:xfrm>
            <a:off x="803605" y="3277225"/>
            <a:ext cx="4617637" cy="475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21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6" name="Google Shape;1286;p165"/>
          <p:cNvSpPr txBox="1"/>
          <p:nvPr>
            <p:ph idx="5" type="body"/>
          </p:nvPr>
        </p:nvSpPr>
        <p:spPr>
          <a:xfrm>
            <a:off x="803605" y="3905499"/>
            <a:ext cx="4617637" cy="113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175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7" name="Google Shape;1287;p165"/>
          <p:cNvSpPr/>
          <p:nvPr>
            <p:ph idx="6" type="chart"/>
          </p:nvPr>
        </p:nvSpPr>
        <p:spPr>
          <a:xfrm>
            <a:off x="5720029" y="1516587"/>
            <a:ext cx="4540514" cy="4089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3_텍스트&amp;그래프">
  <p:cSld name="12_03_텍스트&amp;그래프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6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0" name="Google Shape;1290;p166"/>
          <p:cNvSpPr txBox="1"/>
          <p:nvPr>
            <p:ph idx="2" type="body"/>
          </p:nvPr>
        </p:nvSpPr>
        <p:spPr>
          <a:xfrm>
            <a:off x="621050" y="3434653"/>
            <a:ext cx="4357350" cy="576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1" name="Google Shape;1291;p166"/>
          <p:cNvSpPr txBox="1"/>
          <p:nvPr>
            <p:ph idx="3" type="body"/>
          </p:nvPr>
        </p:nvSpPr>
        <p:spPr>
          <a:xfrm>
            <a:off x="621050" y="2640404"/>
            <a:ext cx="4357350" cy="692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2" name="Google Shape;1292;p166"/>
          <p:cNvSpPr txBox="1"/>
          <p:nvPr>
            <p:ph idx="4" type="body"/>
          </p:nvPr>
        </p:nvSpPr>
        <p:spPr>
          <a:xfrm>
            <a:off x="621050" y="4255029"/>
            <a:ext cx="4357350" cy="1049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93" name="Google Shape;1293;p166"/>
          <p:cNvCxnSpPr/>
          <p:nvPr/>
        </p:nvCxnSpPr>
        <p:spPr>
          <a:xfrm>
            <a:off x="704896" y="4072814"/>
            <a:ext cx="412811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4" name="Google Shape;1294;p166"/>
          <p:cNvSpPr/>
          <p:nvPr>
            <p:ph idx="5" type="body"/>
          </p:nvPr>
        </p:nvSpPr>
        <p:spPr>
          <a:xfrm>
            <a:off x="523921" y="1900901"/>
            <a:ext cx="3151321" cy="570499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5" name="Google Shape;1295;p166"/>
          <p:cNvSpPr/>
          <p:nvPr/>
        </p:nvSpPr>
        <p:spPr>
          <a:xfrm>
            <a:off x="5080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166"/>
          <p:cNvSpPr/>
          <p:nvPr>
            <p:ph idx="6" type="chart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07_그래프1">
  <p:cSld name="01_07_그래프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108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108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108"/>
          <p:cNvCxnSpPr/>
          <p:nvPr/>
        </p:nvCxnSpPr>
        <p:spPr>
          <a:xfrm>
            <a:off x="504818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10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108"/>
          <p:cNvSpPr txBox="1"/>
          <p:nvPr>
            <p:ph idx="2" type="body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57" name="Google Shape;357;p108"/>
          <p:cNvCxnSpPr/>
          <p:nvPr/>
        </p:nvCxnSpPr>
        <p:spPr>
          <a:xfrm>
            <a:off x="6224483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108"/>
          <p:cNvSpPr txBox="1"/>
          <p:nvPr>
            <p:ph idx="3" type="body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108"/>
          <p:cNvSpPr/>
          <p:nvPr>
            <p:ph idx="4" type="chart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108"/>
          <p:cNvSpPr/>
          <p:nvPr>
            <p:ph idx="5" type="chart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61" name="Google Shape;361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4_텍스트&amp;그래프">
  <p:cSld name="12_04_텍스트&amp;그래프"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67"/>
          <p:cNvSpPr/>
          <p:nvPr/>
        </p:nvSpPr>
        <p:spPr>
          <a:xfrm>
            <a:off x="508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6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0" name="Google Shape;1300;p167"/>
          <p:cNvSpPr txBox="1"/>
          <p:nvPr>
            <p:ph idx="2" type="body"/>
          </p:nvPr>
        </p:nvSpPr>
        <p:spPr>
          <a:xfrm>
            <a:off x="6116319" y="1263185"/>
            <a:ext cx="5557521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1" name="Google Shape;1301;p167"/>
          <p:cNvSpPr/>
          <p:nvPr>
            <p:ph idx="3" type="chart"/>
          </p:nvPr>
        </p:nvSpPr>
        <p:spPr>
          <a:xfrm>
            <a:off x="794728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2" name="Google Shape;1302;p167"/>
          <p:cNvSpPr txBox="1"/>
          <p:nvPr>
            <p:ph idx="4" type="body"/>
          </p:nvPr>
        </p:nvSpPr>
        <p:spPr>
          <a:xfrm>
            <a:off x="6116321" y="2048221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3" name="Google Shape;1303;p167"/>
          <p:cNvSpPr txBox="1"/>
          <p:nvPr>
            <p:ph idx="5" type="body"/>
          </p:nvPr>
        </p:nvSpPr>
        <p:spPr>
          <a:xfrm>
            <a:off x="6960093" y="2132627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4" name="Google Shape;1304;p167"/>
          <p:cNvSpPr txBox="1"/>
          <p:nvPr>
            <p:ph idx="6" type="body"/>
          </p:nvPr>
        </p:nvSpPr>
        <p:spPr>
          <a:xfrm>
            <a:off x="6116319" y="2512356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5" name="Google Shape;1305;p167"/>
          <p:cNvSpPr txBox="1"/>
          <p:nvPr>
            <p:ph idx="7" type="body"/>
          </p:nvPr>
        </p:nvSpPr>
        <p:spPr>
          <a:xfrm>
            <a:off x="6116321" y="3072298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6" name="Google Shape;1306;p167"/>
          <p:cNvSpPr txBox="1"/>
          <p:nvPr>
            <p:ph idx="8" type="body"/>
          </p:nvPr>
        </p:nvSpPr>
        <p:spPr>
          <a:xfrm>
            <a:off x="6960093" y="3156704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7" name="Google Shape;1307;p167"/>
          <p:cNvSpPr txBox="1"/>
          <p:nvPr>
            <p:ph idx="9" type="body"/>
          </p:nvPr>
        </p:nvSpPr>
        <p:spPr>
          <a:xfrm>
            <a:off x="6116319" y="3536433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8" name="Google Shape;1308;p167"/>
          <p:cNvSpPr txBox="1"/>
          <p:nvPr>
            <p:ph idx="13" type="body"/>
          </p:nvPr>
        </p:nvSpPr>
        <p:spPr>
          <a:xfrm>
            <a:off x="6116321" y="4106793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9" name="Google Shape;1309;p167"/>
          <p:cNvSpPr txBox="1"/>
          <p:nvPr>
            <p:ph idx="14" type="body"/>
          </p:nvPr>
        </p:nvSpPr>
        <p:spPr>
          <a:xfrm>
            <a:off x="6960093" y="4191199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0" name="Google Shape;1310;p167"/>
          <p:cNvSpPr txBox="1"/>
          <p:nvPr>
            <p:ph idx="15" type="body"/>
          </p:nvPr>
        </p:nvSpPr>
        <p:spPr>
          <a:xfrm>
            <a:off x="6116319" y="4570928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1" name="Google Shape;1311;p167"/>
          <p:cNvSpPr txBox="1"/>
          <p:nvPr>
            <p:ph idx="16" type="body"/>
          </p:nvPr>
        </p:nvSpPr>
        <p:spPr>
          <a:xfrm>
            <a:off x="6116321" y="5130432"/>
            <a:ext cx="752346" cy="4757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2" name="Google Shape;1312;p167"/>
          <p:cNvSpPr txBox="1"/>
          <p:nvPr>
            <p:ph idx="17" type="body"/>
          </p:nvPr>
        </p:nvSpPr>
        <p:spPr>
          <a:xfrm>
            <a:off x="6960093" y="5214838"/>
            <a:ext cx="3523494" cy="31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3" name="Google Shape;1313;p167"/>
          <p:cNvSpPr txBox="1"/>
          <p:nvPr>
            <p:ph idx="18" type="body"/>
          </p:nvPr>
        </p:nvSpPr>
        <p:spPr>
          <a:xfrm>
            <a:off x="6116319" y="5594567"/>
            <a:ext cx="4367268" cy="32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52307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5_텍스트&amp;그래프">
  <p:cSld name="12_05_텍스트&amp;그래프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6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6" name="Google Shape;1316;p168"/>
          <p:cNvSpPr/>
          <p:nvPr/>
        </p:nvSpPr>
        <p:spPr>
          <a:xfrm>
            <a:off x="504818" y="1666236"/>
            <a:ext cx="4888042" cy="4236472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68"/>
          <p:cNvSpPr/>
          <p:nvPr/>
        </p:nvSpPr>
        <p:spPr>
          <a:xfrm>
            <a:off x="5636201" y="1839181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68"/>
          <p:cNvSpPr/>
          <p:nvPr/>
        </p:nvSpPr>
        <p:spPr>
          <a:xfrm>
            <a:off x="5636201" y="3345054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68"/>
          <p:cNvSpPr/>
          <p:nvPr/>
        </p:nvSpPr>
        <p:spPr>
          <a:xfrm>
            <a:off x="5636201" y="4838207"/>
            <a:ext cx="919597" cy="919597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68"/>
          <p:cNvSpPr txBox="1"/>
          <p:nvPr>
            <p:ph idx="2" type="body"/>
          </p:nvPr>
        </p:nvSpPr>
        <p:spPr>
          <a:xfrm>
            <a:off x="6705167" y="2115550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1" name="Google Shape;1321;p168"/>
          <p:cNvSpPr txBox="1"/>
          <p:nvPr>
            <p:ph idx="3" type="body"/>
          </p:nvPr>
        </p:nvSpPr>
        <p:spPr>
          <a:xfrm>
            <a:off x="6705167" y="1802013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2" name="Google Shape;1322;p168"/>
          <p:cNvSpPr txBox="1"/>
          <p:nvPr>
            <p:ph idx="4" type="body"/>
          </p:nvPr>
        </p:nvSpPr>
        <p:spPr>
          <a:xfrm>
            <a:off x="6705167" y="3630314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3" name="Google Shape;1323;p168"/>
          <p:cNvSpPr txBox="1"/>
          <p:nvPr>
            <p:ph idx="5" type="body"/>
          </p:nvPr>
        </p:nvSpPr>
        <p:spPr>
          <a:xfrm>
            <a:off x="6705167" y="3316777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4" name="Google Shape;1324;p168"/>
          <p:cNvSpPr txBox="1"/>
          <p:nvPr>
            <p:ph idx="6" type="body"/>
          </p:nvPr>
        </p:nvSpPr>
        <p:spPr>
          <a:xfrm>
            <a:off x="6705167" y="5145077"/>
            <a:ext cx="3796494" cy="642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7692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5" name="Google Shape;1325;p168"/>
          <p:cNvSpPr txBox="1"/>
          <p:nvPr>
            <p:ph idx="7" type="body"/>
          </p:nvPr>
        </p:nvSpPr>
        <p:spPr>
          <a:xfrm>
            <a:off x="6705167" y="4831540"/>
            <a:ext cx="3796494" cy="369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6" name="Google Shape;1326;p168"/>
          <p:cNvSpPr/>
          <p:nvPr>
            <p:ph idx="8" type="chart"/>
          </p:nvPr>
        </p:nvSpPr>
        <p:spPr>
          <a:xfrm>
            <a:off x="693283" y="1839181"/>
            <a:ext cx="4498477" cy="3918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7" name="Google Shape;1327;p168"/>
          <p:cNvSpPr txBox="1"/>
          <p:nvPr>
            <p:ph idx="9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6_텍스트&amp;그래프">
  <p:cSld name="12_06_텍스트&amp;그래프"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69"/>
          <p:cNvSpPr/>
          <p:nvPr/>
        </p:nvSpPr>
        <p:spPr>
          <a:xfrm>
            <a:off x="508000" y="962772"/>
            <a:ext cx="5453479" cy="4940084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6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1" name="Google Shape;1331;p169"/>
          <p:cNvSpPr/>
          <p:nvPr/>
        </p:nvSpPr>
        <p:spPr>
          <a:xfrm>
            <a:off x="6228089" y="981075"/>
            <a:ext cx="4307831" cy="2336289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169"/>
          <p:cNvSpPr txBox="1"/>
          <p:nvPr>
            <p:ph idx="2" type="body"/>
          </p:nvPr>
        </p:nvSpPr>
        <p:spPr>
          <a:xfrm>
            <a:off x="6394449" y="1929095"/>
            <a:ext cx="4039974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3" name="Google Shape;1333;p169"/>
          <p:cNvSpPr txBox="1"/>
          <p:nvPr>
            <p:ph idx="3" type="body"/>
          </p:nvPr>
        </p:nvSpPr>
        <p:spPr>
          <a:xfrm>
            <a:off x="6394449" y="1506816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4" name="Google Shape;1334;p169"/>
          <p:cNvSpPr txBox="1"/>
          <p:nvPr>
            <p:ph idx="4" type="body"/>
          </p:nvPr>
        </p:nvSpPr>
        <p:spPr>
          <a:xfrm>
            <a:off x="6394449" y="1205367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5" name="Google Shape;1335;p169"/>
          <p:cNvSpPr/>
          <p:nvPr/>
        </p:nvSpPr>
        <p:spPr>
          <a:xfrm>
            <a:off x="6228089" y="3546986"/>
            <a:ext cx="4307831" cy="2336289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169"/>
          <p:cNvSpPr txBox="1"/>
          <p:nvPr>
            <p:ph idx="5" type="body"/>
          </p:nvPr>
        </p:nvSpPr>
        <p:spPr>
          <a:xfrm>
            <a:off x="6394449" y="4495006"/>
            <a:ext cx="4039974" cy="605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7" name="Google Shape;1337;p169"/>
          <p:cNvSpPr txBox="1"/>
          <p:nvPr>
            <p:ph idx="6" type="body"/>
          </p:nvPr>
        </p:nvSpPr>
        <p:spPr>
          <a:xfrm>
            <a:off x="6394449" y="4072727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8" name="Google Shape;1338;p169"/>
          <p:cNvSpPr txBox="1"/>
          <p:nvPr>
            <p:ph idx="7" type="body"/>
          </p:nvPr>
        </p:nvSpPr>
        <p:spPr>
          <a:xfrm>
            <a:off x="6394449" y="3771278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9" name="Google Shape;1339;p169"/>
          <p:cNvSpPr/>
          <p:nvPr>
            <p:ph idx="8" type="chart"/>
          </p:nvPr>
        </p:nvSpPr>
        <p:spPr>
          <a:xfrm>
            <a:off x="752072" y="1203784"/>
            <a:ext cx="4945091" cy="445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0" name="Google Shape;1340;p169"/>
          <p:cNvSpPr txBox="1"/>
          <p:nvPr>
            <p:ph idx="9" type="body"/>
          </p:nvPr>
        </p:nvSpPr>
        <p:spPr>
          <a:xfrm>
            <a:off x="6394449" y="2562716"/>
            <a:ext cx="4039974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1" name="Google Shape;1341;p169"/>
          <p:cNvSpPr txBox="1"/>
          <p:nvPr>
            <p:ph idx="13" type="body"/>
          </p:nvPr>
        </p:nvSpPr>
        <p:spPr>
          <a:xfrm>
            <a:off x="6394449" y="5110445"/>
            <a:ext cx="4039974" cy="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3636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7_텍스트&amp;그래프">
  <p:cSld name="12_07_텍스트&amp;그래프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7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4" name="Google Shape;1344;p170"/>
          <p:cNvSpPr/>
          <p:nvPr/>
        </p:nvSpPr>
        <p:spPr>
          <a:xfrm>
            <a:off x="5080000" y="962772"/>
            <a:ext cx="5453479" cy="4970658"/>
          </a:xfrm>
          <a:prstGeom prst="roundRect">
            <a:avLst>
              <a:gd fmla="val 16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70"/>
          <p:cNvSpPr/>
          <p:nvPr>
            <p:ph idx="2" type="chart"/>
          </p:nvPr>
        </p:nvSpPr>
        <p:spPr>
          <a:xfrm>
            <a:off x="5361259" y="1231214"/>
            <a:ext cx="4880021" cy="4395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6" name="Google Shape;1346;p170"/>
          <p:cNvSpPr txBox="1"/>
          <p:nvPr>
            <p:ph idx="3" type="body"/>
          </p:nvPr>
        </p:nvSpPr>
        <p:spPr>
          <a:xfrm>
            <a:off x="417525" y="1739384"/>
            <a:ext cx="4449115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7" name="Google Shape;1347;p170"/>
          <p:cNvSpPr txBox="1"/>
          <p:nvPr>
            <p:ph idx="4" type="body"/>
          </p:nvPr>
        </p:nvSpPr>
        <p:spPr>
          <a:xfrm>
            <a:off x="417525" y="2634576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8" name="Google Shape;1348;p170"/>
          <p:cNvSpPr txBox="1"/>
          <p:nvPr>
            <p:ph idx="5" type="body"/>
          </p:nvPr>
        </p:nvSpPr>
        <p:spPr>
          <a:xfrm>
            <a:off x="417525" y="2333127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9" name="Google Shape;1349;p170"/>
          <p:cNvSpPr txBox="1"/>
          <p:nvPr>
            <p:ph idx="6" type="body"/>
          </p:nvPr>
        </p:nvSpPr>
        <p:spPr>
          <a:xfrm>
            <a:off x="417525" y="4242294"/>
            <a:ext cx="4039974" cy="36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0" name="Google Shape;1350;p170"/>
          <p:cNvSpPr txBox="1"/>
          <p:nvPr>
            <p:ph idx="7" type="body"/>
          </p:nvPr>
        </p:nvSpPr>
        <p:spPr>
          <a:xfrm>
            <a:off x="417525" y="3940845"/>
            <a:ext cx="4039974" cy="268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1" name="Google Shape;1351;p170"/>
          <p:cNvSpPr txBox="1"/>
          <p:nvPr>
            <p:ph idx="8" type="body"/>
          </p:nvPr>
        </p:nvSpPr>
        <p:spPr>
          <a:xfrm>
            <a:off x="417525" y="3088183"/>
            <a:ext cx="4039974" cy="65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2" name="Google Shape;1352;p170"/>
          <p:cNvCxnSpPr/>
          <p:nvPr/>
        </p:nvCxnSpPr>
        <p:spPr>
          <a:xfrm>
            <a:off x="501696" y="3757950"/>
            <a:ext cx="4128119" cy="0"/>
          </a:xfrm>
          <a:prstGeom prst="straightConnector1">
            <a:avLst/>
          </a:prstGeom>
          <a:noFill/>
          <a:ln cap="flat" cmpd="sng" w="9525">
            <a:solidFill>
              <a:srgbClr val="5B5B5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3" name="Google Shape;1353;p170"/>
          <p:cNvSpPr txBox="1"/>
          <p:nvPr>
            <p:ph idx="9" type="body"/>
          </p:nvPr>
        </p:nvSpPr>
        <p:spPr>
          <a:xfrm>
            <a:off x="417525" y="4686162"/>
            <a:ext cx="4039974" cy="654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08_텍스트&amp;그래프">
  <p:cSld name="12_08_텍스트&amp;그래프"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7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56" name="Google Shape;1356;p171"/>
          <p:cNvCxnSpPr/>
          <p:nvPr/>
        </p:nvCxnSpPr>
        <p:spPr>
          <a:xfrm>
            <a:off x="1991360" y="1656080"/>
            <a:ext cx="0" cy="424688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7" name="Google Shape;1357;p171"/>
          <p:cNvCxnSpPr/>
          <p:nvPr/>
        </p:nvCxnSpPr>
        <p:spPr>
          <a:xfrm rot="10800000">
            <a:off x="518160" y="5486400"/>
            <a:ext cx="100177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8" name="Google Shape;1358;p171"/>
          <p:cNvCxnSpPr/>
          <p:nvPr/>
        </p:nvCxnSpPr>
        <p:spPr>
          <a:xfrm>
            <a:off x="2804160" y="1656080"/>
            <a:ext cx="0" cy="383032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1359" name="Google Shape;1359;p171"/>
          <p:cNvCxnSpPr/>
          <p:nvPr/>
        </p:nvCxnSpPr>
        <p:spPr>
          <a:xfrm rot="10800000">
            <a:off x="1991360" y="4851400"/>
            <a:ext cx="854456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1360" name="Google Shape;1360;p171"/>
          <p:cNvCxnSpPr/>
          <p:nvPr/>
        </p:nvCxnSpPr>
        <p:spPr>
          <a:xfrm rot="10800000">
            <a:off x="2804160" y="1717040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1" name="Google Shape;1361;p171"/>
          <p:cNvCxnSpPr/>
          <p:nvPr/>
        </p:nvCxnSpPr>
        <p:spPr>
          <a:xfrm rot="10800000">
            <a:off x="2804160" y="2343912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2" name="Google Shape;1362;p171"/>
          <p:cNvCxnSpPr/>
          <p:nvPr/>
        </p:nvCxnSpPr>
        <p:spPr>
          <a:xfrm rot="10800000">
            <a:off x="2804160" y="2970784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3" name="Google Shape;1363;p171"/>
          <p:cNvCxnSpPr/>
          <p:nvPr/>
        </p:nvCxnSpPr>
        <p:spPr>
          <a:xfrm rot="10800000">
            <a:off x="2804160" y="3597656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364" name="Google Shape;1364;p171"/>
          <p:cNvCxnSpPr/>
          <p:nvPr/>
        </p:nvCxnSpPr>
        <p:spPr>
          <a:xfrm rot="10800000">
            <a:off x="2804160" y="4224528"/>
            <a:ext cx="7731760" cy="0"/>
          </a:xfrm>
          <a:prstGeom prst="straightConnector1">
            <a:avLst/>
          </a:prstGeom>
          <a:noFill/>
          <a:ln cap="rnd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5" name="Google Shape;1365;p171"/>
          <p:cNvSpPr txBox="1"/>
          <p:nvPr>
            <p:ph idx="2" type="body"/>
          </p:nvPr>
        </p:nvSpPr>
        <p:spPr>
          <a:xfrm>
            <a:off x="417525" y="2950972"/>
            <a:ext cx="1462075" cy="1265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6" name="Google Shape;1366;p171"/>
          <p:cNvSpPr txBox="1"/>
          <p:nvPr>
            <p:ph idx="3" type="body"/>
          </p:nvPr>
        </p:nvSpPr>
        <p:spPr>
          <a:xfrm>
            <a:off x="1991361" y="5592573"/>
            <a:ext cx="8544552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7" name="Google Shape;1367;p171"/>
          <p:cNvSpPr txBox="1"/>
          <p:nvPr>
            <p:ph idx="4" type="body"/>
          </p:nvPr>
        </p:nvSpPr>
        <p:spPr>
          <a:xfrm>
            <a:off x="1991361" y="491185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8" name="Google Shape;1368;p171"/>
          <p:cNvSpPr txBox="1"/>
          <p:nvPr>
            <p:ph idx="5" type="body"/>
          </p:nvPr>
        </p:nvSpPr>
        <p:spPr>
          <a:xfrm>
            <a:off x="1991361" y="148793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9" name="Google Shape;1369;p171"/>
          <p:cNvSpPr txBox="1"/>
          <p:nvPr>
            <p:ph idx="6" type="body"/>
          </p:nvPr>
        </p:nvSpPr>
        <p:spPr>
          <a:xfrm>
            <a:off x="9977121" y="4911853"/>
            <a:ext cx="812798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0" name="Google Shape;1370;p171"/>
          <p:cNvSpPr txBox="1"/>
          <p:nvPr>
            <p:ph idx="7" type="body"/>
          </p:nvPr>
        </p:nvSpPr>
        <p:spPr>
          <a:xfrm>
            <a:off x="4859730" y="3652013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1" name="Google Shape;1371;p171"/>
          <p:cNvSpPr txBox="1"/>
          <p:nvPr>
            <p:ph idx="8" type="body"/>
          </p:nvPr>
        </p:nvSpPr>
        <p:spPr>
          <a:xfrm>
            <a:off x="6929135" y="2707386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2" name="Google Shape;1372;p171"/>
          <p:cNvSpPr txBox="1"/>
          <p:nvPr>
            <p:ph idx="9" type="body"/>
          </p:nvPr>
        </p:nvSpPr>
        <p:spPr>
          <a:xfrm>
            <a:off x="9001763" y="1774190"/>
            <a:ext cx="2336791" cy="512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3" name="Google Shape;1373;p171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1_텍스트&amp;이미지1단">
  <p:cSld name="13_01_텍스트&amp;이미지1단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7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6" name="Google Shape;1376;p172"/>
          <p:cNvSpPr txBox="1"/>
          <p:nvPr>
            <p:ph idx="2" type="body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7" name="Google Shape;1377;p172"/>
          <p:cNvSpPr txBox="1"/>
          <p:nvPr>
            <p:ph idx="3" type="body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8" name="Google Shape;1378;p172"/>
          <p:cNvSpPr/>
          <p:nvPr>
            <p:ph idx="4" type="pic"/>
          </p:nvPr>
        </p:nvSpPr>
        <p:spPr>
          <a:xfrm>
            <a:off x="5104254" y="981075"/>
            <a:ext cx="5438775" cy="49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2_텍스트&amp;이미지1단">
  <p:cSld name="13_02_텍스트&amp;이미지1단"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7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1" name="Google Shape;1381;p173"/>
          <p:cNvSpPr txBox="1"/>
          <p:nvPr>
            <p:ph idx="2" type="body"/>
          </p:nvPr>
        </p:nvSpPr>
        <p:spPr>
          <a:xfrm>
            <a:off x="517750" y="5285013"/>
            <a:ext cx="10022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2" name="Google Shape;1382;p173"/>
          <p:cNvSpPr txBox="1"/>
          <p:nvPr>
            <p:ph idx="3" type="body"/>
          </p:nvPr>
        </p:nvSpPr>
        <p:spPr>
          <a:xfrm>
            <a:off x="517751" y="5698115"/>
            <a:ext cx="10022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3" name="Google Shape;1383;p173"/>
          <p:cNvSpPr/>
          <p:nvPr>
            <p:ph idx="4" type="pic"/>
          </p:nvPr>
        </p:nvSpPr>
        <p:spPr>
          <a:xfrm>
            <a:off x="517751" y="981075"/>
            <a:ext cx="10022400" cy="4225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3_텍스트&amp;이미지1단">
  <p:cSld name="13_03_텍스트&amp;이미지1단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7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6" name="Google Shape;1386;p174"/>
          <p:cNvSpPr/>
          <p:nvPr>
            <p:ph idx="2" type="pic"/>
          </p:nvPr>
        </p:nvSpPr>
        <p:spPr>
          <a:xfrm>
            <a:off x="522925" y="1659074"/>
            <a:ext cx="10020104" cy="42252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87" name="Google Shape;1387;p174"/>
          <p:cNvSpPr txBox="1"/>
          <p:nvPr>
            <p:ph idx="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4_텍스트&amp;이미지1단">
  <p:cSld name="13_04_텍스트&amp;이미지1단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7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0" name="Google Shape;1390;p175"/>
          <p:cNvSpPr/>
          <p:nvPr>
            <p:ph idx="2" type="pic"/>
          </p:nvPr>
        </p:nvSpPr>
        <p:spPr>
          <a:xfrm>
            <a:off x="522925" y="981075"/>
            <a:ext cx="5438775" cy="4902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91" name="Google Shape;1391;p175"/>
          <p:cNvSpPr txBox="1"/>
          <p:nvPr>
            <p:ph idx="3" type="body"/>
          </p:nvPr>
        </p:nvSpPr>
        <p:spPr>
          <a:xfrm>
            <a:off x="6134178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2" name="Google Shape;1392;p175"/>
          <p:cNvSpPr txBox="1"/>
          <p:nvPr>
            <p:ph idx="4" type="body"/>
          </p:nvPr>
        </p:nvSpPr>
        <p:spPr>
          <a:xfrm>
            <a:off x="6134179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5_텍스트&amp;이미지1단">
  <p:cSld name="13_05_텍스트&amp;이미지1단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76"/>
          <p:cNvSpPr/>
          <p:nvPr>
            <p:ph idx="2" type="pic"/>
          </p:nvPr>
        </p:nvSpPr>
        <p:spPr>
          <a:xfrm>
            <a:off x="522925" y="1659074"/>
            <a:ext cx="5477340" cy="422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95" name="Google Shape;1395;p17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6" name="Google Shape;1396;p176"/>
          <p:cNvSpPr/>
          <p:nvPr>
            <p:ph idx="3" type="body"/>
          </p:nvPr>
        </p:nvSpPr>
        <p:spPr>
          <a:xfrm>
            <a:off x="5083728" y="1900280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7" name="Google Shape;1397;p176"/>
          <p:cNvSpPr/>
          <p:nvPr>
            <p:ph idx="4" type="body"/>
          </p:nvPr>
        </p:nvSpPr>
        <p:spPr>
          <a:xfrm>
            <a:off x="5083728" y="3255380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8" name="Google Shape;1398;p176"/>
          <p:cNvSpPr/>
          <p:nvPr>
            <p:ph idx="5" type="body"/>
          </p:nvPr>
        </p:nvSpPr>
        <p:spPr>
          <a:xfrm>
            <a:off x="5083728" y="4573055"/>
            <a:ext cx="5436490" cy="107209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9" name="Google Shape;1399;p176"/>
          <p:cNvSpPr txBox="1"/>
          <p:nvPr>
            <p:ph idx="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07_그래프1">
  <p:cSld name="2_07_그래프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09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109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109"/>
          <p:cNvCxnSpPr/>
          <p:nvPr/>
        </p:nvCxnSpPr>
        <p:spPr>
          <a:xfrm>
            <a:off x="504818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10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109"/>
          <p:cNvSpPr txBox="1"/>
          <p:nvPr>
            <p:ph idx="2" type="body"/>
          </p:nvPr>
        </p:nvSpPr>
        <p:spPr>
          <a:xfrm>
            <a:off x="417525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69" name="Google Shape;369;p109"/>
          <p:cNvCxnSpPr/>
          <p:nvPr/>
        </p:nvCxnSpPr>
        <p:spPr>
          <a:xfrm>
            <a:off x="6224483" y="1511559"/>
            <a:ext cx="5457443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109"/>
          <p:cNvSpPr txBox="1"/>
          <p:nvPr>
            <p:ph idx="3" type="body"/>
          </p:nvPr>
        </p:nvSpPr>
        <p:spPr>
          <a:xfrm>
            <a:off x="6137190" y="1143971"/>
            <a:ext cx="53359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B5B5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109"/>
          <p:cNvSpPr/>
          <p:nvPr>
            <p:ph idx="4" type="chart"/>
          </p:nvPr>
        </p:nvSpPr>
        <p:spPr>
          <a:xfrm>
            <a:off x="512633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109"/>
          <p:cNvSpPr/>
          <p:nvPr>
            <p:ph idx="5" type="chart"/>
          </p:nvPr>
        </p:nvSpPr>
        <p:spPr>
          <a:xfrm>
            <a:off x="6232298" y="1700128"/>
            <a:ext cx="5240804" cy="4284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3" name="Google Shape;373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6_텍스트&amp;이미지1단">
  <p:cSld name="13_06_텍스트&amp;이미지1단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7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2" name="Google Shape;1402;p177"/>
          <p:cNvSpPr txBox="1"/>
          <p:nvPr>
            <p:ph idx="2" type="body"/>
          </p:nvPr>
        </p:nvSpPr>
        <p:spPr>
          <a:xfrm>
            <a:off x="479380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3" name="Google Shape;1403;p177"/>
          <p:cNvSpPr txBox="1"/>
          <p:nvPr>
            <p:ph idx="3" type="body"/>
          </p:nvPr>
        </p:nvSpPr>
        <p:spPr>
          <a:xfrm>
            <a:off x="479380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4" name="Google Shape;1404;p177"/>
          <p:cNvSpPr txBox="1"/>
          <p:nvPr>
            <p:ph idx="4" type="body"/>
          </p:nvPr>
        </p:nvSpPr>
        <p:spPr>
          <a:xfrm>
            <a:off x="479380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5" name="Google Shape;1405;p177"/>
          <p:cNvSpPr txBox="1"/>
          <p:nvPr>
            <p:ph idx="5" type="body"/>
          </p:nvPr>
        </p:nvSpPr>
        <p:spPr>
          <a:xfrm>
            <a:off x="3057327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6" name="Google Shape;1406;p177"/>
          <p:cNvSpPr txBox="1"/>
          <p:nvPr>
            <p:ph idx="6" type="body"/>
          </p:nvPr>
        </p:nvSpPr>
        <p:spPr>
          <a:xfrm>
            <a:off x="3057327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7" name="Google Shape;1407;p177"/>
          <p:cNvSpPr txBox="1"/>
          <p:nvPr>
            <p:ph idx="7" type="body"/>
          </p:nvPr>
        </p:nvSpPr>
        <p:spPr>
          <a:xfrm>
            <a:off x="5635274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8" name="Google Shape;1408;p177"/>
          <p:cNvSpPr txBox="1"/>
          <p:nvPr>
            <p:ph idx="8" type="body"/>
          </p:nvPr>
        </p:nvSpPr>
        <p:spPr>
          <a:xfrm>
            <a:off x="5635274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9" name="Google Shape;1409;p177"/>
          <p:cNvSpPr txBox="1"/>
          <p:nvPr>
            <p:ph idx="9" type="body"/>
          </p:nvPr>
        </p:nvSpPr>
        <p:spPr>
          <a:xfrm>
            <a:off x="8213221" y="3907794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0" name="Google Shape;1410;p177"/>
          <p:cNvSpPr txBox="1"/>
          <p:nvPr>
            <p:ph idx="13" type="body"/>
          </p:nvPr>
        </p:nvSpPr>
        <p:spPr>
          <a:xfrm>
            <a:off x="8213221" y="4409032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1" name="Google Shape;1411;p177"/>
          <p:cNvSpPr txBox="1"/>
          <p:nvPr>
            <p:ph idx="14" type="body"/>
          </p:nvPr>
        </p:nvSpPr>
        <p:spPr>
          <a:xfrm>
            <a:off x="3057326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2" name="Google Shape;1412;p177"/>
          <p:cNvSpPr txBox="1"/>
          <p:nvPr>
            <p:ph idx="15" type="body"/>
          </p:nvPr>
        </p:nvSpPr>
        <p:spPr>
          <a:xfrm>
            <a:off x="5635272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3" name="Google Shape;1413;p177"/>
          <p:cNvSpPr txBox="1"/>
          <p:nvPr>
            <p:ph idx="16" type="body"/>
          </p:nvPr>
        </p:nvSpPr>
        <p:spPr>
          <a:xfrm>
            <a:off x="8213217" y="5103093"/>
            <a:ext cx="2396361" cy="69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4" name="Google Shape;1414;p177"/>
          <p:cNvSpPr/>
          <p:nvPr>
            <p:ph idx="17" type="pic"/>
          </p:nvPr>
        </p:nvSpPr>
        <p:spPr>
          <a:xfrm>
            <a:off x="522925" y="981075"/>
            <a:ext cx="10020104" cy="2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7_텍스트&amp;이미지1단">
  <p:cSld name="13_07_텍스트&amp;이미지1단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7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7" name="Google Shape;1417;p178"/>
          <p:cNvSpPr/>
          <p:nvPr>
            <p:ph idx="2" type="pic"/>
          </p:nvPr>
        </p:nvSpPr>
        <p:spPr>
          <a:xfrm>
            <a:off x="3413272" y="1692126"/>
            <a:ext cx="4221417" cy="419860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8" name="Google Shape;1418;p178"/>
          <p:cNvSpPr/>
          <p:nvPr>
            <p:ph idx="3" type="body"/>
          </p:nvPr>
        </p:nvSpPr>
        <p:spPr>
          <a:xfrm>
            <a:off x="7083846" y="2134947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9" name="Google Shape;1419;p178"/>
          <p:cNvSpPr/>
          <p:nvPr>
            <p:ph idx="4" type="body"/>
          </p:nvPr>
        </p:nvSpPr>
        <p:spPr>
          <a:xfrm>
            <a:off x="7083846" y="3933066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0" name="Google Shape;1420;p178"/>
          <p:cNvSpPr/>
          <p:nvPr>
            <p:ph idx="5" type="body"/>
          </p:nvPr>
        </p:nvSpPr>
        <p:spPr>
          <a:xfrm>
            <a:off x="504818" y="2134947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1" name="Google Shape;1421;p178"/>
          <p:cNvSpPr/>
          <p:nvPr>
            <p:ph idx="6" type="body"/>
          </p:nvPr>
        </p:nvSpPr>
        <p:spPr>
          <a:xfrm>
            <a:off x="504818" y="3933066"/>
            <a:ext cx="3436372" cy="149845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0">
            <a:noAutofit/>
          </a:bodyPr>
          <a:lstStyle>
            <a:lvl1pPr indent="-228600" lvl="0" marL="457200" marR="0" rtl="0" algn="ctr">
              <a:lnSpc>
                <a:spcPct val="9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2" name="Google Shape;1422;p178"/>
          <p:cNvSpPr txBox="1"/>
          <p:nvPr>
            <p:ph idx="7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08_텍스트&amp;이미지1단">
  <p:cSld name="13_08_텍스트&amp;이미지1단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79"/>
          <p:cNvSpPr/>
          <p:nvPr>
            <p:ph idx="2" type="pic"/>
          </p:nvPr>
        </p:nvSpPr>
        <p:spPr>
          <a:xfrm>
            <a:off x="522925" y="1659074"/>
            <a:ext cx="10020104" cy="196777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25" name="Google Shape;1425;p17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6" name="Google Shape;1426;p179"/>
          <p:cNvSpPr/>
          <p:nvPr>
            <p:ph idx="3" type="body"/>
          </p:nvPr>
        </p:nvSpPr>
        <p:spPr>
          <a:xfrm>
            <a:off x="516328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7" name="Google Shape;1427;p179"/>
          <p:cNvSpPr txBox="1"/>
          <p:nvPr>
            <p:ph idx="4" type="body"/>
          </p:nvPr>
        </p:nvSpPr>
        <p:spPr>
          <a:xfrm>
            <a:off x="504818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8" name="Google Shape;1428;p179"/>
          <p:cNvSpPr/>
          <p:nvPr>
            <p:ph idx="5" type="body"/>
          </p:nvPr>
        </p:nvSpPr>
        <p:spPr>
          <a:xfrm>
            <a:off x="2571835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9" name="Google Shape;1429;p179"/>
          <p:cNvSpPr/>
          <p:nvPr>
            <p:ph idx="6" type="body"/>
          </p:nvPr>
        </p:nvSpPr>
        <p:spPr>
          <a:xfrm>
            <a:off x="4627342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0" name="Google Shape;1430;p179"/>
          <p:cNvSpPr/>
          <p:nvPr>
            <p:ph idx="7" type="body"/>
          </p:nvPr>
        </p:nvSpPr>
        <p:spPr>
          <a:xfrm>
            <a:off x="6682849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1" name="Google Shape;1431;p179"/>
          <p:cNvSpPr/>
          <p:nvPr>
            <p:ph idx="8" type="body"/>
          </p:nvPr>
        </p:nvSpPr>
        <p:spPr>
          <a:xfrm>
            <a:off x="8738357" y="3897023"/>
            <a:ext cx="1786198" cy="542776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2" name="Google Shape;1432;p179"/>
          <p:cNvSpPr txBox="1"/>
          <p:nvPr>
            <p:ph idx="9" type="body"/>
          </p:nvPr>
        </p:nvSpPr>
        <p:spPr>
          <a:xfrm>
            <a:off x="2558584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3" name="Google Shape;1433;p179"/>
          <p:cNvSpPr txBox="1"/>
          <p:nvPr>
            <p:ph idx="13" type="body"/>
          </p:nvPr>
        </p:nvSpPr>
        <p:spPr>
          <a:xfrm>
            <a:off x="4612350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4" name="Google Shape;1434;p179"/>
          <p:cNvSpPr txBox="1"/>
          <p:nvPr>
            <p:ph idx="14" type="body"/>
          </p:nvPr>
        </p:nvSpPr>
        <p:spPr>
          <a:xfrm>
            <a:off x="6666116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5" name="Google Shape;1435;p179"/>
          <p:cNvSpPr txBox="1"/>
          <p:nvPr>
            <p:ph idx="15" type="body"/>
          </p:nvPr>
        </p:nvSpPr>
        <p:spPr>
          <a:xfrm>
            <a:off x="8719883" y="4641774"/>
            <a:ext cx="1823146" cy="152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6" name="Google Shape;1436;p179"/>
          <p:cNvSpPr txBox="1"/>
          <p:nvPr>
            <p:ph idx="16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1_텍스트&amp;이미지2단">
  <p:cSld name="14_01_텍스트&amp;이미지2단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8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9" name="Google Shape;1439;p180"/>
          <p:cNvSpPr/>
          <p:nvPr>
            <p:ph idx="2" type="pic"/>
          </p:nvPr>
        </p:nvSpPr>
        <p:spPr>
          <a:xfrm>
            <a:off x="6239467" y="981075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0" name="Google Shape;1440;p180"/>
          <p:cNvSpPr/>
          <p:nvPr>
            <p:ph idx="3" type="pic"/>
          </p:nvPr>
        </p:nvSpPr>
        <p:spPr>
          <a:xfrm>
            <a:off x="6239467" y="3556740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1" name="Google Shape;1441;p180"/>
          <p:cNvSpPr txBox="1"/>
          <p:nvPr>
            <p:ph idx="4" type="body"/>
          </p:nvPr>
        </p:nvSpPr>
        <p:spPr>
          <a:xfrm>
            <a:off x="417525" y="2356318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2" name="Google Shape;1442;p180"/>
          <p:cNvSpPr txBox="1"/>
          <p:nvPr>
            <p:ph idx="5" type="body"/>
          </p:nvPr>
        </p:nvSpPr>
        <p:spPr>
          <a:xfrm>
            <a:off x="417526" y="3695989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2_텍스트&amp;이미지2단">
  <p:cSld name="14_02_텍스트&amp;이미지2단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8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5" name="Google Shape;1445;p181"/>
          <p:cNvSpPr/>
          <p:nvPr>
            <p:ph idx="2" type="pic"/>
          </p:nvPr>
        </p:nvSpPr>
        <p:spPr>
          <a:xfrm>
            <a:off x="7359516" y="981075"/>
            <a:ext cx="3183626" cy="48958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6" name="Google Shape;1446;p181"/>
          <p:cNvSpPr/>
          <p:nvPr>
            <p:ph idx="3" type="pic"/>
          </p:nvPr>
        </p:nvSpPr>
        <p:spPr>
          <a:xfrm>
            <a:off x="3916370" y="981075"/>
            <a:ext cx="3183626" cy="489584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7" name="Google Shape;1447;p181"/>
          <p:cNvSpPr txBox="1"/>
          <p:nvPr>
            <p:ph idx="4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8" name="Google Shape;1448;p181"/>
          <p:cNvSpPr txBox="1"/>
          <p:nvPr>
            <p:ph idx="5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3_텍스트&amp;이미지2단">
  <p:cSld name="14_03_텍스트&amp;이미지2단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8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1" name="Google Shape;1451;p182"/>
          <p:cNvSpPr/>
          <p:nvPr>
            <p:ph idx="2" type="pic"/>
          </p:nvPr>
        </p:nvSpPr>
        <p:spPr>
          <a:xfrm>
            <a:off x="519854" y="3300538"/>
            <a:ext cx="4869358" cy="25763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2" name="Google Shape;1452;p182"/>
          <p:cNvSpPr/>
          <p:nvPr>
            <p:ph idx="3" type="pic"/>
          </p:nvPr>
        </p:nvSpPr>
        <p:spPr>
          <a:xfrm>
            <a:off x="5665310" y="3300538"/>
            <a:ext cx="4869358" cy="25763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53" name="Google Shape;1453;p182"/>
          <p:cNvSpPr txBox="1"/>
          <p:nvPr>
            <p:ph idx="4" type="body"/>
          </p:nvPr>
        </p:nvSpPr>
        <p:spPr>
          <a:xfrm>
            <a:off x="417525" y="809252"/>
            <a:ext cx="4440914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4" name="Google Shape;1454;p182"/>
          <p:cNvSpPr txBox="1"/>
          <p:nvPr>
            <p:ph idx="5" type="body"/>
          </p:nvPr>
        </p:nvSpPr>
        <p:spPr>
          <a:xfrm>
            <a:off x="417526" y="2148923"/>
            <a:ext cx="4440914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4_텍스트&amp;이미지2단">
  <p:cSld name="14_04_텍스트&amp;이미지2단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8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7" name="Google Shape;1457;p183"/>
          <p:cNvSpPr txBox="1"/>
          <p:nvPr>
            <p:ph idx="2" type="body"/>
          </p:nvPr>
        </p:nvSpPr>
        <p:spPr>
          <a:xfrm>
            <a:off x="522925" y="5285013"/>
            <a:ext cx="4874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8" name="Google Shape;1458;p183"/>
          <p:cNvSpPr txBox="1"/>
          <p:nvPr>
            <p:ph idx="3" type="body"/>
          </p:nvPr>
        </p:nvSpPr>
        <p:spPr>
          <a:xfrm>
            <a:off x="522925" y="5698115"/>
            <a:ext cx="4874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9" name="Google Shape;1459;p183"/>
          <p:cNvSpPr/>
          <p:nvPr>
            <p:ph idx="4" type="pic"/>
          </p:nvPr>
        </p:nvSpPr>
        <p:spPr>
          <a:xfrm>
            <a:off x="522925" y="981075"/>
            <a:ext cx="4874400" cy="40646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0" name="Google Shape;1460;p183"/>
          <p:cNvSpPr/>
          <p:nvPr>
            <p:ph idx="5" type="pic"/>
          </p:nvPr>
        </p:nvSpPr>
        <p:spPr>
          <a:xfrm>
            <a:off x="5659328" y="981075"/>
            <a:ext cx="4874400" cy="406464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1" name="Google Shape;1461;p183"/>
          <p:cNvSpPr txBox="1"/>
          <p:nvPr>
            <p:ph idx="6" type="body"/>
          </p:nvPr>
        </p:nvSpPr>
        <p:spPr>
          <a:xfrm>
            <a:off x="5659328" y="5285013"/>
            <a:ext cx="4874400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2" name="Google Shape;1462;p183"/>
          <p:cNvSpPr txBox="1"/>
          <p:nvPr>
            <p:ph idx="7" type="body"/>
          </p:nvPr>
        </p:nvSpPr>
        <p:spPr>
          <a:xfrm>
            <a:off x="5659328" y="5698115"/>
            <a:ext cx="4874400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5_텍스트&amp;이미지2단">
  <p:cSld name="14_05_텍스트&amp;이미지2단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84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5" name="Google Shape;1465;p184"/>
          <p:cNvSpPr/>
          <p:nvPr>
            <p:ph idx="2" type="pic"/>
          </p:nvPr>
        </p:nvSpPr>
        <p:spPr>
          <a:xfrm>
            <a:off x="522925" y="981075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6" name="Google Shape;1466;p184"/>
          <p:cNvSpPr/>
          <p:nvPr>
            <p:ph idx="3" type="pic"/>
          </p:nvPr>
        </p:nvSpPr>
        <p:spPr>
          <a:xfrm>
            <a:off x="522925" y="3556740"/>
            <a:ext cx="4303675" cy="23201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7" name="Google Shape;1467;p184"/>
          <p:cNvSpPr txBox="1"/>
          <p:nvPr>
            <p:ph idx="4" type="body"/>
          </p:nvPr>
        </p:nvSpPr>
        <p:spPr>
          <a:xfrm>
            <a:off x="4977405" y="2224116"/>
            <a:ext cx="6701960" cy="5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8" name="Google Shape;1468;p184"/>
          <p:cNvSpPr txBox="1"/>
          <p:nvPr>
            <p:ph idx="5" type="body"/>
          </p:nvPr>
        </p:nvSpPr>
        <p:spPr>
          <a:xfrm>
            <a:off x="4977405" y="2969839"/>
            <a:ext cx="6701960" cy="173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6_텍스트&amp;이미지2단">
  <p:cSld name="14_06_텍스트&amp;이미지2단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8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1" name="Google Shape;1471;p185"/>
          <p:cNvSpPr/>
          <p:nvPr>
            <p:ph idx="2" type="pic"/>
          </p:nvPr>
        </p:nvSpPr>
        <p:spPr>
          <a:xfrm>
            <a:off x="519748" y="981075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2" name="Google Shape;1472;p185"/>
          <p:cNvSpPr/>
          <p:nvPr>
            <p:ph idx="3" type="pic"/>
          </p:nvPr>
        </p:nvSpPr>
        <p:spPr>
          <a:xfrm>
            <a:off x="5659328" y="981075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3" name="Google Shape;1473;p185"/>
          <p:cNvSpPr txBox="1"/>
          <p:nvPr>
            <p:ph idx="4" type="body"/>
          </p:nvPr>
        </p:nvSpPr>
        <p:spPr>
          <a:xfrm>
            <a:off x="453736" y="3735826"/>
            <a:ext cx="10079992" cy="57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4" name="Google Shape;1474;p185"/>
          <p:cNvSpPr txBox="1"/>
          <p:nvPr>
            <p:ph idx="5" type="body"/>
          </p:nvPr>
        </p:nvSpPr>
        <p:spPr>
          <a:xfrm>
            <a:off x="453736" y="4481549"/>
            <a:ext cx="10079992" cy="173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55600" lvl="0" marL="45720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7_텍스트&amp;이미지2단">
  <p:cSld name="14_07_텍스트&amp;이미지2단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8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7" name="Google Shape;1477;p186"/>
          <p:cNvSpPr/>
          <p:nvPr>
            <p:ph idx="2" type="pic"/>
          </p:nvPr>
        </p:nvSpPr>
        <p:spPr>
          <a:xfrm>
            <a:off x="522925" y="1659074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8" name="Google Shape;1478;p186"/>
          <p:cNvSpPr/>
          <p:nvPr>
            <p:ph idx="3" type="pic"/>
          </p:nvPr>
        </p:nvSpPr>
        <p:spPr>
          <a:xfrm>
            <a:off x="5659328" y="1659074"/>
            <a:ext cx="4874400" cy="258839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79" name="Google Shape;1479;p186"/>
          <p:cNvSpPr txBox="1"/>
          <p:nvPr>
            <p:ph idx="4" type="body"/>
          </p:nvPr>
        </p:nvSpPr>
        <p:spPr>
          <a:xfrm>
            <a:off x="506053" y="4433416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0" name="Google Shape;1480;p186"/>
          <p:cNvSpPr txBox="1"/>
          <p:nvPr>
            <p:ph idx="5" type="body"/>
          </p:nvPr>
        </p:nvSpPr>
        <p:spPr>
          <a:xfrm>
            <a:off x="506053" y="4824484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1" name="Google Shape;1481;p186"/>
          <p:cNvSpPr txBox="1"/>
          <p:nvPr>
            <p:ph idx="6" type="body"/>
          </p:nvPr>
        </p:nvSpPr>
        <p:spPr>
          <a:xfrm>
            <a:off x="506053" y="5397361"/>
            <a:ext cx="4891272" cy="6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2" name="Google Shape;1482;p186"/>
          <p:cNvCxnSpPr/>
          <p:nvPr/>
        </p:nvCxnSpPr>
        <p:spPr>
          <a:xfrm>
            <a:off x="537093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3" name="Google Shape;1483;p186"/>
          <p:cNvSpPr txBox="1"/>
          <p:nvPr>
            <p:ph idx="7" type="body"/>
          </p:nvPr>
        </p:nvSpPr>
        <p:spPr>
          <a:xfrm>
            <a:off x="5642456" y="4433416"/>
            <a:ext cx="4891272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4" name="Google Shape;1484;p186"/>
          <p:cNvSpPr txBox="1"/>
          <p:nvPr>
            <p:ph idx="8" type="body"/>
          </p:nvPr>
        </p:nvSpPr>
        <p:spPr>
          <a:xfrm>
            <a:off x="5642456" y="4824484"/>
            <a:ext cx="4891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5" name="Google Shape;1485;p186"/>
          <p:cNvSpPr txBox="1"/>
          <p:nvPr>
            <p:ph idx="9" type="body"/>
          </p:nvPr>
        </p:nvSpPr>
        <p:spPr>
          <a:xfrm>
            <a:off x="5642456" y="5397361"/>
            <a:ext cx="4891272" cy="68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6" name="Google Shape;1486;p186"/>
          <p:cNvCxnSpPr/>
          <p:nvPr/>
        </p:nvCxnSpPr>
        <p:spPr>
          <a:xfrm>
            <a:off x="5660561" y="5233012"/>
            <a:ext cx="48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7" name="Google Shape;1487;p186"/>
          <p:cNvSpPr txBox="1"/>
          <p:nvPr>
            <p:ph idx="13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_01_가이드 내지1">
  <p:cSld name="00_01_가이드 내지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203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03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7" name="Google Shape;377;p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08_텍스트&amp;이미지2단">
  <p:cSld name="14_08_텍스트&amp;이미지2단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87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0" name="Google Shape;1490;p187"/>
          <p:cNvSpPr/>
          <p:nvPr>
            <p:ph idx="2" type="body"/>
          </p:nvPr>
        </p:nvSpPr>
        <p:spPr>
          <a:xfrm>
            <a:off x="505310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1" name="Google Shape;1491;p187"/>
          <p:cNvSpPr txBox="1"/>
          <p:nvPr>
            <p:ph idx="3" type="body"/>
          </p:nvPr>
        </p:nvSpPr>
        <p:spPr>
          <a:xfrm>
            <a:off x="644634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2" name="Google Shape;1492;p187"/>
          <p:cNvSpPr/>
          <p:nvPr>
            <p:ph idx="4" type="body"/>
          </p:nvPr>
        </p:nvSpPr>
        <p:spPr>
          <a:xfrm>
            <a:off x="308548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3" name="Google Shape;1493;p187"/>
          <p:cNvSpPr/>
          <p:nvPr>
            <p:ph idx="5" type="body"/>
          </p:nvPr>
        </p:nvSpPr>
        <p:spPr>
          <a:xfrm>
            <a:off x="566706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4" name="Google Shape;1494;p187"/>
          <p:cNvSpPr/>
          <p:nvPr>
            <p:ph idx="6" type="body"/>
          </p:nvPr>
        </p:nvSpPr>
        <p:spPr>
          <a:xfrm>
            <a:off x="8248641" y="1652616"/>
            <a:ext cx="2292973" cy="448575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22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5" name="Google Shape;1495;p187"/>
          <p:cNvSpPr/>
          <p:nvPr>
            <p:ph idx="7" type="pic"/>
          </p:nvPr>
        </p:nvSpPr>
        <p:spPr>
          <a:xfrm>
            <a:off x="522925" y="3464850"/>
            <a:ext cx="4874400" cy="24120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6" name="Google Shape;1496;p187"/>
          <p:cNvSpPr/>
          <p:nvPr>
            <p:ph idx="8" type="pic"/>
          </p:nvPr>
        </p:nvSpPr>
        <p:spPr>
          <a:xfrm>
            <a:off x="5659328" y="3464850"/>
            <a:ext cx="4874400" cy="241207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97" name="Google Shape;1497;p187"/>
          <p:cNvSpPr txBox="1"/>
          <p:nvPr>
            <p:ph idx="9" type="body"/>
          </p:nvPr>
        </p:nvSpPr>
        <p:spPr>
          <a:xfrm>
            <a:off x="322480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8" name="Google Shape;1498;p187"/>
          <p:cNvSpPr txBox="1"/>
          <p:nvPr>
            <p:ph idx="13" type="body"/>
          </p:nvPr>
        </p:nvSpPr>
        <p:spPr>
          <a:xfrm>
            <a:off x="580638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9" name="Google Shape;1499;p187"/>
          <p:cNvSpPr txBox="1"/>
          <p:nvPr>
            <p:ph idx="14" type="body"/>
          </p:nvPr>
        </p:nvSpPr>
        <p:spPr>
          <a:xfrm>
            <a:off x="8387965" y="2317216"/>
            <a:ext cx="2153649" cy="99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0" name="Google Shape;1500;p187"/>
          <p:cNvSpPr txBox="1"/>
          <p:nvPr>
            <p:ph idx="15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01_텍스트&amp;이미지3단">
  <p:cSld name="15_01_텍스트&amp;이미지3단"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88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3" name="Google Shape;1503;p188"/>
          <p:cNvSpPr/>
          <p:nvPr>
            <p:ph idx="2" type="pic"/>
          </p:nvPr>
        </p:nvSpPr>
        <p:spPr>
          <a:xfrm>
            <a:off x="522925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4" name="Google Shape;1504;p188"/>
          <p:cNvSpPr txBox="1"/>
          <p:nvPr>
            <p:ph idx="3" type="body"/>
          </p:nvPr>
        </p:nvSpPr>
        <p:spPr>
          <a:xfrm>
            <a:off x="447981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5" name="Google Shape;1505;p188"/>
          <p:cNvSpPr txBox="1"/>
          <p:nvPr>
            <p:ph idx="4" type="body"/>
          </p:nvPr>
        </p:nvSpPr>
        <p:spPr>
          <a:xfrm>
            <a:off x="447982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6" name="Google Shape;1506;p188"/>
          <p:cNvSpPr/>
          <p:nvPr>
            <p:ph idx="5" type="pic"/>
          </p:nvPr>
        </p:nvSpPr>
        <p:spPr>
          <a:xfrm>
            <a:off x="3930465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7" name="Google Shape;1507;p188"/>
          <p:cNvSpPr txBox="1"/>
          <p:nvPr>
            <p:ph idx="6" type="body"/>
          </p:nvPr>
        </p:nvSpPr>
        <p:spPr>
          <a:xfrm>
            <a:off x="3855521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8" name="Google Shape;1508;p188"/>
          <p:cNvSpPr/>
          <p:nvPr>
            <p:ph idx="7" type="pic"/>
          </p:nvPr>
        </p:nvSpPr>
        <p:spPr>
          <a:xfrm>
            <a:off x="7347059" y="1659074"/>
            <a:ext cx="3196848" cy="31552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09" name="Google Shape;1509;p188"/>
          <p:cNvSpPr txBox="1"/>
          <p:nvPr>
            <p:ph idx="8" type="body"/>
          </p:nvPr>
        </p:nvSpPr>
        <p:spPr>
          <a:xfrm>
            <a:off x="7272115" y="5013417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0" name="Google Shape;1510;p188"/>
          <p:cNvSpPr txBox="1"/>
          <p:nvPr>
            <p:ph idx="9" type="body"/>
          </p:nvPr>
        </p:nvSpPr>
        <p:spPr>
          <a:xfrm>
            <a:off x="3855522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1" name="Google Shape;1511;p188"/>
          <p:cNvSpPr txBox="1"/>
          <p:nvPr>
            <p:ph idx="13" type="body"/>
          </p:nvPr>
        </p:nvSpPr>
        <p:spPr>
          <a:xfrm>
            <a:off x="7272116" y="5298915"/>
            <a:ext cx="3271791" cy="7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2" name="Google Shape;1512;p188"/>
          <p:cNvSpPr txBox="1"/>
          <p:nvPr>
            <p:ph idx="14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1_텍스트&amp;이미지4단">
  <p:cSld name="16_01_텍스트&amp;이미지4단"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89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5" name="Google Shape;1515;p189"/>
          <p:cNvSpPr/>
          <p:nvPr>
            <p:ph idx="2" type="pic"/>
          </p:nvPr>
        </p:nvSpPr>
        <p:spPr>
          <a:xfrm>
            <a:off x="7359516" y="981076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6" name="Google Shape;1516;p189"/>
          <p:cNvSpPr/>
          <p:nvPr>
            <p:ph idx="3" type="pic"/>
          </p:nvPr>
        </p:nvSpPr>
        <p:spPr>
          <a:xfrm>
            <a:off x="3916370" y="981076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7" name="Google Shape;1517;p189"/>
          <p:cNvSpPr/>
          <p:nvPr>
            <p:ph idx="4" type="pic"/>
          </p:nvPr>
        </p:nvSpPr>
        <p:spPr>
          <a:xfrm>
            <a:off x="7359516" y="3574973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8" name="Google Shape;1518;p189"/>
          <p:cNvSpPr/>
          <p:nvPr>
            <p:ph idx="5" type="pic"/>
          </p:nvPr>
        </p:nvSpPr>
        <p:spPr>
          <a:xfrm>
            <a:off x="3916370" y="3574973"/>
            <a:ext cx="3183626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19" name="Google Shape;1519;p189"/>
          <p:cNvSpPr txBox="1"/>
          <p:nvPr>
            <p:ph idx="6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0" name="Google Shape;1520;p189"/>
          <p:cNvSpPr txBox="1"/>
          <p:nvPr>
            <p:ph idx="7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2_텍스트&amp;이미지4단">
  <p:cSld name="16_02_텍스트&amp;이미지4단"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90"/>
          <p:cNvSpPr/>
          <p:nvPr>
            <p:ph idx="2" type="pic"/>
          </p:nvPr>
        </p:nvSpPr>
        <p:spPr>
          <a:xfrm>
            <a:off x="8244537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3" name="Google Shape;1523;p190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4" name="Google Shape;1524;p190"/>
          <p:cNvSpPr txBox="1"/>
          <p:nvPr>
            <p:ph idx="3" type="body"/>
          </p:nvPr>
        </p:nvSpPr>
        <p:spPr>
          <a:xfrm>
            <a:off x="8244537" y="5443075"/>
            <a:ext cx="2298606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5" name="Google Shape;1525;p190"/>
          <p:cNvSpPr txBox="1"/>
          <p:nvPr>
            <p:ph idx="4" type="body"/>
          </p:nvPr>
        </p:nvSpPr>
        <p:spPr>
          <a:xfrm>
            <a:off x="8244534" y="5705688"/>
            <a:ext cx="2298610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6" name="Google Shape;1526;p190"/>
          <p:cNvSpPr/>
          <p:nvPr>
            <p:ph idx="5" type="pic"/>
          </p:nvPr>
        </p:nvSpPr>
        <p:spPr>
          <a:xfrm>
            <a:off x="566960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27" name="Google Shape;1527;p190"/>
          <p:cNvSpPr txBox="1"/>
          <p:nvPr>
            <p:ph idx="6" type="body"/>
          </p:nvPr>
        </p:nvSpPr>
        <p:spPr>
          <a:xfrm>
            <a:off x="5669603" y="5443075"/>
            <a:ext cx="229060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8" name="Google Shape;1528;p190"/>
          <p:cNvSpPr txBox="1"/>
          <p:nvPr>
            <p:ph idx="7" type="body"/>
          </p:nvPr>
        </p:nvSpPr>
        <p:spPr>
          <a:xfrm>
            <a:off x="5669600" y="5705688"/>
            <a:ext cx="2290606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9" name="Google Shape;1529;p190"/>
          <p:cNvSpPr/>
          <p:nvPr>
            <p:ph idx="8" type="pic"/>
          </p:nvPr>
        </p:nvSpPr>
        <p:spPr>
          <a:xfrm>
            <a:off x="309467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0" name="Google Shape;1530;p190"/>
          <p:cNvSpPr txBox="1"/>
          <p:nvPr>
            <p:ph idx="9" type="body"/>
          </p:nvPr>
        </p:nvSpPr>
        <p:spPr>
          <a:xfrm>
            <a:off x="3094678" y="5443075"/>
            <a:ext cx="2298606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1" name="Google Shape;1531;p190"/>
          <p:cNvSpPr txBox="1"/>
          <p:nvPr>
            <p:ph idx="13" type="body"/>
          </p:nvPr>
        </p:nvSpPr>
        <p:spPr>
          <a:xfrm>
            <a:off x="3094679" y="5705688"/>
            <a:ext cx="2298605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2" name="Google Shape;1532;p190"/>
          <p:cNvSpPr/>
          <p:nvPr>
            <p:ph idx="14" type="pic"/>
          </p:nvPr>
        </p:nvSpPr>
        <p:spPr>
          <a:xfrm>
            <a:off x="519748" y="981076"/>
            <a:ext cx="2298605" cy="428498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3" name="Google Shape;1533;p190"/>
          <p:cNvSpPr txBox="1"/>
          <p:nvPr>
            <p:ph idx="15" type="body"/>
          </p:nvPr>
        </p:nvSpPr>
        <p:spPr>
          <a:xfrm>
            <a:off x="519748" y="5443075"/>
            <a:ext cx="2298605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4" name="Google Shape;1534;p190"/>
          <p:cNvSpPr txBox="1"/>
          <p:nvPr>
            <p:ph idx="16" type="body"/>
          </p:nvPr>
        </p:nvSpPr>
        <p:spPr>
          <a:xfrm>
            <a:off x="519750" y="5705688"/>
            <a:ext cx="22986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3_텍스트&amp;이미지4단">
  <p:cSld name="16_03_텍스트&amp;이미지4단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91"/>
          <p:cNvSpPr/>
          <p:nvPr>
            <p:ph idx="2" type="pic"/>
          </p:nvPr>
        </p:nvSpPr>
        <p:spPr>
          <a:xfrm>
            <a:off x="519748" y="981075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7" name="Google Shape;1537;p191"/>
          <p:cNvSpPr/>
          <p:nvPr>
            <p:ph idx="3" type="pic"/>
          </p:nvPr>
        </p:nvSpPr>
        <p:spPr>
          <a:xfrm>
            <a:off x="5649696" y="981075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38" name="Google Shape;1538;p191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9" name="Google Shape;1539;p191"/>
          <p:cNvSpPr txBox="1"/>
          <p:nvPr>
            <p:ph idx="4" type="body"/>
          </p:nvPr>
        </p:nvSpPr>
        <p:spPr>
          <a:xfrm>
            <a:off x="444804" y="2829308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0" name="Google Shape;1540;p191"/>
          <p:cNvSpPr txBox="1"/>
          <p:nvPr>
            <p:ph idx="5" type="body"/>
          </p:nvPr>
        </p:nvSpPr>
        <p:spPr>
          <a:xfrm>
            <a:off x="444806" y="3100799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1" name="Google Shape;1541;p191"/>
          <p:cNvSpPr txBox="1"/>
          <p:nvPr>
            <p:ph idx="6" type="body"/>
          </p:nvPr>
        </p:nvSpPr>
        <p:spPr>
          <a:xfrm>
            <a:off x="5574752" y="2829308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2" name="Google Shape;1542;p191"/>
          <p:cNvSpPr txBox="1"/>
          <p:nvPr>
            <p:ph idx="7" type="body"/>
          </p:nvPr>
        </p:nvSpPr>
        <p:spPr>
          <a:xfrm>
            <a:off x="5574754" y="3100799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3" name="Google Shape;1543;p191"/>
          <p:cNvSpPr/>
          <p:nvPr>
            <p:ph idx="8" type="pic"/>
          </p:nvPr>
        </p:nvSpPr>
        <p:spPr>
          <a:xfrm>
            <a:off x="519748" y="3573202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4" name="Google Shape;1544;p191"/>
          <p:cNvSpPr/>
          <p:nvPr>
            <p:ph idx="9" type="pic"/>
          </p:nvPr>
        </p:nvSpPr>
        <p:spPr>
          <a:xfrm>
            <a:off x="5649696" y="3573202"/>
            <a:ext cx="4893446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45" name="Google Shape;1545;p191"/>
          <p:cNvSpPr txBox="1"/>
          <p:nvPr>
            <p:ph idx="13" type="body"/>
          </p:nvPr>
        </p:nvSpPr>
        <p:spPr>
          <a:xfrm>
            <a:off x="444804" y="5421435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6" name="Google Shape;1546;p191"/>
          <p:cNvSpPr txBox="1"/>
          <p:nvPr>
            <p:ph idx="14" type="body"/>
          </p:nvPr>
        </p:nvSpPr>
        <p:spPr>
          <a:xfrm>
            <a:off x="444806" y="5692926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7" name="Google Shape;1547;p191"/>
          <p:cNvSpPr txBox="1"/>
          <p:nvPr>
            <p:ph idx="15" type="body"/>
          </p:nvPr>
        </p:nvSpPr>
        <p:spPr>
          <a:xfrm>
            <a:off x="5574752" y="5421435"/>
            <a:ext cx="4968390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8" name="Google Shape;1548;p191"/>
          <p:cNvSpPr txBox="1"/>
          <p:nvPr>
            <p:ph idx="16" type="body"/>
          </p:nvPr>
        </p:nvSpPr>
        <p:spPr>
          <a:xfrm>
            <a:off x="5574754" y="5692926"/>
            <a:ext cx="4968388" cy="31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04_텍스트&amp;이미지4단">
  <p:cSld name="16_04_텍스트&amp;이미지4단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92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1" name="Google Shape;1551;p192"/>
          <p:cNvSpPr/>
          <p:nvPr>
            <p:ph idx="2" type="pic"/>
          </p:nvPr>
        </p:nvSpPr>
        <p:spPr>
          <a:xfrm>
            <a:off x="522925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2" name="Google Shape;1552;p192"/>
          <p:cNvSpPr txBox="1"/>
          <p:nvPr>
            <p:ph idx="3" type="body"/>
          </p:nvPr>
        </p:nvSpPr>
        <p:spPr>
          <a:xfrm>
            <a:off x="464097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3" name="Google Shape;1553;p192"/>
          <p:cNvSpPr txBox="1"/>
          <p:nvPr>
            <p:ph idx="4" type="body"/>
          </p:nvPr>
        </p:nvSpPr>
        <p:spPr>
          <a:xfrm>
            <a:off x="464097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4" name="Google Shape;1554;p192"/>
          <p:cNvSpPr txBox="1"/>
          <p:nvPr>
            <p:ph idx="5" type="body"/>
          </p:nvPr>
        </p:nvSpPr>
        <p:spPr>
          <a:xfrm>
            <a:off x="464097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5" name="Google Shape;1555;p192"/>
          <p:cNvSpPr/>
          <p:nvPr>
            <p:ph idx="6" type="pic"/>
          </p:nvPr>
        </p:nvSpPr>
        <p:spPr>
          <a:xfrm>
            <a:off x="3083820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56" name="Google Shape;1556;p192"/>
          <p:cNvSpPr txBox="1"/>
          <p:nvPr>
            <p:ph idx="7" type="body"/>
          </p:nvPr>
        </p:nvSpPr>
        <p:spPr>
          <a:xfrm>
            <a:off x="3024992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7" name="Google Shape;1557;p192"/>
          <p:cNvSpPr txBox="1"/>
          <p:nvPr>
            <p:ph idx="8" type="body"/>
          </p:nvPr>
        </p:nvSpPr>
        <p:spPr>
          <a:xfrm>
            <a:off x="3024992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8" name="Google Shape;1558;p192"/>
          <p:cNvSpPr txBox="1"/>
          <p:nvPr>
            <p:ph idx="9" type="body"/>
          </p:nvPr>
        </p:nvSpPr>
        <p:spPr>
          <a:xfrm>
            <a:off x="3024992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9" name="Google Shape;1559;p192"/>
          <p:cNvSpPr/>
          <p:nvPr>
            <p:ph idx="13" type="pic"/>
          </p:nvPr>
        </p:nvSpPr>
        <p:spPr>
          <a:xfrm>
            <a:off x="5644715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60" name="Google Shape;1560;p192"/>
          <p:cNvSpPr txBox="1"/>
          <p:nvPr>
            <p:ph idx="14" type="body"/>
          </p:nvPr>
        </p:nvSpPr>
        <p:spPr>
          <a:xfrm>
            <a:off x="5585887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1" name="Google Shape;1561;p192"/>
          <p:cNvSpPr txBox="1"/>
          <p:nvPr>
            <p:ph idx="15" type="body"/>
          </p:nvPr>
        </p:nvSpPr>
        <p:spPr>
          <a:xfrm>
            <a:off x="5585887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2" name="Google Shape;1562;p192"/>
          <p:cNvSpPr txBox="1"/>
          <p:nvPr>
            <p:ph idx="16" type="body"/>
          </p:nvPr>
        </p:nvSpPr>
        <p:spPr>
          <a:xfrm>
            <a:off x="5585887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3" name="Google Shape;1563;p192"/>
          <p:cNvSpPr/>
          <p:nvPr>
            <p:ph idx="17" type="pic"/>
          </p:nvPr>
        </p:nvSpPr>
        <p:spPr>
          <a:xfrm>
            <a:off x="8205609" y="1659074"/>
            <a:ext cx="2337533" cy="23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64" name="Google Shape;1564;p192"/>
          <p:cNvSpPr txBox="1"/>
          <p:nvPr>
            <p:ph idx="18" type="body"/>
          </p:nvPr>
        </p:nvSpPr>
        <p:spPr>
          <a:xfrm>
            <a:off x="8146781" y="4143401"/>
            <a:ext cx="2396361" cy="400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5" name="Google Shape;1565;p192"/>
          <p:cNvSpPr txBox="1"/>
          <p:nvPr>
            <p:ph idx="19" type="body"/>
          </p:nvPr>
        </p:nvSpPr>
        <p:spPr>
          <a:xfrm>
            <a:off x="8146781" y="4644639"/>
            <a:ext cx="2396361" cy="69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3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6" name="Google Shape;1566;p192"/>
          <p:cNvSpPr txBox="1"/>
          <p:nvPr>
            <p:ph idx="20" type="body"/>
          </p:nvPr>
        </p:nvSpPr>
        <p:spPr>
          <a:xfrm>
            <a:off x="8146781" y="5391969"/>
            <a:ext cx="2396361" cy="26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marR="0" rtl="0" algn="l">
              <a:lnSpc>
                <a:spcPct val="144615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7" name="Google Shape;1567;p192"/>
          <p:cNvSpPr/>
          <p:nvPr/>
        </p:nvSpPr>
        <p:spPr>
          <a:xfrm rot="5400000">
            <a:off x="2917099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92"/>
          <p:cNvSpPr/>
          <p:nvPr/>
        </p:nvSpPr>
        <p:spPr>
          <a:xfrm rot="5400000">
            <a:off x="5475328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92"/>
          <p:cNvSpPr/>
          <p:nvPr/>
        </p:nvSpPr>
        <p:spPr>
          <a:xfrm rot="5400000">
            <a:off x="8033557" y="2769894"/>
            <a:ext cx="107414" cy="92598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92"/>
          <p:cNvSpPr txBox="1"/>
          <p:nvPr>
            <p:ph idx="21" type="body"/>
          </p:nvPr>
        </p:nvSpPr>
        <p:spPr>
          <a:xfrm>
            <a:off x="417525" y="835144"/>
            <a:ext cx="5335912" cy="50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1_텍스트&amp;이미지5단~">
  <p:cSld name="17_01_텍스트&amp;이미지5단~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93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3" name="Google Shape;1573;p193"/>
          <p:cNvSpPr/>
          <p:nvPr>
            <p:ph idx="2" type="pic"/>
          </p:nvPr>
        </p:nvSpPr>
        <p:spPr>
          <a:xfrm>
            <a:off x="3925423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4" name="Google Shape;1574;p193"/>
          <p:cNvSpPr/>
          <p:nvPr>
            <p:ph idx="3" type="pic"/>
          </p:nvPr>
        </p:nvSpPr>
        <p:spPr>
          <a:xfrm>
            <a:off x="8479317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5" name="Google Shape;1575;p193"/>
          <p:cNvSpPr/>
          <p:nvPr>
            <p:ph idx="4" type="pic"/>
          </p:nvPr>
        </p:nvSpPr>
        <p:spPr>
          <a:xfrm>
            <a:off x="6198446" y="981076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6" name="Google Shape;1576;p193"/>
          <p:cNvSpPr/>
          <p:nvPr>
            <p:ph idx="5" type="pic"/>
          </p:nvPr>
        </p:nvSpPr>
        <p:spPr>
          <a:xfrm>
            <a:off x="3925423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7" name="Google Shape;1577;p193"/>
          <p:cNvSpPr/>
          <p:nvPr>
            <p:ph idx="6" type="pic"/>
          </p:nvPr>
        </p:nvSpPr>
        <p:spPr>
          <a:xfrm>
            <a:off x="8479317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8" name="Google Shape;1578;p193"/>
          <p:cNvSpPr/>
          <p:nvPr>
            <p:ph idx="7" type="pic"/>
          </p:nvPr>
        </p:nvSpPr>
        <p:spPr>
          <a:xfrm>
            <a:off x="6198446" y="3574972"/>
            <a:ext cx="2063825" cy="23019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79" name="Google Shape;1579;p193"/>
          <p:cNvSpPr txBox="1"/>
          <p:nvPr>
            <p:ph idx="8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0" name="Google Shape;1580;p193"/>
          <p:cNvSpPr txBox="1"/>
          <p:nvPr>
            <p:ph idx="9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2_텍스트&amp;이미지5단~">
  <p:cSld name="17_02_텍스트&amp;이미지5단~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94"/>
          <p:cNvSpPr txBox="1"/>
          <p:nvPr>
            <p:ph idx="1" type="body"/>
          </p:nvPr>
        </p:nvSpPr>
        <p:spPr>
          <a:xfrm>
            <a:off x="444804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3" name="Google Shape;1583;p194"/>
          <p:cNvSpPr txBox="1"/>
          <p:nvPr>
            <p:ph idx="2" type="body"/>
          </p:nvPr>
        </p:nvSpPr>
        <p:spPr>
          <a:xfrm>
            <a:off x="444805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4" name="Google Shape;1584;p194"/>
          <p:cNvSpPr/>
          <p:nvPr>
            <p:ph idx="3" type="pic"/>
          </p:nvPr>
        </p:nvSpPr>
        <p:spPr>
          <a:xfrm>
            <a:off x="519748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5" name="Google Shape;1585;p194"/>
          <p:cNvSpPr/>
          <p:nvPr>
            <p:ph idx="4" type="pic"/>
          </p:nvPr>
        </p:nvSpPr>
        <p:spPr>
          <a:xfrm>
            <a:off x="3925939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6" name="Google Shape;1586;p194"/>
          <p:cNvSpPr/>
          <p:nvPr>
            <p:ph idx="5" type="pic"/>
          </p:nvPr>
        </p:nvSpPr>
        <p:spPr>
          <a:xfrm>
            <a:off x="7346294" y="3573202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87" name="Google Shape;1587;p194"/>
          <p:cNvSpPr txBox="1"/>
          <p:nvPr>
            <p:ph idx="6" type="body"/>
          </p:nvPr>
        </p:nvSpPr>
        <p:spPr>
          <a:xfrm>
            <a:off x="3850995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8" name="Google Shape;1588;p194"/>
          <p:cNvSpPr txBox="1"/>
          <p:nvPr>
            <p:ph idx="7" type="body"/>
          </p:nvPr>
        </p:nvSpPr>
        <p:spPr>
          <a:xfrm>
            <a:off x="3850996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9" name="Google Shape;1589;p194"/>
          <p:cNvSpPr txBox="1"/>
          <p:nvPr>
            <p:ph idx="8" type="body"/>
          </p:nvPr>
        </p:nvSpPr>
        <p:spPr>
          <a:xfrm>
            <a:off x="7271350" y="5421435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0" name="Google Shape;1590;p194"/>
          <p:cNvSpPr txBox="1"/>
          <p:nvPr>
            <p:ph idx="9" type="body"/>
          </p:nvPr>
        </p:nvSpPr>
        <p:spPr>
          <a:xfrm>
            <a:off x="7271351" y="5680299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1" name="Google Shape;1591;p194"/>
          <p:cNvSpPr txBox="1"/>
          <p:nvPr>
            <p:ph idx="13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2" name="Google Shape;1592;p194"/>
          <p:cNvSpPr txBox="1"/>
          <p:nvPr>
            <p:ph idx="14" type="body"/>
          </p:nvPr>
        </p:nvSpPr>
        <p:spPr>
          <a:xfrm>
            <a:off x="444804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3" name="Google Shape;1593;p194"/>
          <p:cNvSpPr txBox="1"/>
          <p:nvPr>
            <p:ph idx="15" type="body"/>
          </p:nvPr>
        </p:nvSpPr>
        <p:spPr>
          <a:xfrm>
            <a:off x="444805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4" name="Google Shape;1594;p194"/>
          <p:cNvSpPr/>
          <p:nvPr>
            <p:ph idx="16" type="pic"/>
          </p:nvPr>
        </p:nvSpPr>
        <p:spPr>
          <a:xfrm>
            <a:off x="519748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5" name="Google Shape;1595;p194"/>
          <p:cNvSpPr/>
          <p:nvPr>
            <p:ph idx="17" type="pic"/>
          </p:nvPr>
        </p:nvSpPr>
        <p:spPr>
          <a:xfrm>
            <a:off x="3925939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6" name="Google Shape;1596;p194"/>
          <p:cNvSpPr/>
          <p:nvPr>
            <p:ph idx="18" type="pic"/>
          </p:nvPr>
        </p:nvSpPr>
        <p:spPr>
          <a:xfrm>
            <a:off x="7346294" y="981075"/>
            <a:ext cx="3196848" cy="1762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597" name="Google Shape;1597;p194"/>
          <p:cNvSpPr txBox="1"/>
          <p:nvPr>
            <p:ph idx="19" type="body"/>
          </p:nvPr>
        </p:nvSpPr>
        <p:spPr>
          <a:xfrm>
            <a:off x="3850995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8" name="Google Shape;1598;p194"/>
          <p:cNvSpPr txBox="1"/>
          <p:nvPr>
            <p:ph idx="20" type="body"/>
          </p:nvPr>
        </p:nvSpPr>
        <p:spPr>
          <a:xfrm>
            <a:off x="3850996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9" name="Google Shape;1599;p194"/>
          <p:cNvSpPr txBox="1"/>
          <p:nvPr>
            <p:ph idx="21" type="body"/>
          </p:nvPr>
        </p:nvSpPr>
        <p:spPr>
          <a:xfrm>
            <a:off x="7271350" y="2829308"/>
            <a:ext cx="327179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0" name="Google Shape;1600;p194"/>
          <p:cNvSpPr txBox="1"/>
          <p:nvPr>
            <p:ph idx="22" type="body"/>
          </p:nvPr>
        </p:nvSpPr>
        <p:spPr>
          <a:xfrm>
            <a:off x="7271351" y="3088172"/>
            <a:ext cx="3271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3_텍스트&amp;이미지5단~">
  <p:cSld name="17_03_텍스트&amp;이미지5단~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95"/>
          <p:cNvSpPr/>
          <p:nvPr>
            <p:ph idx="2" type="pic"/>
          </p:nvPr>
        </p:nvSpPr>
        <p:spPr>
          <a:xfrm>
            <a:off x="8244537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3" name="Google Shape;1603;p195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4" name="Google Shape;1604;p195"/>
          <p:cNvSpPr/>
          <p:nvPr>
            <p:ph idx="3" type="pic"/>
          </p:nvPr>
        </p:nvSpPr>
        <p:spPr>
          <a:xfrm>
            <a:off x="5665684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5" name="Google Shape;1605;p195"/>
          <p:cNvSpPr/>
          <p:nvPr>
            <p:ph idx="4" type="pic"/>
          </p:nvPr>
        </p:nvSpPr>
        <p:spPr>
          <a:xfrm>
            <a:off x="3095737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6" name="Google Shape;1606;p195"/>
          <p:cNvSpPr/>
          <p:nvPr>
            <p:ph idx="5" type="pic"/>
          </p:nvPr>
        </p:nvSpPr>
        <p:spPr>
          <a:xfrm>
            <a:off x="519748" y="98107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07" name="Google Shape;1607;p195"/>
          <p:cNvSpPr txBox="1"/>
          <p:nvPr>
            <p:ph idx="6" type="body"/>
          </p:nvPr>
        </p:nvSpPr>
        <p:spPr>
          <a:xfrm>
            <a:off x="8145379" y="2829308"/>
            <a:ext cx="2397763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8" name="Google Shape;1608;p195"/>
          <p:cNvSpPr txBox="1"/>
          <p:nvPr>
            <p:ph idx="7" type="body"/>
          </p:nvPr>
        </p:nvSpPr>
        <p:spPr>
          <a:xfrm>
            <a:off x="8145375" y="3088172"/>
            <a:ext cx="2397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9" name="Google Shape;1609;p195"/>
          <p:cNvSpPr txBox="1"/>
          <p:nvPr>
            <p:ph idx="8" type="body"/>
          </p:nvPr>
        </p:nvSpPr>
        <p:spPr>
          <a:xfrm>
            <a:off x="5566517" y="2829308"/>
            <a:ext cx="239777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0" name="Google Shape;1610;p195"/>
          <p:cNvSpPr txBox="1"/>
          <p:nvPr>
            <p:ph idx="9" type="body"/>
          </p:nvPr>
        </p:nvSpPr>
        <p:spPr>
          <a:xfrm>
            <a:off x="5566513" y="3088172"/>
            <a:ext cx="23977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1" name="Google Shape;1611;p195"/>
          <p:cNvSpPr txBox="1"/>
          <p:nvPr>
            <p:ph idx="13" type="body"/>
          </p:nvPr>
        </p:nvSpPr>
        <p:spPr>
          <a:xfrm>
            <a:off x="2996583" y="2829308"/>
            <a:ext cx="239775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2" name="Google Shape;1612;p195"/>
          <p:cNvSpPr txBox="1"/>
          <p:nvPr>
            <p:ph idx="14" type="body"/>
          </p:nvPr>
        </p:nvSpPr>
        <p:spPr>
          <a:xfrm>
            <a:off x="2996584" y="3088172"/>
            <a:ext cx="2397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3" name="Google Shape;1613;p195"/>
          <p:cNvSpPr/>
          <p:nvPr>
            <p:ph idx="15" type="pic"/>
          </p:nvPr>
        </p:nvSpPr>
        <p:spPr>
          <a:xfrm>
            <a:off x="8244537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4" name="Google Shape;1614;p195"/>
          <p:cNvSpPr/>
          <p:nvPr>
            <p:ph idx="16" type="pic"/>
          </p:nvPr>
        </p:nvSpPr>
        <p:spPr>
          <a:xfrm>
            <a:off x="5665684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5" name="Google Shape;1615;p195"/>
          <p:cNvSpPr/>
          <p:nvPr>
            <p:ph idx="17" type="pic"/>
          </p:nvPr>
        </p:nvSpPr>
        <p:spPr>
          <a:xfrm>
            <a:off x="3095737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6" name="Google Shape;1616;p195"/>
          <p:cNvSpPr/>
          <p:nvPr>
            <p:ph idx="18" type="pic"/>
          </p:nvPr>
        </p:nvSpPr>
        <p:spPr>
          <a:xfrm>
            <a:off x="519748" y="3579726"/>
            <a:ext cx="2298605" cy="176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17" name="Google Shape;1617;p195"/>
          <p:cNvSpPr txBox="1"/>
          <p:nvPr>
            <p:ph idx="19" type="body"/>
          </p:nvPr>
        </p:nvSpPr>
        <p:spPr>
          <a:xfrm>
            <a:off x="8145379" y="5427958"/>
            <a:ext cx="2397763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8" name="Google Shape;1618;p195"/>
          <p:cNvSpPr txBox="1"/>
          <p:nvPr>
            <p:ph idx="20" type="body"/>
          </p:nvPr>
        </p:nvSpPr>
        <p:spPr>
          <a:xfrm>
            <a:off x="8145375" y="5686822"/>
            <a:ext cx="239776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9" name="Google Shape;1619;p195"/>
          <p:cNvSpPr txBox="1"/>
          <p:nvPr>
            <p:ph idx="21" type="body"/>
          </p:nvPr>
        </p:nvSpPr>
        <p:spPr>
          <a:xfrm>
            <a:off x="5566517" y="5427958"/>
            <a:ext cx="2397772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0" name="Google Shape;1620;p195"/>
          <p:cNvSpPr txBox="1"/>
          <p:nvPr>
            <p:ph idx="22" type="body"/>
          </p:nvPr>
        </p:nvSpPr>
        <p:spPr>
          <a:xfrm>
            <a:off x="5566513" y="5686822"/>
            <a:ext cx="23977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1" name="Google Shape;1621;p195"/>
          <p:cNvSpPr txBox="1"/>
          <p:nvPr>
            <p:ph idx="23" type="body"/>
          </p:nvPr>
        </p:nvSpPr>
        <p:spPr>
          <a:xfrm>
            <a:off x="2996583" y="5427958"/>
            <a:ext cx="239775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2" name="Google Shape;1622;p195"/>
          <p:cNvSpPr txBox="1"/>
          <p:nvPr>
            <p:ph idx="24" type="body"/>
          </p:nvPr>
        </p:nvSpPr>
        <p:spPr>
          <a:xfrm>
            <a:off x="2996584" y="5686822"/>
            <a:ext cx="23977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3" name="Google Shape;1623;p195"/>
          <p:cNvSpPr txBox="1"/>
          <p:nvPr>
            <p:ph idx="25" type="body"/>
          </p:nvPr>
        </p:nvSpPr>
        <p:spPr>
          <a:xfrm>
            <a:off x="444804" y="5421435"/>
            <a:ext cx="237068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4" name="Google Shape;1624;p195"/>
          <p:cNvSpPr txBox="1"/>
          <p:nvPr>
            <p:ph idx="26" type="body"/>
          </p:nvPr>
        </p:nvSpPr>
        <p:spPr>
          <a:xfrm>
            <a:off x="444806" y="5680299"/>
            <a:ext cx="2370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5" name="Google Shape;1625;p195"/>
          <p:cNvSpPr txBox="1"/>
          <p:nvPr>
            <p:ph idx="27" type="body"/>
          </p:nvPr>
        </p:nvSpPr>
        <p:spPr>
          <a:xfrm>
            <a:off x="444804" y="2829308"/>
            <a:ext cx="2370689" cy="291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6" name="Google Shape;1626;p195"/>
          <p:cNvSpPr txBox="1"/>
          <p:nvPr>
            <p:ph idx="28" type="body"/>
          </p:nvPr>
        </p:nvSpPr>
        <p:spPr>
          <a:xfrm>
            <a:off x="444806" y="3088172"/>
            <a:ext cx="23706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04_텍스트&amp;이미지5단~">
  <p:cSld name="17_04_텍스트&amp;이미지5단~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96"/>
          <p:cNvSpPr txBox="1"/>
          <p:nvPr>
            <p:ph idx="1" type="body"/>
          </p:nvPr>
        </p:nvSpPr>
        <p:spPr>
          <a:xfrm>
            <a:off x="417525" y="182918"/>
            <a:ext cx="5335912" cy="260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9" name="Google Shape;1629;p196"/>
          <p:cNvSpPr/>
          <p:nvPr>
            <p:ph idx="2" type="pic"/>
          </p:nvPr>
        </p:nvSpPr>
        <p:spPr>
          <a:xfrm>
            <a:off x="3925423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0" name="Google Shape;1630;p196"/>
          <p:cNvSpPr/>
          <p:nvPr>
            <p:ph idx="3" type="pic"/>
          </p:nvPr>
        </p:nvSpPr>
        <p:spPr>
          <a:xfrm>
            <a:off x="8479317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1" name="Google Shape;1631;p196"/>
          <p:cNvSpPr/>
          <p:nvPr>
            <p:ph idx="4" type="pic"/>
          </p:nvPr>
        </p:nvSpPr>
        <p:spPr>
          <a:xfrm>
            <a:off x="6202370" y="981076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2" name="Google Shape;1632;p196"/>
          <p:cNvSpPr/>
          <p:nvPr>
            <p:ph idx="5" type="pic"/>
          </p:nvPr>
        </p:nvSpPr>
        <p:spPr>
          <a:xfrm>
            <a:off x="3925423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3" name="Google Shape;1633;p196"/>
          <p:cNvSpPr/>
          <p:nvPr>
            <p:ph idx="6" type="pic"/>
          </p:nvPr>
        </p:nvSpPr>
        <p:spPr>
          <a:xfrm>
            <a:off x="8479317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4" name="Google Shape;1634;p196"/>
          <p:cNvSpPr/>
          <p:nvPr>
            <p:ph idx="7" type="pic"/>
          </p:nvPr>
        </p:nvSpPr>
        <p:spPr>
          <a:xfrm>
            <a:off x="6202370" y="2691158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5" name="Google Shape;1635;p196"/>
          <p:cNvSpPr txBox="1"/>
          <p:nvPr>
            <p:ph idx="8" type="body"/>
          </p:nvPr>
        </p:nvSpPr>
        <p:spPr>
          <a:xfrm>
            <a:off x="417525" y="2356318"/>
            <a:ext cx="3337729" cy="1159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66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6" name="Google Shape;1636;p196"/>
          <p:cNvSpPr txBox="1"/>
          <p:nvPr>
            <p:ph idx="9" type="body"/>
          </p:nvPr>
        </p:nvSpPr>
        <p:spPr>
          <a:xfrm>
            <a:off x="417526" y="3695989"/>
            <a:ext cx="3337729" cy="759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marR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7" name="Google Shape;1637;p196"/>
          <p:cNvSpPr/>
          <p:nvPr>
            <p:ph idx="13" type="pic"/>
          </p:nvPr>
        </p:nvSpPr>
        <p:spPr>
          <a:xfrm>
            <a:off x="3925423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8" name="Google Shape;1638;p196"/>
          <p:cNvSpPr/>
          <p:nvPr>
            <p:ph idx="14" type="pic"/>
          </p:nvPr>
        </p:nvSpPr>
        <p:spPr>
          <a:xfrm>
            <a:off x="8479317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639" name="Google Shape;1639;p196"/>
          <p:cNvSpPr/>
          <p:nvPr>
            <p:ph idx="15" type="pic"/>
          </p:nvPr>
        </p:nvSpPr>
        <p:spPr>
          <a:xfrm>
            <a:off x="6202370" y="4401241"/>
            <a:ext cx="2063825" cy="147568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53.xml"/><Relationship Id="rId86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52.xml"/><Relationship Id="rId85" Type="http://schemas.openxmlformats.org/officeDocument/2006/relationships/slideLayout" Target="../slideLayouts/slideLayout96.xml"/><Relationship Id="rId44" Type="http://schemas.openxmlformats.org/officeDocument/2006/relationships/slideLayout" Target="../slideLayouts/slideLayout55.xml"/><Relationship Id="rId88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54.xml"/><Relationship Id="rId87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89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42.xml"/><Relationship Id="rId75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41.xml"/><Relationship Id="rId74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44.xml"/><Relationship Id="rId77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43.xml"/><Relationship Id="rId76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46.xml"/><Relationship Id="rId79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45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68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34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69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95" Type="http://schemas.openxmlformats.org/officeDocument/2006/relationships/theme" Target="../theme/theme1.xml"/><Relationship Id="rId50" Type="http://schemas.openxmlformats.org/officeDocument/2006/relationships/slideLayout" Target="../slideLayouts/slideLayout61.xml"/><Relationship Id="rId94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43.xml"/><Relationship Id="rId84" Type="http://schemas.openxmlformats.org/officeDocument/2006/relationships/slideLayout" Target="../slideLayouts/slideLayout187.xml"/><Relationship Id="rId83" Type="http://schemas.openxmlformats.org/officeDocument/2006/relationships/slideLayout" Target="../slideLayouts/slideLayout186.xml"/><Relationship Id="rId42" Type="http://schemas.openxmlformats.org/officeDocument/2006/relationships/slideLayout" Target="../slideLayouts/slideLayout145.xml"/><Relationship Id="rId86" Type="http://schemas.openxmlformats.org/officeDocument/2006/relationships/slideLayout" Target="../slideLayouts/slideLayout189.xml"/><Relationship Id="rId41" Type="http://schemas.openxmlformats.org/officeDocument/2006/relationships/slideLayout" Target="../slideLayouts/slideLayout144.xml"/><Relationship Id="rId85" Type="http://schemas.openxmlformats.org/officeDocument/2006/relationships/slideLayout" Target="../slideLayouts/slideLayout188.xml"/><Relationship Id="rId44" Type="http://schemas.openxmlformats.org/officeDocument/2006/relationships/slideLayout" Target="../slideLayouts/slideLayout147.xml"/><Relationship Id="rId88" Type="http://schemas.openxmlformats.org/officeDocument/2006/relationships/slideLayout" Target="../slideLayouts/slideLayout191.xml"/><Relationship Id="rId43" Type="http://schemas.openxmlformats.org/officeDocument/2006/relationships/slideLayout" Target="../slideLayouts/slideLayout146.xml"/><Relationship Id="rId87" Type="http://schemas.openxmlformats.org/officeDocument/2006/relationships/slideLayout" Target="../slideLayouts/slideLayout190.xml"/><Relationship Id="rId46" Type="http://schemas.openxmlformats.org/officeDocument/2006/relationships/slideLayout" Target="../slideLayouts/slideLayout149.xml"/><Relationship Id="rId45" Type="http://schemas.openxmlformats.org/officeDocument/2006/relationships/slideLayout" Target="../slideLayouts/slideLayout148.xml"/><Relationship Id="rId89" Type="http://schemas.openxmlformats.org/officeDocument/2006/relationships/slideLayout" Target="../slideLayouts/slideLayout192.xml"/><Relationship Id="rId80" Type="http://schemas.openxmlformats.org/officeDocument/2006/relationships/slideLayout" Target="../slideLayouts/slideLayout183.xml"/><Relationship Id="rId82" Type="http://schemas.openxmlformats.org/officeDocument/2006/relationships/slideLayout" Target="../slideLayouts/slideLayout185.xml"/><Relationship Id="rId81" Type="http://schemas.openxmlformats.org/officeDocument/2006/relationships/slideLayout" Target="../slideLayouts/slideLayout184.xml"/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51.xml"/><Relationship Id="rId47" Type="http://schemas.openxmlformats.org/officeDocument/2006/relationships/slideLayout" Target="../slideLayouts/slideLayout150.xml"/><Relationship Id="rId49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Relationship Id="rId73" Type="http://schemas.openxmlformats.org/officeDocument/2006/relationships/slideLayout" Target="../slideLayouts/slideLayout176.xml"/><Relationship Id="rId72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34.xml"/><Relationship Id="rId75" Type="http://schemas.openxmlformats.org/officeDocument/2006/relationships/slideLayout" Target="../slideLayouts/slideLayout178.xml"/><Relationship Id="rId30" Type="http://schemas.openxmlformats.org/officeDocument/2006/relationships/slideLayout" Target="../slideLayouts/slideLayout133.xml"/><Relationship Id="rId74" Type="http://schemas.openxmlformats.org/officeDocument/2006/relationships/slideLayout" Target="../slideLayouts/slideLayout177.xml"/><Relationship Id="rId33" Type="http://schemas.openxmlformats.org/officeDocument/2006/relationships/slideLayout" Target="../slideLayouts/slideLayout136.xml"/><Relationship Id="rId77" Type="http://schemas.openxmlformats.org/officeDocument/2006/relationships/slideLayout" Target="../slideLayouts/slideLayout180.xml"/><Relationship Id="rId32" Type="http://schemas.openxmlformats.org/officeDocument/2006/relationships/slideLayout" Target="../slideLayouts/slideLayout135.xml"/><Relationship Id="rId76" Type="http://schemas.openxmlformats.org/officeDocument/2006/relationships/slideLayout" Target="../slideLayouts/slideLayout179.xml"/><Relationship Id="rId35" Type="http://schemas.openxmlformats.org/officeDocument/2006/relationships/slideLayout" Target="../slideLayouts/slideLayout138.xml"/><Relationship Id="rId79" Type="http://schemas.openxmlformats.org/officeDocument/2006/relationships/slideLayout" Target="../slideLayouts/slideLayout182.xml"/><Relationship Id="rId34" Type="http://schemas.openxmlformats.org/officeDocument/2006/relationships/slideLayout" Target="../slideLayouts/slideLayout137.xml"/><Relationship Id="rId78" Type="http://schemas.openxmlformats.org/officeDocument/2006/relationships/slideLayout" Target="../slideLayouts/slideLayout181.xml"/><Relationship Id="rId71" Type="http://schemas.openxmlformats.org/officeDocument/2006/relationships/slideLayout" Target="../slideLayouts/slideLayout174.xml"/><Relationship Id="rId70" Type="http://schemas.openxmlformats.org/officeDocument/2006/relationships/slideLayout" Target="../slideLayouts/slideLayout173.xml"/><Relationship Id="rId37" Type="http://schemas.openxmlformats.org/officeDocument/2006/relationships/slideLayout" Target="../slideLayouts/slideLayout140.xml"/><Relationship Id="rId36" Type="http://schemas.openxmlformats.org/officeDocument/2006/relationships/slideLayout" Target="../slideLayouts/slideLayout139.xml"/><Relationship Id="rId39" Type="http://schemas.openxmlformats.org/officeDocument/2006/relationships/slideLayout" Target="../slideLayouts/slideLayout142.xml"/><Relationship Id="rId38" Type="http://schemas.openxmlformats.org/officeDocument/2006/relationships/slideLayout" Target="../slideLayouts/slideLayout141.xml"/><Relationship Id="rId62" Type="http://schemas.openxmlformats.org/officeDocument/2006/relationships/slideLayout" Target="../slideLayouts/slideLayout165.xml"/><Relationship Id="rId61" Type="http://schemas.openxmlformats.org/officeDocument/2006/relationships/slideLayout" Target="../slideLayouts/slideLayout164.xml"/><Relationship Id="rId20" Type="http://schemas.openxmlformats.org/officeDocument/2006/relationships/slideLayout" Target="../slideLayouts/slideLayout123.xml"/><Relationship Id="rId64" Type="http://schemas.openxmlformats.org/officeDocument/2006/relationships/slideLayout" Target="../slideLayouts/slideLayout167.xml"/><Relationship Id="rId63" Type="http://schemas.openxmlformats.org/officeDocument/2006/relationships/slideLayout" Target="../slideLayouts/slideLayout166.xml"/><Relationship Id="rId22" Type="http://schemas.openxmlformats.org/officeDocument/2006/relationships/slideLayout" Target="../slideLayouts/slideLayout125.xml"/><Relationship Id="rId66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24.xml"/><Relationship Id="rId65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27.xml"/><Relationship Id="rId68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26.xml"/><Relationship Id="rId67" Type="http://schemas.openxmlformats.org/officeDocument/2006/relationships/slideLayout" Target="../slideLayouts/slideLayout170.xml"/><Relationship Id="rId60" Type="http://schemas.openxmlformats.org/officeDocument/2006/relationships/slideLayout" Target="../slideLayouts/slideLayout163.xml"/><Relationship Id="rId26" Type="http://schemas.openxmlformats.org/officeDocument/2006/relationships/slideLayout" Target="../slideLayouts/slideLayout129.xml"/><Relationship Id="rId25" Type="http://schemas.openxmlformats.org/officeDocument/2006/relationships/slideLayout" Target="../slideLayouts/slideLayout128.xml"/><Relationship Id="rId69" Type="http://schemas.openxmlformats.org/officeDocument/2006/relationships/slideLayout" Target="../slideLayouts/slideLayout172.xml"/><Relationship Id="rId28" Type="http://schemas.openxmlformats.org/officeDocument/2006/relationships/slideLayout" Target="../slideLayouts/slideLayout131.xml"/><Relationship Id="rId27" Type="http://schemas.openxmlformats.org/officeDocument/2006/relationships/slideLayout" Target="../slideLayouts/slideLayout130.xml"/><Relationship Id="rId29" Type="http://schemas.openxmlformats.org/officeDocument/2006/relationships/slideLayout" Target="../slideLayouts/slideLayout132.xml"/><Relationship Id="rId51" Type="http://schemas.openxmlformats.org/officeDocument/2006/relationships/slideLayout" Target="../slideLayouts/slideLayout154.xml"/><Relationship Id="rId95" Type="http://schemas.openxmlformats.org/officeDocument/2006/relationships/theme" Target="../theme/theme3.xml"/><Relationship Id="rId50" Type="http://schemas.openxmlformats.org/officeDocument/2006/relationships/slideLayout" Target="../slideLayouts/slideLayout153.xml"/><Relationship Id="rId94" Type="http://schemas.openxmlformats.org/officeDocument/2006/relationships/slideLayout" Target="../slideLayouts/slideLayout197.xml"/><Relationship Id="rId53" Type="http://schemas.openxmlformats.org/officeDocument/2006/relationships/slideLayout" Target="../slideLayouts/slideLayout156.xml"/><Relationship Id="rId5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14.xml"/><Relationship Id="rId5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13.xml"/><Relationship Id="rId54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59.xml"/><Relationship Id="rId91" Type="http://schemas.openxmlformats.org/officeDocument/2006/relationships/slideLayout" Target="../slideLayouts/slideLayout194.xml"/><Relationship Id="rId90" Type="http://schemas.openxmlformats.org/officeDocument/2006/relationships/slideLayout" Target="../slideLayouts/slideLayout193.xml"/><Relationship Id="rId93" Type="http://schemas.openxmlformats.org/officeDocument/2006/relationships/slideLayout" Target="../slideLayouts/slideLayout196.xml"/><Relationship Id="rId92" Type="http://schemas.openxmlformats.org/officeDocument/2006/relationships/slideLayout" Target="../slideLayouts/slideLayout195.xml"/><Relationship Id="rId15" Type="http://schemas.openxmlformats.org/officeDocument/2006/relationships/slideLayout" Target="../slideLayouts/slideLayout118.xml"/><Relationship Id="rId5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17.xml"/><Relationship Id="rId58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2.xml"/><Relationship Id="rId18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1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41126" y="3815180"/>
            <a:ext cx="3350873" cy="3042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110"/>
          <p:cNvCxnSpPr/>
          <p:nvPr/>
        </p:nvCxnSpPr>
        <p:spPr>
          <a:xfrm>
            <a:off x="512633" y="50895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10"/>
          <p:cNvCxnSpPr/>
          <p:nvPr/>
        </p:nvCxnSpPr>
        <p:spPr>
          <a:xfrm>
            <a:off x="512633" y="6344080"/>
            <a:ext cx="11166734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01" name="Google Shape;401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5" cy="3701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3097498509c_0_26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0" name="Google Shape;1690;g3097498509c_0_26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41126" y="3815180"/>
            <a:ext cx="3350872" cy="3042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1" name="Google Shape;1691;g3097498509c_0_2614"/>
          <p:cNvCxnSpPr/>
          <p:nvPr/>
        </p:nvCxnSpPr>
        <p:spPr>
          <a:xfrm>
            <a:off x="512633" y="50895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2" name="Google Shape;1692;g3097498509c_0_2614"/>
          <p:cNvCxnSpPr/>
          <p:nvPr/>
        </p:nvCxnSpPr>
        <p:spPr>
          <a:xfrm>
            <a:off x="512633" y="6344080"/>
            <a:ext cx="11166600" cy="0"/>
          </a:xfrm>
          <a:prstGeom prst="straightConnector1">
            <a:avLst/>
          </a:prstGeom>
          <a:noFill/>
          <a:ln cap="flat" cmpd="sng" w="9525">
            <a:solidFill>
              <a:srgbClr val="B3B3B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3" name="Google Shape;1693;g3097498509c_0_26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6271" y="6386235"/>
            <a:ext cx="1205567" cy="3701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  <p:sldLayoutId id="2147483792" r:id="rId39"/>
    <p:sldLayoutId id="2147483793" r:id="rId40"/>
    <p:sldLayoutId id="2147483794" r:id="rId41"/>
    <p:sldLayoutId id="2147483795" r:id="rId42"/>
    <p:sldLayoutId id="2147483796" r:id="rId43"/>
    <p:sldLayoutId id="2147483797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  <p:sldLayoutId id="2147483806" r:id="rId53"/>
    <p:sldLayoutId id="2147483807" r:id="rId54"/>
    <p:sldLayoutId id="2147483808" r:id="rId55"/>
    <p:sldLayoutId id="2147483809" r:id="rId56"/>
    <p:sldLayoutId id="2147483810" r:id="rId57"/>
    <p:sldLayoutId id="2147483811" r:id="rId58"/>
    <p:sldLayoutId id="2147483812" r:id="rId59"/>
    <p:sldLayoutId id="2147483813" r:id="rId60"/>
    <p:sldLayoutId id="2147483814" r:id="rId61"/>
    <p:sldLayoutId id="2147483815" r:id="rId62"/>
    <p:sldLayoutId id="2147483816" r:id="rId63"/>
    <p:sldLayoutId id="2147483817" r:id="rId64"/>
    <p:sldLayoutId id="2147483818" r:id="rId65"/>
    <p:sldLayoutId id="2147483819" r:id="rId66"/>
    <p:sldLayoutId id="2147483820" r:id="rId67"/>
    <p:sldLayoutId id="2147483821" r:id="rId68"/>
    <p:sldLayoutId id="2147483822" r:id="rId69"/>
    <p:sldLayoutId id="2147483823" r:id="rId70"/>
    <p:sldLayoutId id="2147483824" r:id="rId71"/>
    <p:sldLayoutId id="2147483825" r:id="rId72"/>
    <p:sldLayoutId id="2147483826" r:id="rId73"/>
    <p:sldLayoutId id="2147483827" r:id="rId74"/>
    <p:sldLayoutId id="2147483828" r:id="rId75"/>
    <p:sldLayoutId id="2147483829" r:id="rId76"/>
    <p:sldLayoutId id="2147483830" r:id="rId77"/>
    <p:sldLayoutId id="2147483831" r:id="rId78"/>
    <p:sldLayoutId id="2147483832" r:id="rId79"/>
    <p:sldLayoutId id="2147483833" r:id="rId80"/>
    <p:sldLayoutId id="2147483834" r:id="rId81"/>
    <p:sldLayoutId id="2147483835" r:id="rId82"/>
    <p:sldLayoutId id="2147483836" r:id="rId83"/>
    <p:sldLayoutId id="2147483837" r:id="rId84"/>
    <p:sldLayoutId id="2147483838" r:id="rId85"/>
    <p:sldLayoutId id="2147483839" r:id="rId86"/>
    <p:sldLayoutId id="2147483840" r:id="rId87"/>
    <p:sldLayoutId id="2147483841" r:id="rId88"/>
    <p:sldLayoutId id="2147483842" r:id="rId89"/>
    <p:sldLayoutId id="2147483843" r:id="rId90"/>
    <p:sldLayoutId id="2147483844" r:id="rId91"/>
    <p:sldLayoutId id="2147483845" r:id="rId92"/>
    <p:sldLayoutId id="2147483846" r:id="rId93"/>
    <p:sldLayoutId id="2147483847" r:id="rId9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odejs.org/en/downloa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1"/>
          <p:cNvSpPr txBox="1"/>
          <p:nvPr>
            <p:ph idx="1" type="body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ko-KR"/>
              <a:t>Pengenalan </a:t>
            </a:r>
            <a:r>
              <a:rPr lang="ko-KR"/>
              <a:t>Node.js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309c917779b_0_73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9" name="Google Shape;3049;g309c917779b_0_73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Global APIs</a:t>
            </a:r>
            <a:endParaRPr/>
          </a:p>
        </p:txBody>
      </p:sp>
      <p:sp>
        <p:nvSpPr>
          <p:cNvPr id="3050" name="Google Shape;3050;g309c917779b_0_73"/>
          <p:cNvSpPr txBox="1"/>
          <p:nvPr/>
        </p:nvSpPr>
        <p:spPr>
          <a:xfrm>
            <a:off x="863500" y="2502600"/>
            <a:ext cx="78534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Global APIs</a:t>
            </a:r>
            <a:r>
              <a:rPr b="1" lang="ko-KR"/>
              <a:t>, </a:t>
            </a:r>
            <a:r>
              <a:rPr lang="ko-KR"/>
              <a:t>sekumpulan fungsi dan objek yang tersedia secara otomatis dalam </a:t>
            </a:r>
            <a:r>
              <a:rPr b="1" lang="ko-KR"/>
              <a:t>Runtime Environment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Contoh:</a:t>
            </a:r>
            <a:endParaRPr/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-KR"/>
              <a:t>console</a:t>
            </a:r>
            <a:r>
              <a:rPr lang="ko-KR"/>
              <a:t>, digunakan untuk mencetak informasi ke terminal/console</a:t>
            </a:r>
            <a:endParaRPr/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-KR"/>
              <a:t>os.platform(),</a:t>
            </a:r>
            <a:r>
              <a:rPr lang="ko-KR"/>
              <a:t> mengambil informasi sistem operasi ('darwin', 'win32', 'linux')</a:t>
            </a:r>
            <a:endParaRPr/>
          </a:p>
          <a:p>
            <a:pPr indent="-317500" lvl="1" marL="9144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ko-KR"/>
              <a:t>fs.readFile()</a:t>
            </a:r>
            <a:r>
              <a:rPr lang="ko-KR"/>
              <a:t>, membaca isi dari sebuah file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4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g309c917779b_0_90"/>
          <p:cNvSpPr txBox="1"/>
          <p:nvPr>
            <p:ph idx="1" type="body"/>
          </p:nvPr>
        </p:nvSpPr>
        <p:spPr>
          <a:xfrm>
            <a:off x="3428044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</p:txBody>
      </p:sp>
      <p:sp>
        <p:nvSpPr>
          <p:cNvPr id="3056" name="Google Shape;3056;g309c917779b_0_90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ko-KR"/>
              <a:t>Instalasi Node.js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309c917779b_0_95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62" name="Google Shape;3062;g309c917779b_0_95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Instalasi Node.js</a:t>
            </a:r>
            <a:endParaRPr/>
          </a:p>
        </p:txBody>
      </p:sp>
      <p:sp>
        <p:nvSpPr>
          <p:cNvPr id="3063" name="Google Shape;3063;g309c917779b_0_95"/>
          <p:cNvSpPr txBox="1"/>
          <p:nvPr/>
        </p:nvSpPr>
        <p:spPr>
          <a:xfrm>
            <a:off x="863500" y="2502600"/>
            <a:ext cx="78534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Buka halaman </a:t>
            </a:r>
            <a:r>
              <a:rPr b="1" lang="ko-KR" u="sng">
                <a:solidFill>
                  <a:schemeClr val="hlink"/>
                </a:solidFill>
                <a:hlinkClick r:id="rId3"/>
              </a:rPr>
              <a:t>https://nodejs.org/en/download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Bagi pengguna </a:t>
            </a:r>
            <a:r>
              <a:rPr b="1" lang="ko-KR"/>
              <a:t>Mac/Windows, </a:t>
            </a:r>
            <a:r>
              <a:rPr lang="ko-KR"/>
              <a:t>klik tab </a:t>
            </a:r>
            <a:r>
              <a:rPr b="1" lang="ko-KR"/>
              <a:t>Prebuilt Installer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Bagi pengguna </a:t>
            </a:r>
            <a:r>
              <a:rPr b="1" lang="ko-KR"/>
              <a:t>Linux, </a:t>
            </a:r>
            <a:r>
              <a:rPr lang="ko-KR"/>
              <a:t>klik tab </a:t>
            </a:r>
            <a:r>
              <a:rPr b="1" lang="ko-KR"/>
              <a:t>Prebuilt Binaries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Pilih versi NodeJS yang ingin diinstall, disarankan menggunakan versi genap/</a:t>
            </a:r>
            <a:r>
              <a:rPr b="1" lang="ko-KR"/>
              <a:t>LTS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Pilih sistem operasi dan prosesor arsitektur (</a:t>
            </a:r>
            <a:r>
              <a:rPr b="1" lang="ko-KR"/>
              <a:t>x64 </a:t>
            </a:r>
            <a:r>
              <a:rPr lang="ko-KR"/>
              <a:t>atau </a:t>
            </a:r>
            <a:r>
              <a:rPr b="1" lang="ko-KR"/>
              <a:t>ARM64</a:t>
            </a:r>
            <a:r>
              <a:rPr lang="ko-KR"/>
              <a:t>)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Lalu klik </a:t>
            </a:r>
            <a:r>
              <a:rPr b="1" lang="ko-KR"/>
              <a:t>Download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Setelah selesai, jalankan installernya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309c917779b_0_103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69" name="Google Shape;3069;g309c917779b_0_103"/>
          <p:cNvPicPr preferRelativeResize="0"/>
          <p:nvPr/>
        </p:nvPicPr>
        <p:blipFill rotWithShape="1">
          <a:blip r:embed="rId3">
            <a:alphaModFix/>
          </a:blip>
          <a:srcRect b="0" l="13447" r="5396" t="0"/>
          <a:stretch/>
        </p:blipFill>
        <p:spPr>
          <a:xfrm>
            <a:off x="553775" y="785625"/>
            <a:ext cx="9973325" cy="52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309c917779b_0_110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75" name="Google Shape;3075;g309c917779b_0_110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Verifikasi Instalasi</a:t>
            </a:r>
            <a:endParaRPr/>
          </a:p>
        </p:txBody>
      </p:sp>
      <p:sp>
        <p:nvSpPr>
          <p:cNvPr id="3076" name="Google Shape;3076;g309c917779b_0_110"/>
          <p:cNvSpPr txBox="1"/>
          <p:nvPr/>
        </p:nvSpPr>
        <p:spPr>
          <a:xfrm>
            <a:off x="863500" y="2502600"/>
            <a:ext cx="78534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Setelah proses instalasi selesai, buka terminal/command prompt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Lalu ketikan perintah </a:t>
            </a:r>
            <a:r>
              <a:rPr b="1" lang="ko-KR"/>
              <a:t>node </a:t>
            </a:r>
            <a:r>
              <a:rPr b="1" lang="ko-KR"/>
              <a:t>--</a:t>
            </a:r>
            <a:r>
              <a:rPr b="1" lang="ko-KR"/>
              <a:t>version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Apabila muncul versi Node.js, maka Node.js sudah terinstall dan siap dipakai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Contoh:</a:t>
            </a:r>
            <a:endParaRPr/>
          </a:p>
          <a:p>
            <a:pPr indent="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7" name="Google Shape;3077;g309c917779b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63" y="3919125"/>
            <a:ext cx="5991674" cy="1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309c917779b_0_117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83" name="Google Shape;3083;g309c917779b_0_117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Membuka Node.js Console</a:t>
            </a:r>
            <a:endParaRPr/>
          </a:p>
        </p:txBody>
      </p:sp>
      <p:sp>
        <p:nvSpPr>
          <p:cNvPr id="3084" name="Google Shape;3084;g309c917779b_0_117"/>
          <p:cNvSpPr txBox="1"/>
          <p:nvPr/>
        </p:nvSpPr>
        <p:spPr>
          <a:xfrm>
            <a:off x="863500" y="2502600"/>
            <a:ext cx="84732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Buka terminal, lalu ketik perintah </a:t>
            </a:r>
            <a:r>
              <a:rPr b="1" lang="ko-KR"/>
              <a:t>node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Jika sudah muncul pesan </a:t>
            </a:r>
            <a:r>
              <a:rPr b="1" lang="ko-KR"/>
              <a:t>Welcome to Node.js vXX.XX.X. </a:t>
            </a:r>
            <a:r>
              <a:rPr lang="ko-KR"/>
              <a:t>maka Node.js </a:t>
            </a:r>
            <a:r>
              <a:rPr lang="ko-KR"/>
              <a:t>console </a:t>
            </a:r>
            <a:r>
              <a:rPr lang="ko-KR"/>
              <a:t>siap dipakai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Contoh:</a:t>
            </a:r>
            <a:endParaRPr/>
          </a:p>
          <a:p>
            <a:pPr indent="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5" name="Google Shape;3085;g309c917779b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500" y="3499800"/>
            <a:ext cx="5945600" cy="1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30b1ef89943_0_0"/>
          <p:cNvSpPr txBox="1"/>
          <p:nvPr>
            <p:ph idx="1" type="body"/>
          </p:nvPr>
        </p:nvSpPr>
        <p:spPr>
          <a:xfrm>
            <a:off x="3428044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</p:txBody>
      </p:sp>
      <p:sp>
        <p:nvSpPr>
          <p:cNvPr id="3091" name="Google Shape;3091;g30b1ef89943_0_0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ko-KR"/>
              <a:t>Mari kita coba…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5" name="Shape 3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g30b2b534a97_0_0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97" name="Google Shape;3097;g30b2b534a97_0_0"/>
          <p:cNvSpPr/>
          <p:nvPr>
            <p:ph idx="2" type="body"/>
          </p:nvPr>
        </p:nvSpPr>
        <p:spPr>
          <a:xfrm>
            <a:off x="1664316" y="1639598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Node.js adalah sebuah runtime environment JavaScript untuk mengeksekusi kode JavaScript diluar browser</a:t>
            </a:r>
            <a:endParaRPr/>
          </a:p>
        </p:txBody>
      </p:sp>
      <p:sp>
        <p:nvSpPr>
          <p:cNvPr id="3098" name="Google Shape;3098;g30b2b534a97_0_0"/>
          <p:cNvSpPr/>
          <p:nvPr>
            <p:ph idx="3" type="body"/>
          </p:nvPr>
        </p:nvSpPr>
        <p:spPr>
          <a:xfrm>
            <a:off x="1664316" y="2541035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Node.js menggunakan konsep Non-Blocking I/O yang memungkinkan pemrosesan yang lebih cepat</a:t>
            </a:r>
            <a:endParaRPr/>
          </a:p>
        </p:txBody>
      </p:sp>
      <p:sp>
        <p:nvSpPr>
          <p:cNvPr id="3099" name="Google Shape;3099;g30b2b534a97_0_0"/>
          <p:cNvSpPr/>
          <p:nvPr>
            <p:ph idx="4" type="body"/>
          </p:nvPr>
        </p:nvSpPr>
        <p:spPr>
          <a:xfrm>
            <a:off x="1664316" y="3442472"/>
            <a:ext cx="8881500" cy="64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/>
              <a:t>Node.js menggunakan V8 Engine sebagai JavaScript Engine, dan memiliki Event Queue, Event Loop dan Worker untuk mengimplementasikan konsep Non-Blocking I/O</a:t>
            </a:r>
            <a:endParaRPr/>
          </a:p>
        </p:txBody>
      </p:sp>
      <p:sp>
        <p:nvSpPr>
          <p:cNvPr id="3100" name="Google Shape;3100;g30b2b534a97_0_0"/>
          <p:cNvSpPr txBox="1"/>
          <p:nvPr>
            <p:ph idx="7" type="body"/>
          </p:nvPr>
        </p:nvSpPr>
        <p:spPr>
          <a:xfrm>
            <a:off x="417525" y="835144"/>
            <a:ext cx="5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Kesimpulan</a:t>
            </a:r>
            <a:endParaRPr/>
          </a:p>
        </p:txBody>
      </p:sp>
      <p:sp>
        <p:nvSpPr>
          <p:cNvPr id="3101" name="Google Shape;3101;g30b2b534a97_0_0"/>
          <p:cNvSpPr/>
          <p:nvPr/>
        </p:nvSpPr>
        <p:spPr>
          <a:xfrm>
            <a:off x="348225" y="4258225"/>
            <a:ext cx="1204500" cy="1897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5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309c917779b_0_125"/>
          <p:cNvSpPr txBox="1"/>
          <p:nvPr>
            <p:ph idx="1" type="body"/>
          </p:nvPr>
        </p:nvSpPr>
        <p:spPr>
          <a:xfrm>
            <a:off x="3428044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ko-KR"/>
              <a:t>PART</a:t>
            </a:r>
            <a:endParaRPr/>
          </a:p>
        </p:txBody>
      </p:sp>
      <p:sp>
        <p:nvSpPr>
          <p:cNvPr id="3107" name="Google Shape;3107;g309c917779b_0_125"/>
          <p:cNvSpPr txBox="1"/>
          <p:nvPr>
            <p:ph idx="2" type="body"/>
          </p:nvPr>
        </p:nvSpPr>
        <p:spPr>
          <a:xfrm>
            <a:off x="1631273" y="2612820"/>
            <a:ext cx="89295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86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Arial"/>
              <a:buNone/>
            </a:pPr>
            <a:r>
              <a:rPr lang="ko-KR"/>
              <a:t>Terima Kasih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g309c917779b_0_0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13" name="Google Shape;3113;g309c917779b_0_0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Non-Blocking I/O</a:t>
            </a:r>
            <a:endParaRPr/>
          </a:p>
        </p:txBody>
      </p:sp>
      <p:sp>
        <p:nvSpPr>
          <p:cNvPr id="3114" name="Google Shape;3114;g309c917779b_0_0"/>
          <p:cNvSpPr txBox="1"/>
          <p:nvPr/>
        </p:nvSpPr>
        <p:spPr>
          <a:xfrm>
            <a:off x="882000" y="2502600"/>
            <a:ext cx="78534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Blocking</a:t>
            </a:r>
            <a:r>
              <a:rPr lang="ko-KR"/>
              <a:t>,</a:t>
            </a:r>
            <a:r>
              <a:rPr b="1" lang="ko-KR"/>
              <a:t> </a:t>
            </a:r>
            <a:r>
              <a:rPr lang="ko-KR"/>
              <a:t>ketika suatu tugas menghalangi atau menghentikan tugas lain untuk berjalan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I/O</a:t>
            </a:r>
            <a:r>
              <a:rPr lang="ko-KR"/>
              <a:t>, proses membaca atau menulis ke sumber eksternal (file, database, network,dll) dan bersifat </a:t>
            </a:r>
            <a:r>
              <a:rPr b="1" lang="ko-KR"/>
              <a:t>blocking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Non-Blocking I/O</a:t>
            </a:r>
            <a:r>
              <a:rPr b="1" lang="ko-KR"/>
              <a:t> </a:t>
            </a:r>
            <a:r>
              <a:rPr lang="ko-KR"/>
              <a:t>artinya saat proses I/O program tidak menunggu hingga selesai, tapi melanjutkan tugas lain. Ketika proses I/O selesai, program diberi tahu dan bisa memproses hasilnya.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3097498509c_0_2606"/>
          <p:cNvSpPr txBox="1"/>
          <p:nvPr>
            <p:ph idx="1" type="body"/>
          </p:nvPr>
        </p:nvSpPr>
        <p:spPr>
          <a:xfrm>
            <a:off x="417525" y="182918"/>
            <a:ext cx="533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</p:txBody>
      </p:sp>
      <p:sp>
        <p:nvSpPr>
          <p:cNvPr id="2990" name="Google Shape;2990;g3097498509c_0_2606"/>
          <p:cNvSpPr txBox="1"/>
          <p:nvPr>
            <p:ph idx="2" type="body"/>
          </p:nvPr>
        </p:nvSpPr>
        <p:spPr>
          <a:xfrm>
            <a:off x="801123" y="1732953"/>
            <a:ext cx="9351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Apa itu Node.js ?</a:t>
            </a:r>
            <a:endParaRPr/>
          </a:p>
        </p:txBody>
      </p:sp>
      <p:sp>
        <p:nvSpPr>
          <p:cNvPr id="2991" name="Google Shape;2991;g3097498509c_0_2606"/>
          <p:cNvSpPr txBox="1"/>
          <p:nvPr/>
        </p:nvSpPr>
        <p:spPr>
          <a:xfrm>
            <a:off x="801125" y="2500014"/>
            <a:ext cx="91698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Node.js bukanlah bahasa pemrograman ataupun framework.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Node.js adalah </a:t>
            </a:r>
            <a:r>
              <a:rPr b="1" lang="ko-KR">
                <a:solidFill>
                  <a:schemeClr val="dk1"/>
                </a:solidFill>
              </a:rPr>
              <a:t>Runtime JavaScript</a:t>
            </a:r>
            <a:r>
              <a:rPr lang="ko-KR">
                <a:solidFill>
                  <a:schemeClr val="dk1"/>
                </a:solidFill>
              </a:rPr>
              <a:t>, dikembangkan oleh </a:t>
            </a:r>
            <a:r>
              <a:rPr b="1" lang="ko-KR">
                <a:solidFill>
                  <a:schemeClr val="dk1"/>
                </a:solidFill>
              </a:rPr>
              <a:t>Ryan Dahl</a:t>
            </a:r>
            <a:r>
              <a:rPr lang="ko-KR">
                <a:solidFill>
                  <a:schemeClr val="dk1"/>
                </a:solidFill>
              </a:rPr>
              <a:t> pada tahun 2009. NodeJS membuat JavaScript </a:t>
            </a:r>
            <a:r>
              <a:rPr b="1" lang="ko-KR">
                <a:solidFill>
                  <a:schemeClr val="dk1"/>
                </a:solidFill>
              </a:rPr>
              <a:t>dapat dijalankan diluar environment browser</a:t>
            </a:r>
            <a:r>
              <a:rPr lang="ko-K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Node.js didesain dengan konsep </a:t>
            </a:r>
            <a:r>
              <a:rPr b="1" lang="ko-KR">
                <a:solidFill>
                  <a:schemeClr val="dk1"/>
                </a:solidFill>
              </a:rPr>
              <a:t>Non-Blocking I/O Architecture</a:t>
            </a:r>
            <a:r>
              <a:rPr lang="ko-K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g309c917779b_0_9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97" name="Google Shape;2997;g309c917779b_0_9"/>
          <p:cNvSpPr txBox="1"/>
          <p:nvPr>
            <p:ph idx="2" type="body"/>
          </p:nvPr>
        </p:nvSpPr>
        <p:spPr>
          <a:xfrm>
            <a:off x="801125" y="16567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Traditional vs Non-Blocking I/O</a:t>
            </a:r>
            <a:endParaRPr/>
          </a:p>
        </p:txBody>
      </p:sp>
      <p:pic>
        <p:nvPicPr>
          <p:cNvPr id="2998" name="Google Shape;2998;g309c917779b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25" y="2202025"/>
            <a:ext cx="6159452" cy="311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9" name="Google Shape;2999;g309c917779b_0_9"/>
          <p:cNvSpPr txBox="1"/>
          <p:nvPr/>
        </p:nvSpPr>
        <p:spPr>
          <a:xfrm>
            <a:off x="6872250" y="2120050"/>
            <a:ext cx="3432000" cy="19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I/O</a:t>
            </a:r>
            <a:r>
              <a:rPr lang="ko-KR"/>
              <a:t>, membaca/menulis data ke sumber eksternal (file, database, network, dll)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Computing</a:t>
            </a:r>
            <a:r>
              <a:rPr lang="ko-KR"/>
              <a:t>, proses komputasi oleh CPU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3097498509c_0_3906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05" name="Google Shape;3005;g3097498509c_0_39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50" y="872400"/>
            <a:ext cx="8802051" cy="51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309c917779b_0_27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1" name="Google Shape;3011;g309c917779b_0_27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Memory dan Garbage Collector</a:t>
            </a:r>
            <a:endParaRPr/>
          </a:p>
        </p:txBody>
      </p:sp>
      <p:pic>
        <p:nvPicPr>
          <p:cNvPr id="3012" name="Google Shape;3012;g309c917779b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75" y="2297250"/>
            <a:ext cx="3731924" cy="36473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3" name="Google Shape;3013;g309c917779b_0_27"/>
          <p:cNvSpPr txBox="1"/>
          <p:nvPr/>
        </p:nvSpPr>
        <p:spPr>
          <a:xfrm>
            <a:off x="4486100" y="2373450"/>
            <a:ext cx="5942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Memory </a:t>
            </a:r>
            <a:r>
              <a:rPr lang="ko-KR"/>
              <a:t>dapat diibaratkan sebagai sebuah loker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Ketika kita memesan sebuah loker, kita akan menerima kunci untuk membuka loker tersebut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Hanya pemegang kunci yang dapat membuka, menyimpan barang dan mengunci loker tersebut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Ketika kita selesai menggunakan loker kita harus mengembalikan kunci ke petugas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Petugas akan berkeliling mengecek dan membersihkan loker agar dapat dipakai oleh orang lain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>
                <a:solidFill>
                  <a:schemeClr val="dk1"/>
                </a:solidFill>
              </a:rPr>
              <a:t>Bagaimana jika petugas tidak membersihkan loker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309c917779b_0_20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9" name="Google Shape;3019;g309c917779b_0_20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Memor</a:t>
            </a:r>
            <a:r>
              <a:rPr lang="ko-KR"/>
              <a:t>y</a:t>
            </a:r>
            <a:r>
              <a:rPr lang="ko-KR"/>
              <a:t> dan Garbage Collector</a:t>
            </a:r>
            <a:endParaRPr/>
          </a:p>
        </p:txBody>
      </p:sp>
      <p:sp>
        <p:nvSpPr>
          <p:cNvPr id="3020" name="Google Shape;3020;g309c917779b_0_20"/>
          <p:cNvSpPr txBox="1"/>
          <p:nvPr/>
        </p:nvSpPr>
        <p:spPr>
          <a:xfrm>
            <a:off x="882000" y="2502600"/>
            <a:ext cx="78534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Memor</a:t>
            </a:r>
            <a:r>
              <a:rPr b="1" lang="ko-KR"/>
              <a:t>y</a:t>
            </a:r>
            <a:r>
              <a:rPr b="1" lang="ko-KR"/>
              <a:t> (RAM)</a:t>
            </a:r>
            <a:r>
              <a:rPr lang="ko-KR"/>
              <a:t> digunakan untuk menyimpan data selama program berjalan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Memory</a:t>
            </a:r>
            <a:r>
              <a:rPr lang="ko-KR"/>
              <a:t> perlu dipesan dulu sebelum bisa menyimpan data, ini disebut dengan </a:t>
            </a:r>
            <a:r>
              <a:rPr b="1" lang="ko-KR"/>
              <a:t>Alokasi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Memory </a:t>
            </a:r>
            <a:r>
              <a:rPr lang="ko-KR"/>
              <a:t>yang sudah tidak dipakai, akan dibersihkan oleh </a:t>
            </a:r>
            <a:r>
              <a:rPr b="1" lang="ko-KR"/>
              <a:t>Garbage Collector</a:t>
            </a:r>
            <a:endParaRPr b="1"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Memory </a:t>
            </a:r>
            <a:r>
              <a:rPr lang="ko-KR"/>
              <a:t>yang sudah dibersihkan, dapat dipesan lagi oleh proses/program lain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Dengan begitu, </a:t>
            </a:r>
            <a:r>
              <a:rPr b="1" lang="ko-KR"/>
              <a:t>memory </a:t>
            </a:r>
            <a:r>
              <a:rPr lang="ko-KR"/>
              <a:t>dapat digunakan lebih efisien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309c917779b_0_42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26" name="Google Shape;3026;g309c917779b_0_42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Event Queue, Event Loop &amp; Worker</a:t>
            </a:r>
            <a:endParaRPr/>
          </a:p>
        </p:txBody>
      </p:sp>
      <p:sp>
        <p:nvSpPr>
          <p:cNvPr id="3027" name="Google Shape;3027;g309c917779b_0_42"/>
          <p:cNvSpPr txBox="1"/>
          <p:nvPr/>
        </p:nvSpPr>
        <p:spPr>
          <a:xfrm>
            <a:off x="4486100" y="2373450"/>
            <a:ext cx="59421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Event Queue</a:t>
            </a:r>
            <a:r>
              <a:rPr b="1" lang="ko-KR"/>
              <a:t> </a:t>
            </a:r>
            <a:r>
              <a:rPr lang="ko-KR"/>
              <a:t>dapat diibaratkan sebagai daftar pesanan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Setiap ada pelanggan yang memesan, pesanan itu akan masuk ke daftar pesanan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Event Loop</a:t>
            </a:r>
            <a:r>
              <a:rPr lang="ko-KR"/>
              <a:t> adalah pelayan yang terus menerus mengecek daftar pesanan, dan mengerjakan pesanan yang bisa dikerjakan langsung (seperti mengambil minuman)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Worker </a:t>
            </a:r>
            <a:r>
              <a:rPr lang="ko-KR"/>
              <a:t>adalah koki yang ditugaskan untuk mengerjakan pesanan yang butuh dimasak</a:t>
            </a:r>
            <a:endParaRPr/>
          </a:p>
          <a:p>
            <a:pPr indent="0" lvl="0" marL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8" name="Google Shape;3028;g309c917779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2525852"/>
            <a:ext cx="4181299" cy="278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309c917779b_0_56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34" name="Google Shape;3034;g309c917779b_0_56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Event Queue, Event Loop &amp; Worker</a:t>
            </a:r>
            <a:endParaRPr/>
          </a:p>
        </p:txBody>
      </p:sp>
      <p:sp>
        <p:nvSpPr>
          <p:cNvPr id="3035" name="Google Shape;3035;g309c917779b_0_56"/>
          <p:cNvSpPr txBox="1"/>
          <p:nvPr/>
        </p:nvSpPr>
        <p:spPr>
          <a:xfrm>
            <a:off x="4486100" y="2373450"/>
            <a:ext cx="59421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Setelah pelayan memberikan pesanan ke koki, p</a:t>
            </a:r>
            <a:r>
              <a:rPr lang="ko-KR">
                <a:solidFill>
                  <a:schemeClr val="dk1"/>
                </a:solidFill>
              </a:rPr>
              <a:t>elayan tidak menunggu di dapur, melainkan kembali untuk memproses pesanan lainnya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-KR">
                <a:solidFill>
                  <a:schemeClr val="dk1"/>
                </a:solidFill>
              </a:rPr>
              <a:t>Saat makanan sudah siap, koki memberi tahu pelayan, dan pelayan bisa mengantarkan makanan ke pelanggan.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36" name="Google Shape;3036;g309c917779b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" y="2525852"/>
            <a:ext cx="4181299" cy="278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309c917779b_0_63"/>
          <p:cNvSpPr txBox="1"/>
          <p:nvPr>
            <p:ph idx="1" type="body"/>
          </p:nvPr>
        </p:nvSpPr>
        <p:spPr>
          <a:xfrm>
            <a:off x="417525" y="182918"/>
            <a:ext cx="5335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rPr lang="ko-KR"/>
              <a:t>Pengenalan Node.js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2" name="Google Shape;3042;g309c917779b_0_63"/>
          <p:cNvSpPr txBox="1"/>
          <p:nvPr>
            <p:ph idx="2" type="body"/>
          </p:nvPr>
        </p:nvSpPr>
        <p:spPr>
          <a:xfrm>
            <a:off x="801125" y="1732952"/>
            <a:ext cx="93516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/>
              <a:t>Event Queue, Event Loop &amp; Worker</a:t>
            </a:r>
            <a:endParaRPr/>
          </a:p>
        </p:txBody>
      </p:sp>
      <p:sp>
        <p:nvSpPr>
          <p:cNvPr id="3043" name="Google Shape;3043;g309c917779b_0_63"/>
          <p:cNvSpPr txBox="1"/>
          <p:nvPr/>
        </p:nvSpPr>
        <p:spPr>
          <a:xfrm>
            <a:off x="863500" y="2502600"/>
            <a:ext cx="78534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Event Queue, </a:t>
            </a:r>
            <a:r>
              <a:rPr lang="ko-KR"/>
              <a:t>berisi daftar task yang perlu dikerjakan 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Event Loop, </a:t>
            </a:r>
            <a:r>
              <a:rPr lang="ko-KR"/>
              <a:t>terus-menerus mengecek </a:t>
            </a:r>
            <a:r>
              <a:rPr b="1" lang="ko-KR"/>
              <a:t>Event Queue</a:t>
            </a:r>
            <a:r>
              <a:rPr lang="ko-KR"/>
              <a:t>, dan memproses tugas-tugas sederhana</a:t>
            </a:r>
            <a:endParaRPr/>
          </a:p>
          <a:p>
            <a:pPr indent="-317500" lvl="0" marL="457200" rtl="0" algn="l">
              <a:lnSpc>
                <a:spcPct val="148571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-KR"/>
              <a:t>Worker, </a:t>
            </a:r>
            <a:r>
              <a:rPr lang="ko-KR"/>
              <a:t>menangani tugas-tugas berat yang membutuhkan waktu lebih lama, seperti </a:t>
            </a:r>
            <a:r>
              <a:rPr b="1" lang="ko-KR"/>
              <a:t>I/O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디자인 사용자 지정">
  <a:themeElements>
    <a:clrScheme name="FFE5E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C49"/>
      </a:accent1>
      <a:accent2>
        <a:srgbClr val="FFE5EB"/>
      </a:accent2>
      <a:accent3>
        <a:srgbClr val="FFA71B"/>
      </a:accent3>
      <a:accent4>
        <a:srgbClr val="F5F5F5"/>
      </a:accent4>
      <a:accent5>
        <a:srgbClr val="E6E6E6"/>
      </a:accent5>
      <a:accent6>
        <a:srgbClr val="5B5B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2023-05-30T04:07:42Z</dcterms:created>
  <dc:creator>lee urim</dc:creator>
</cp:coreProperties>
</file>