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67" r:id="rId7"/>
    <p:sldId id="269" r:id="rId8"/>
    <p:sldId id="266" r:id="rId9"/>
    <p:sldId id="265" r:id="rId10"/>
    <p:sldId id="270" r:id="rId11"/>
    <p:sldId id="271" r:id="rId12"/>
    <p:sldId id="27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F9ABB-4529-4EE1-907F-FC98D42EC8C0}" type="datetimeFigureOut">
              <a:rPr lang="en-SG" smtClean="0"/>
              <a:t>9/11/2023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8602-F0BF-4AC1-83D9-F93DD0349C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9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469C-AABE-43D1-A75D-326D60F5C735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49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3167-3261-4C77-9349-2289DBBF643A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18D4-F3ED-4C9D-AA04-B9FBDAABAE25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21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2B5C-215D-405B-87CF-F526A6C51E3F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658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B55A-B83C-4C73-B741-88EC135644F4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2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5BB-3A3C-4B34-9549-708463173C0F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56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C08B-CC9C-4F1A-817F-E1F0062F87DA}" type="datetime1">
              <a:rPr lang="en-SG" smtClean="0"/>
              <a:t>9/11/2023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5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6B44-D3AD-4B7C-9CEA-5B230E3135C8}" type="datetime1">
              <a:rPr lang="en-SG" smtClean="0"/>
              <a:t>9/11/2023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8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1A79-AA7B-4FD2-9C2B-375576E1B603}" type="datetime1">
              <a:rPr lang="en-SG" smtClean="0"/>
              <a:t>9/11/2023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0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7F5F-0BEB-4412-B3CF-3C29FC85CC67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38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0AC-914A-4450-88E2-1264E619500A}" type="datetime1">
              <a:rPr lang="en-SG" smtClean="0"/>
              <a:t>9/11/2023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75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2D20-2024-4557-9C14-639BBE835819}" type="datetime1">
              <a:rPr lang="en-SG" smtClean="0"/>
              <a:t>9/11/2023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8D53-D765-4D48-9102-3BAE12A6F0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2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oop" TargetMode="External"/><Relationship Id="rId2" Type="http://schemas.openxmlformats.org/officeDocument/2006/relationships/hyperlink" Target="https://www.geeksforgeeks.org/student-data-management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what-is-object-oriented-programming/" TargetMode="External"/><Relationship Id="rId4" Type="http://schemas.openxmlformats.org/officeDocument/2006/relationships/hyperlink" Target="https://www.w3schools.com/cpp/cpp_oop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AB1873-39A4-39B6-BE16-F9D449FDE74F}"/>
              </a:ext>
            </a:extLst>
          </p:cNvPr>
          <p:cNvSpPr/>
          <p:nvPr/>
        </p:nvSpPr>
        <p:spPr>
          <a:xfrm>
            <a:off x="9557" y="0"/>
            <a:ext cx="6096000" cy="68580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CE3135-1BE4-FB06-BB4F-94B22BB4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" y="28099"/>
            <a:ext cx="2247868" cy="1206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58896-55CE-EF06-B028-C1DAB9B479B5}"/>
              </a:ext>
            </a:extLst>
          </p:cNvPr>
          <p:cNvSpPr txBox="1"/>
          <p:nvPr/>
        </p:nvSpPr>
        <p:spPr>
          <a:xfrm>
            <a:off x="263135" y="3406690"/>
            <a:ext cx="4772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SUBMITTED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Group no:11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Group members: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Rakib Hasan</a:t>
            </a:r>
          </a:p>
          <a:p>
            <a:r>
              <a:rPr lang="en-US" dirty="0">
                <a:solidFill>
                  <a:schemeClr val="bg1"/>
                </a:solidFill>
              </a:rPr>
              <a:t>Id: 1801047</a:t>
            </a:r>
          </a:p>
          <a:p>
            <a:r>
              <a:rPr lang="en-US" dirty="0">
                <a:solidFill>
                  <a:schemeClr val="bg1"/>
                </a:solidFill>
              </a:rPr>
              <a:t>Session:2018-19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Fardin Ahmed Ashan</a:t>
            </a:r>
          </a:p>
          <a:p>
            <a:r>
              <a:rPr lang="en-US" dirty="0">
                <a:solidFill>
                  <a:schemeClr val="bg1"/>
                </a:solidFill>
              </a:rPr>
              <a:t>Id: 2001033</a:t>
            </a:r>
          </a:p>
          <a:p>
            <a:r>
              <a:rPr lang="en-US" dirty="0">
                <a:solidFill>
                  <a:schemeClr val="bg1"/>
                </a:solidFill>
              </a:rPr>
              <a:t>Session:2020-21</a:t>
            </a:r>
          </a:p>
          <a:p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2C3162-FD0C-637A-F7A4-D660EA41B279}"/>
              </a:ext>
            </a:extLst>
          </p:cNvPr>
          <p:cNvSpPr/>
          <p:nvPr/>
        </p:nvSpPr>
        <p:spPr>
          <a:xfrm>
            <a:off x="4381499" y="2171700"/>
            <a:ext cx="3705225" cy="132397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25B44-47A4-5551-70E3-6E9AA6F7FA19}"/>
              </a:ext>
            </a:extLst>
          </p:cNvPr>
          <p:cNvSpPr txBox="1"/>
          <p:nvPr/>
        </p:nvSpPr>
        <p:spPr>
          <a:xfrm>
            <a:off x="4912995" y="2556688"/>
            <a:ext cx="2918461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000" b="1" dirty="0">
                <a:ln/>
                <a:solidFill>
                  <a:schemeClr val="bg1"/>
                </a:solidFill>
                <a:highlight>
                  <a:srgbClr val="00FFFF"/>
                </a:highlight>
              </a:rPr>
              <a:t>Presentation</a:t>
            </a:r>
            <a:endParaRPr lang="en-SG" sz="3000" b="1" dirty="0">
              <a:ln/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16A2F-86F6-AFC7-79CF-76D543F9C6F5}"/>
              </a:ext>
            </a:extLst>
          </p:cNvPr>
          <p:cNvSpPr/>
          <p:nvPr/>
        </p:nvSpPr>
        <p:spPr>
          <a:xfrm>
            <a:off x="3048000" y="322273"/>
            <a:ext cx="6096000" cy="13768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F9FCA-BC55-A345-3B60-412F48A2512F}"/>
              </a:ext>
            </a:extLst>
          </p:cNvPr>
          <p:cNvSpPr txBox="1"/>
          <p:nvPr/>
        </p:nvSpPr>
        <p:spPr>
          <a:xfrm>
            <a:off x="2971800" y="298475"/>
            <a:ext cx="5726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       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Department of IOT &amp; Robotics Engineering</a:t>
            </a:r>
          </a:p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Program in IOT &amp; Robotics Engineering</a:t>
            </a:r>
          </a:p>
          <a:p>
            <a:pPr algn="ctr"/>
            <a:r>
              <a:rPr lang="en-SG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Course Code: ICT 4252</a:t>
            </a:r>
            <a:endParaRPr lang="en-US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Course Title: Object Oriented Programming Lab.</a:t>
            </a:r>
          </a:p>
          <a:p>
            <a:endParaRPr lang="en-SG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5B0D38-5651-CDC9-C40C-3B0178E8CF66}"/>
              </a:ext>
            </a:extLst>
          </p:cNvPr>
          <p:cNvSpPr txBox="1"/>
          <p:nvPr/>
        </p:nvSpPr>
        <p:spPr>
          <a:xfrm>
            <a:off x="8120062" y="3429000"/>
            <a:ext cx="4071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SUBMITTED TO:</a:t>
            </a:r>
          </a:p>
          <a:p>
            <a:endParaRPr lang="en-US" b="1" dirty="0">
              <a:highlight>
                <a:srgbClr val="FF0000"/>
              </a:highlight>
            </a:endParaRPr>
          </a:p>
          <a:p>
            <a:r>
              <a:rPr lang="en-SG" dirty="0"/>
              <a:t>Farzana Akter</a:t>
            </a:r>
          </a:p>
          <a:p>
            <a:r>
              <a:rPr lang="en-US" dirty="0"/>
              <a:t>Lecturer, Department Of IO&amp; Robotics Engineering, BDU. </a:t>
            </a:r>
            <a:endParaRPr lang="en-SG" dirty="0"/>
          </a:p>
          <a:p>
            <a:endParaRPr lang="en-SG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5AEFD07-CE6E-03E3-7317-B96554C7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8500" y="6356351"/>
            <a:ext cx="495300" cy="365124"/>
          </a:xfrm>
        </p:spPr>
        <p:txBody>
          <a:bodyPr/>
          <a:lstStyle/>
          <a:p>
            <a:r>
              <a:rPr lang="en-SG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2A0FC-7D54-A4A0-F17F-9F8C5AFC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8923" y="6425603"/>
            <a:ext cx="2743200" cy="365125"/>
          </a:xfrm>
        </p:spPr>
        <p:txBody>
          <a:bodyPr/>
          <a:lstStyle/>
          <a:p>
            <a:fld id="{D96C4BD3-93E6-4FF6-B4B6-C4D7FC3DE434}" type="datetime1">
              <a:rPr lang="en-SG" sz="1500" b="1" smtClean="0"/>
              <a:t>9/11/2023</a:t>
            </a:fld>
            <a:endParaRPr lang="en-SG" sz="1500" b="1" dirty="0"/>
          </a:p>
        </p:txBody>
      </p:sp>
    </p:spTree>
    <p:extLst>
      <p:ext uri="{BB962C8B-B14F-4D97-AF65-F5344CB8AC3E}">
        <p14:creationId xmlns:p14="http://schemas.microsoft.com/office/powerpoint/2010/main" val="209694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1" y="0"/>
            <a:ext cx="259391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0" y="1873135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08DC7-32B1-4795-114F-0E76763B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10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3DAA7-EDD2-B791-10CB-6CE26EF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825" y="6419388"/>
            <a:ext cx="2743200" cy="365125"/>
          </a:xfrm>
        </p:spPr>
        <p:txBody>
          <a:bodyPr/>
          <a:lstStyle/>
          <a:p>
            <a:fld id="{8C57E13F-3127-4460-B335-DEC899C4CF26}" type="datetime1">
              <a:rPr lang="en-SG" sz="1500" smtClean="0"/>
              <a:t>9/11/2023</a:t>
            </a:fld>
            <a:endParaRPr lang="en-SG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92FA7-226E-1921-9632-6334AA9A7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8" y="0"/>
            <a:ext cx="2789162" cy="1977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D5AA5-964A-1DEE-0A53-4DB389D2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20" y="1"/>
            <a:ext cx="3101609" cy="1977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5ED7B-A63C-CC4C-663B-0FD4B7C29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2" y="-37323"/>
            <a:ext cx="2318890" cy="2015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4C81B2-8F60-9369-5B21-09FEDB956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1" y="2822993"/>
            <a:ext cx="2987299" cy="176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CDE2D3-B097-B428-478C-5558FCDAD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7" y="2822993"/>
            <a:ext cx="1844200" cy="1767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48F527-29B6-D1E3-1020-895882732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85" y="2822992"/>
            <a:ext cx="3177815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1" y="0"/>
            <a:ext cx="259391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0" y="1873135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08DC7-32B1-4795-114F-0E76763B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11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3DAA7-EDD2-B791-10CB-6CE26EF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825" y="6419388"/>
            <a:ext cx="2743200" cy="365125"/>
          </a:xfrm>
        </p:spPr>
        <p:txBody>
          <a:bodyPr/>
          <a:lstStyle/>
          <a:p>
            <a:fld id="{8C57E13F-3127-4460-B335-DEC899C4CF26}" type="datetime1">
              <a:rPr lang="en-SG" sz="1500" smtClean="0"/>
              <a:t>9/11/2023</a:t>
            </a:fld>
            <a:endParaRPr lang="en-SG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0F11-2AD7-864F-8A8B-02F64FB3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02" y="415206"/>
            <a:ext cx="6157494" cy="1042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DC8D1-AA48-4197-73FC-3736F3035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5771"/>
            <a:ext cx="6157494" cy="126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B6D18-2436-376A-B37F-72DC7992F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3" y="3504198"/>
            <a:ext cx="6157494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1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1" y="0"/>
            <a:ext cx="259391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0" y="1873135"/>
            <a:ext cx="2743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08DC7-32B1-4795-114F-0E76763B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12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3DAA7-EDD2-B791-10CB-6CE26EF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825" y="6419388"/>
            <a:ext cx="2743200" cy="365125"/>
          </a:xfrm>
        </p:spPr>
        <p:txBody>
          <a:bodyPr/>
          <a:lstStyle/>
          <a:p>
            <a:fld id="{8C57E13F-3127-4460-B335-DEC899C4CF26}" type="datetime1">
              <a:rPr lang="en-SG" sz="1500" smtClean="0"/>
              <a:t>9/11/2023</a:t>
            </a:fld>
            <a:endParaRPr lang="en-SG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D388-7C06-4FDF-DF0D-B44DEEFA4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7" y="227072"/>
            <a:ext cx="3665538" cy="1646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D6E75-F3A1-25A5-6619-D82D0353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7" y="2388834"/>
            <a:ext cx="3665538" cy="16079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77CB6E-704A-B434-4A0C-06EB1B476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7" y="4512492"/>
            <a:ext cx="366553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0" y="0"/>
            <a:ext cx="517144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655319" y="2961362"/>
            <a:ext cx="4236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408898" y="2264459"/>
            <a:ext cx="6602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7030A0"/>
                </a:solidFill>
                <a:effectLst/>
              </a:rPr>
              <a:t>After completing this project, it will be helpful to maintain all data of a student. And admins can show information of their choice at any time.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SG" sz="30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FE733-0ABB-C2D1-0322-F7A03E42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13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F1F34-1639-1DB4-D101-EAB56D4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7820" y="6369050"/>
            <a:ext cx="2743200" cy="365125"/>
          </a:xfrm>
        </p:spPr>
        <p:txBody>
          <a:bodyPr/>
          <a:lstStyle/>
          <a:p>
            <a:fld id="{2F7A9EA7-F9CD-4533-8BBE-7195ABE6470D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17643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0" y="0"/>
            <a:ext cx="517144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624839" y="2875002"/>
            <a:ext cx="4236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Reference</a:t>
            </a:r>
            <a:endParaRPr lang="en-SG" sz="6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354923" y="1386889"/>
            <a:ext cx="68370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SG" sz="3000" dirty="0">
                <a:solidFill>
                  <a:srgbClr val="7030A0"/>
                </a:solidFill>
                <a:hlinkClick r:id="rId2"/>
              </a:rPr>
              <a:t>https://www.geeksforgeeks.org/student-data-management-c/</a:t>
            </a:r>
            <a:endParaRPr lang="en-SG" sz="3000" dirty="0">
              <a:solidFill>
                <a:srgbClr val="7030A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SG" sz="3000" dirty="0">
                <a:solidFill>
                  <a:srgbClr val="7030A0"/>
                </a:solidFill>
                <a:hlinkClick r:id="rId3"/>
              </a:rPr>
              <a:t>https://www.programiz.com/cpp-programming/oop</a:t>
            </a:r>
            <a:endParaRPr lang="en-SG" sz="3000" dirty="0">
              <a:solidFill>
                <a:srgbClr val="7030A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SG" sz="3000" dirty="0">
                <a:solidFill>
                  <a:srgbClr val="7030A0"/>
                </a:solidFill>
                <a:hlinkClick r:id="rId4"/>
              </a:rPr>
              <a:t>https://www.w3schools.com/cpp/cpp_oop.asp</a:t>
            </a:r>
            <a:endParaRPr lang="en-SG" sz="3000" dirty="0">
              <a:solidFill>
                <a:srgbClr val="7030A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SG" sz="3000" dirty="0">
                <a:solidFill>
                  <a:srgbClr val="7030A0"/>
                </a:solidFill>
                <a:hlinkClick r:id="rId5"/>
              </a:rPr>
              <a:t>https://www.freecodecamp.org/news/what-is-object-oriented-programming/</a:t>
            </a:r>
            <a:endParaRPr lang="en-SG" sz="3000" dirty="0">
              <a:solidFill>
                <a:srgbClr val="7030A0"/>
              </a:solidFill>
            </a:endParaRPr>
          </a:p>
          <a:p>
            <a:pPr algn="just"/>
            <a:endParaRPr lang="en-SG" sz="30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EE622-ADCA-BA10-D8A1-2E5736F6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14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64FD2-B26C-F881-D20D-8922CA5D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91582" y="6388100"/>
            <a:ext cx="2743200" cy="365125"/>
          </a:xfrm>
        </p:spPr>
        <p:txBody>
          <a:bodyPr/>
          <a:lstStyle/>
          <a:p>
            <a:fld id="{7807EF23-4267-47CB-A433-0784876C8F67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168342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530A68-8A6D-9F57-B92F-EF5CE6D30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4206A-C9D7-E81B-8D2B-16FB23FE5876}"/>
              </a:ext>
            </a:extLst>
          </p:cNvPr>
          <p:cNvSpPr/>
          <p:nvPr/>
        </p:nvSpPr>
        <p:spPr>
          <a:xfrm>
            <a:off x="2524125" y="2419350"/>
            <a:ext cx="7143749" cy="20193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5BF77-28F0-B671-4DE4-52E446C1ACD7}"/>
              </a:ext>
            </a:extLst>
          </p:cNvPr>
          <p:cNvSpPr txBox="1"/>
          <p:nvPr/>
        </p:nvSpPr>
        <p:spPr>
          <a:xfrm>
            <a:off x="3924299" y="2875002"/>
            <a:ext cx="449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SG" sz="6600" b="1" i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D74893-7563-F862-B244-A4CAA58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15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0C149-D552-016B-924B-80D4078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81475" y="6359525"/>
            <a:ext cx="2743200" cy="365125"/>
          </a:xfrm>
        </p:spPr>
        <p:txBody>
          <a:bodyPr/>
          <a:lstStyle/>
          <a:p>
            <a:fld id="{A78299F3-2DAC-4914-86EE-FF318B2E6072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2737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AE23B-EF77-A64D-7D7E-08629FACA0C5}"/>
              </a:ext>
            </a:extLst>
          </p:cNvPr>
          <p:cNvSpPr/>
          <p:nvPr/>
        </p:nvSpPr>
        <p:spPr>
          <a:xfrm>
            <a:off x="-5398" y="0"/>
            <a:ext cx="6482080" cy="6858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effectLst>
                <a:innerShdw blurRad="63500" dist="2032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2BE0C-C8DA-BE1A-7301-609AAA488A92}"/>
              </a:ext>
            </a:extLst>
          </p:cNvPr>
          <p:cNvSpPr/>
          <p:nvPr/>
        </p:nvSpPr>
        <p:spPr>
          <a:xfrm>
            <a:off x="737265" y="2551837"/>
            <a:ext cx="401193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TABLE OF </a:t>
            </a:r>
          </a:p>
          <a:p>
            <a:pPr algn="ctr"/>
            <a:r>
              <a:rPr lang="en-US" sz="66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CONTENTS</a:t>
            </a:r>
            <a:endParaRPr lang="en-SG" sz="6600" b="1" spc="50" dirty="0">
              <a:ln w="0"/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BDF6AB-4038-95B9-A48D-8BA78E93ABEB}"/>
              </a:ext>
            </a:extLst>
          </p:cNvPr>
          <p:cNvCxnSpPr>
            <a:cxnSpLocks/>
          </p:cNvCxnSpPr>
          <p:nvPr/>
        </p:nvCxnSpPr>
        <p:spPr>
          <a:xfrm>
            <a:off x="6172200" y="85725"/>
            <a:ext cx="0" cy="677227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794831-0AB2-146B-66AD-A571C8EEE1A8}"/>
              </a:ext>
            </a:extLst>
          </p:cNvPr>
          <p:cNvSpPr txBox="1"/>
          <p:nvPr/>
        </p:nvSpPr>
        <p:spPr>
          <a:xfrm>
            <a:off x="7121922" y="211463"/>
            <a:ext cx="182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Title</a:t>
            </a:r>
          </a:p>
          <a:p>
            <a:pPr algn="just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7896A4-B998-DABB-F8CB-0410D3296D0A}"/>
              </a:ext>
            </a:extLst>
          </p:cNvPr>
          <p:cNvSpPr txBox="1"/>
          <p:nvPr/>
        </p:nvSpPr>
        <p:spPr>
          <a:xfrm>
            <a:off x="6901550" y="1868714"/>
            <a:ext cx="267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Objectives</a:t>
            </a:r>
            <a:endParaRPr lang="en-SG" sz="4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29458-8759-F5AA-4F51-2B94B8E6B856}"/>
              </a:ext>
            </a:extLst>
          </p:cNvPr>
          <p:cNvSpPr txBox="1"/>
          <p:nvPr/>
        </p:nvSpPr>
        <p:spPr>
          <a:xfrm>
            <a:off x="7052625" y="2661941"/>
            <a:ext cx="3629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Related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/>
              <a:t>works</a:t>
            </a:r>
            <a:endParaRPr lang="en-SG" sz="4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475256-29CE-C23D-A696-FBA1491EB714}"/>
              </a:ext>
            </a:extLst>
          </p:cNvPr>
          <p:cNvSpPr txBox="1"/>
          <p:nvPr/>
        </p:nvSpPr>
        <p:spPr>
          <a:xfrm>
            <a:off x="7021352" y="3431382"/>
            <a:ext cx="3656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Methodology</a:t>
            </a:r>
            <a:endParaRPr lang="en-SG" sz="4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29083F-AC95-FA71-8F9E-2D03DBADD4BD}"/>
              </a:ext>
            </a:extLst>
          </p:cNvPr>
          <p:cNvSpPr txBox="1"/>
          <p:nvPr/>
        </p:nvSpPr>
        <p:spPr>
          <a:xfrm>
            <a:off x="7021352" y="4403646"/>
            <a:ext cx="4522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Expected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/>
              <a:t>Outcome</a:t>
            </a:r>
          </a:p>
          <a:p>
            <a:endParaRPr lang="en-SG" sz="4400" i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E6AAA1-EF26-9B4B-AB1F-C582044BA3FD}"/>
              </a:ext>
            </a:extLst>
          </p:cNvPr>
          <p:cNvSpPr txBox="1"/>
          <p:nvPr/>
        </p:nvSpPr>
        <p:spPr>
          <a:xfrm>
            <a:off x="7121922" y="5163858"/>
            <a:ext cx="2838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Conclusion</a:t>
            </a:r>
          </a:p>
          <a:p>
            <a:pPr algn="just"/>
            <a:endParaRPr lang="en-SG" sz="4400" i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9188A7-C8AE-6125-7AC4-1470EDFC7912}"/>
              </a:ext>
            </a:extLst>
          </p:cNvPr>
          <p:cNvSpPr txBox="1"/>
          <p:nvPr/>
        </p:nvSpPr>
        <p:spPr>
          <a:xfrm>
            <a:off x="6959599" y="6008010"/>
            <a:ext cx="33528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Reference</a:t>
            </a:r>
            <a:endParaRPr lang="en-SG" sz="4400" dirty="0"/>
          </a:p>
          <a:p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30BB31-A779-0182-16E5-A6CBD8F21B8D}"/>
              </a:ext>
            </a:extLst>
          </p:cNvPr>
          <p:cNvSpPr txBox="1"/>
          <p:nvPr/>
        </p:nvSpPr>
        <p:spPr>
          <a:xfrm>
            <a:off x="7021352" y="967084"/>
            <a:ext cx="3344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/>
              <a:t>Introduction</a:t>
            </a:r>
            <a:endParaRPr lang="en-SG" sz="4400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B5A1BC6-28D6-39D6-56E1-67F2F2F5FA6C}"/>
              </a:ext>
            </a:extLst>
          </p:cNvPr>
          <p:cNvSpPr/>
          <p:nvPr/>
        </p:nvSpPr>
        <p:spPr>
          <a:xfrm rot="16200000">
            <a:off x="5765047" y="-348321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 w="12700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C6A1D9C-0948-5ED0-F4D0-0812CD0C840F}"/>
              </a:ext>
            </a:extLst>
          </p:cNvPr>
          <p:cNvSpPr/>
          <p:nvPr/>
        </p:nvSpPr>
        <p:spPr>
          <a:xfrm rot="16200000">
            <a:off x="5777907" y="412185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 w="19050">
            <a:noFill/>
            <a:prstDash val="soli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AFD6CC4-3B2B-26EE-1C14-5005E2361DA5}"/>
              </a:ext>
            </a:extLst>
          </p:cNvPr>
          <p:cNvSpPr/>
          <p:nvPr/>
        </p:nvSpPr>
        <p:spPr>
          <a:xfrm rot="16200000">
            <a:off x="5765047" y="1333455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07E6B7BF-C2CB-6ADC-B148-54A277649C90}"/>
              </a:ext>
            </a:extLst>
          </p:cNvPr>
          <p:cNvSpPr/>
          <p:nvPr/>
        </p:nvSpPr>
        <p:spPr>
          <a:xfrm rot="16200000">
            <a:off x="5777907" y="2056372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9B3DD76-363D-51CE-51B6-251F258C28BD}"/>
              </a:ext>
            </a:extLst>
          </p:cNvPr>
          <p:cNvSpPr/>
          <p:nvPr/>
        </p:nvSpPr>
        <p:spPr>
          <a:xfrm rot="16200000">
            <a:off x="5777907" y="2963733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3F85096-2490-5E10-9D98-56769C5A371D}"/>
              </a:ext>
            </a:extLst>
          </p:cNvPr>
          <p:cNvSpPr/>
          <p:nvPr/>
        </p:nvSpPr>
        <p:spPr>
          <a:xfrm rot="16200000">
            <a:off x="5777907" y="3879774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AD96B88-700E-DAAF-E216-84A430F4D9E5}"/>
              </a:ext>
            </a:extLst>
          </p:cNvPr>
          <p:cNvSpPr/>
          <p:nvPr/>
        </p:nvSpPr>
        <p:spPr>
          <a:xfrm rot="16200000">
            <a:off x="5777907" y="4711962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27C374F-A7E9-DBA6-78F1-2CFB9366843F}"/>
              </a:ext>
            </a:extLst>
          </p:cNvPr>
          <p:cNvSpPr/>
          <p:nvPr/>
        </p:nvSpPr>
        <p:spPr>
          <a:xfrm rot="16200000">
            <a:off x="5777907" y="5449329"/>
            <a:ext cx="635870" cy="1753234"/>
          </a:xfrm>
          <a:custGeom>
            <a:avLst/>
            <a:gdLst>
              <a:gd name="connsiteX0" fmla="*/ 1251515 w 1251515"/>
              <a:gd name="connsiteY0" fmla="*/ 2859249 h 3910808"/>
              <a:gd name="connsiteX1" fmla="*/ 935196 w 1251515"/>
              <a:gd name="connsiteY1" fmla="*/ 3804780 h 3910808"/>
              <a:gd name="connsiteX2" fmla="*/ 935196 w 1251515"/>
              <a:gd name="connsiteY2" fmla="*/ 3898741 h 3910808"/>
              <a:gd name="connsiteX3" fmla="*/ 903762 w 1251515"/>
              <a:gd name="connsiteY3" fmla="*/ 3898741 h 3910808"/>
              <a:gd name="connsiteX4" fmla="*/ 899725 w 1251515"/>
              <a:gd name="connsiteY4" fmla="*/ 3910808 h 3910808"/>
              <a:gd name="connsiteX5" fmla="*/ 899725 w 1251515"/>
              <a:gd name="connsiteY5" fmla="*/ 3898741 h 3910808"/>
              <a:gd name="connsiteX6" fmla="*/ 20796 w 1251515"/>
              <a:gd name="connsiteY6" fmla="*/ 3898741 h 3910808"/>
              <a:gd name="connsiteX7" fmla="*/ 20796 w 1251515"/>
              <a:gd name="connsiteY7" fmla="*/ 858683 h 3910808"/>
              <a:gd name="connsiteX8" fmla="*/ 0 w 1251515"/>
              <a:gd name="connsiteY8" fmla="*/ 858683 h 3910808"/>
              <a:gd name="connsiteX9" fmla="*/ 467600 w 1251515"/>
              <a:gd name="connsiteY9" fmla="*/ 0 h 3910808"/>
              <a:gd name="connsiteX10" fmla="*/ 935199 w 1251515"/>
              <a:gd name="connsiteY10" fmla="*/ 858683 h 3910808"/>
              <a:gd name="connsiteX11" fmla="*/ 935196 w 1251515"/>
              <a:gd name="connsiteY11" fmla="*/ 858683 h 3910808"/>
              <a:gd name="connsiteX12" fmla="*/ 935196 w 1251515"/>
              <a:gd name="connsiteY12" fmla="*/ 2859249 h 3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51515" h="3910808">
                <a:moveTo>
                  <a:pt x="1251515" y="2859249"/>
                </a:moveTo>
                <a:lnTo>
                  <a:pt x="935196" y="3804780"/>
                </a:lnTo>
                <a:lnTo>
                  <a:pt x="935196" y="3898741"/>
                </a:lnTo>
                <a:lnTo>
                  <a:pt x="903762" y="3898741"/>
                </a:lnTo>
                <a:lnTo>
                  <a:pt x="899725" y="3910808"/>
                </a:lnTo>
                <a:lnTo>
                  <a:pt x="899725" y="3898741"/>
                </a:lnTo>
                <a:lnTo>
                  <a:pt x="20796" y="3898741"/>
                </a:lnTo>
                <a:lnTo>
                  <a:pt x="20796" y="858683"/>
                </a:lnTo>
                <a:lnTo>
                  <a:pt x="0" y="858683"/>
                </a:lnTo>
                <a:lnTo>
                  <a:pt x="467600" y="0"/>
                </a:lnTo>
                <a:lnTo>
                  <a:pt x="935199" y="858683"/>
                </a:lnTo>
                <a:lnTo>
                  <a:pt x="935196" y="858683"/>
                </a:lnTo>
                <a:lnTo>
                  <a:pt x="935196" y="2859249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B651-A0B7-CDC1-86AB-8155E21E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chemeClr val="tx1"/>
                </a:solidFill>
              </a:rPr>
              <a:t>2</a:t>
            </a:fld>
            <a:endParaRPr lang="en-SG" sz="1500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710E4-2C27-AD2F-00B0-4670A54D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34052" y="6484040"/>
            <a:ext cx="2743200" cy="365125"/>
          </a:xfrm>
        </p:spPr>
        <p:txBody>
          <a:bodyPr/>
          <a:lstStyle/>
          <a:p>
            <a:fld id="{9EDB68F9-19AC-4B2B-805B-FD8D213FF060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97782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547360" y="3167389"/>
            <a:ext cx="664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rgbClr val="7030A0"/>
                </a:solidFill>
              </a:rPr>
              <a:t>                  S   M   S</a:t>
            </a:r>
          </a:p>
          <a:p>
            <a:r>
              <a:rPr lang="en-US" sz="3600" dirty="0">
                <a:solidFill>
                  <a:srgbClr val="7030A0"/>
                </a:solidFill>
              </a:rPr>
              <a:t>STUDENT MANAGEMENT SYSTEM</a:t>
            </a:r>
            <a:endParaRPr lang="en-SG" sz="3600" dirty="0">
              <a:solidFill>
                <a:srgbClr val="7030A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F5BCA-2DAB-B174-B65B-677890EC340A}"/>
              </a:ext>
            </a:extLst>
          </p:cNvPr>
          <p:cNvSpPr/>
          <p:nvPr/>
        </p:nvSpPr>
        <p:spPr>
          <a:xfrm>
            <a:off x="0" y="0"/>
            <a:ext cx="5476875" cy="685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30CDF-D7D2-41C8-B613-6C4C9CBBE012}"/>
              </a:ext>
            </a:extLst>
          </p:cNvPr>
          <p:cNvSpPr txBox="1"/>
          <p:nvPr/>
        </p:nvSpPr>
        <p:spPr>
          <a:xfrm>
            <a:off x="1114425" y="2767279"/>
            <a:ext cx="343852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Project Title</a:t>
            </a:r>
            <a:endParaRPr lang="en-SG" sz="6600" b="1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B07BB8E-14E8-4B18-9DE4-6AB28E0A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3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515E2-4F2F-CA21-1440-AFA04827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0518" y="6356350"/>
            <a:ext cx="2743200" cy="365125"/>
          </a:xfrm>
        </p:spPr>
        <p:txBody>
          <a:bodyPr/>
          <a:lstStyle/>
          <a:p>
            <a:fld id="{733EE2A7-7473-479B-86AF-B8A344B23B52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405924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0" y="0"/>
            <a:ext cx="517144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345439" y="2875001"/>
            <a:ext cx="47129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Introduction</a:t>
            </a:r>
            <a:endParaRPr lang="en-SG" sz="6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329220" y="940255"/>
            <a:ext cx="6736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Recognizing the transformative potential of technology-enhanced learning, we have developed a ’Student Management System’ designed to revolutionize the educational landscape. This Java-based system caters to the dual needs of students and administrators, with a primary goal of empowering learning experiences.</a:t>
            </a:r>
            <a:br>
              <a:rPr lang="en-US" sz="2000" dirty="0"/>
            </a:br>
            <a:r>
              <a:rPr lang="en-US" sz="2000" dirty="0"/>
              <a:t>The application empowers students to seamlessly register, manage their profiles, and make informed choices about their education, while administrators gain a robust set of tools to oversee and facilitate this process.</a:t>
            </a:r>
            <a:endParaRPr lang="en-US" sz="2000" dirty="0">
              <a:solidFill>
                <a:srgbClr val="7030A0"/>
              </a:solidFill>
              <a:latin typeface="ff0"/>
            </a:endParaRPr>
          </a:p>
          <a:p>
            <a:pPr algn="just"/>
            <a:endParaRPr lang="en-US" sz="2000" dirty="0">
              <a:solidFill>
                <a:srgbClr val="7030A0"/>
              </a:solidFill>
              <a:latin typeface="ff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7030A0"/>
              </a:solidFill>
              <a:latin typeface="ff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SG" sz="20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EEB43-50BB-0D70-4AEB-B30D150A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4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0F628-B16A-1E99-DE1E-3A571AB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9840" y="6388496"/>
            <a:ext cx="2743200" cy="365125"/>
          </a:xfrm>
        </p:spPr>
        <p:txBody>
          <a:bodyPr/>
          <a:lstStyle/>
          <a:p>
            <a:fld id="{7EF526D2-0004-4A9B-A997-76D5ACE56A3A}" type="datetime1">
              <a:rPr lang="en-SG" sz="1500" smtClean="0"/>
              <a:pPr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2533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0" y="0"/>
            <a:ext cx="517144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655319" y="2961362"/>
            <a:ext cx="4236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171440" y="569059"/>
            <a:ext cx="68370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7030A0"/>
                </a:solidFill>
                <a:effectLst/>
              </a:rPr>
              <a:t> Increasing the efficiency of college or school students’ record management.</a:t>
            </a:r>
          </a:p>
          <a:p>
            <a:pPr algn="just"/>
            <a:endParaRPr lang="en-US" sz="3000" dirty="0">
              <a:solidFill>
                <a:srgbClr val="7030A0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7030A0"/>
                </a:solidFill>
                <a:effectLst/>
              </a:rPr>
              <a:t> Decrease time required to access and deliver student records.</a:t>
            </a:r>
            <a:endParaRPr lang="en-US" sz="3000" dirty="0">
              <a:solidFill>
                <a:srgbClr val="7030A0"/>
              </a:solidFill>
            </a:endParaRPr>
          </a:p>
          <a:p>
            <a:pPr algn="just"/>
            <a:endParaRPr lang="en-US" sz="3000" dirty="0">
              <a:solidFill>
                <a:srgbClr val="7030A0"/>
              </a:solidFill>
              <a:effectLst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7030A0"/>
                </a:solidFill>
                <a:effectLst/>
              </a:rPr>
              <a:t> </a:t>
            </a:r>
            <a:r>
              <a:rPr lang="en-US" sz="3000" dirty="0">
                <a:solidFill>
                  <a:srgbClr val="7030A0"/>
                </a:solidFill>
              </a:rPr>
              <a:t>To e</a:t>
            </a:r>
            <a:r>
              <a:rPr lang="en-US" sz="3000" dirty="0">
                <a:solidFill>
                  <a:srgbClr val="7030A0"/>
                </a:solidFill>
                <a:effectLst/>
              </a:rPr>
              <a:t>nsure data integrity, privacy and security in an open-access environment.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E9E2C9"/>
              </a:solidFill>
              <a:effectLst/>
              <a:latin typeface="ff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SG" sz="30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4B55B2-C5B6-1B7D-A5ED-840C7D70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5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8BF5E-70CB-130E-AF2A-0BB779B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99840" y="6443663"/>
            <a:ext cx="2743200" cy="365125"/>
          </a:xfrm>
        </p:spPr>
        <p:txBody>
          <a:bodyPr/>
          <a:lstStyle/>
          <a:p>
            <a:fld id="{EA0CFEA6-F513-4B53-A530-0039E181D9F8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2805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AC912-8904-11B1-C85E-55F1FB242B3F}"/>
              </a:ext>
            </a:extLst>
          </p:cNvPr>
          <p:cNvSpPr txBox="1"/>
          <p:nvPr/>
        </p:nvSpPr>
        <p:spPr>
          <a:xfrm>
            <a:off x="5943599" y="882148"/>
            <a:ext cx="587692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/>
              <a:t>1. “</a:t>
            </a:r>
            <a:r>
              <a:rPr lang="en-SG" sz="2500" dirty="0">
                <a:effectLst/>
              </a:rPr>
              <a:t>Web-Based Student Information Management System”- </a:t>
            </a:r>
            <a:r>
              <a:rPr lang="en-SG" sz="2500" dirty="0">
                <a:solidFill>
                  <a:schemeClr val="bg1"/>
                </a:solidFill>
                <a:effectLst/>
              </a:rPr>
              <a:t>by</a:t>
            </a:r>
            <a:r>
              <a:rPr lang="en-SG" sz="2500" dirty="0">
                <a:effectLst/>
              </a:rPr>
              <a:t> </a:t>
            </a:r>
            <a:r>
              <a:rPr lang="en-US" sz="2500" dirty="0">
                <a:solidFill>
                  <a:srgbClr val="374151"/>
                </a:solidFill>
                <a:effectLst/>
              </a:rPr>
              <a:t>R. Khalid, S. Ahmad, and A. Abdul Rab</a:t>
            </a:r>
            <a:endParaRPr lang="en-SG" sz="2500" dirty="0">
              <a:effectLst/>
            </a:endParaRPr>
          </a:p>
          <a:p>
            <a:r>
              <a:rPr lang="en-US" sz="2500" dirty="0"/>
              <a:t>2. “</a:t>
            </a:r>
            <a:r>
              <a:rPr lang="en-US" sz="2500" dirty="0">
                <a:effectLst/>
              </a:rPr>
              <a:t>Development of a Student Academic Record Management System”- </a:t>
            </a:r>
            <a:r>
              <a:rPr lang="en-US" sz="2500" dirty="0">
                <a:solidFill>
                  <a:schemeClr val="bg1"/>
                </a:solidFill>
                <a:effectLst/>
              </a:rPr>
              <a:t>by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rgbClr val="374151"/>
                </a:solidFill>
                <a:effectLst/>
              </a:rPr>
              <a:t>A. Adeleke,  O. Afolayan , and B . Adewale .</a:t>
            </a:r>
            <a:endParaRPr lang="en-SG" sz="2500" dirty="0"/>
          </a:p>
          <a:p>
            <a:r>
              <a:rPr lang="en-US" sz="2500" dirty="0">
                <a:effectLst/>
              </a:rPr>
              <a:t>3. “An Efficient Student Enrollment System Using Biometric Authentication”- </a:t>
            </a:r>
            <a:r>
              <a:rPr lang="en-US" sz="2500" dirty="0">
                <a:solidFill>
                  <a:schemeClr val="bg1"/>
                </a:solidFill>
                <a:effectLst/>
              </a:rPr>
              <a:t>by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S. Singh and R. Kapoor</a:t>
            </a:r>
          </a:p>
          <a:p>
            <a:r>
              <a:rPr lang="en-US" sz="2500" dirty="0"/>
              <a:t>4. “</a:t>
            </a:r>
            <a:r>
              <a:rPr lang="en-US" sz="2500" dirty="0">
                <a:effectLst/>
              </a:rPr>
              <a:t>Improving Student Management with Learning Analytics”-</a:t>
            </a:r>
            <a:r>
              <a:rPr lang="en-US" sz="2500" dirty="0">
                <a:solidFill>
                  <a:schemeClr val="bg1"/>
                </a:solidFill>
                <a:effectLst/>
              </a:rPr>
              <a:t>by</a:t>
            </a:r>
            <a:r>
              <a:rPr lang="en-US" sz="2500" dirty="0">
                <a:effectLst/>
              </a:rPr>
              <a:t> </a:t>
            </a:r>
            <a:r>
              <a:rPr lang="en-US" sz="2500" dirty="0">
                <a:solidFill>
                  <a:srgbClr val="374151"/>
                </a:solidFill>
                <a:effectLst/>
              </a:rPr>
              <a:t>S. Singh and R. Kapoor</a:t>
            </a:r>
            <a:endParaRPr lang="en-SG" sz="2500" dirty="0">
              <a:effectLst/>
            </a:endParaRPr>
          </a:p>
          <a:p>
            <a:endParaRPr lang="en-SG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592D-F3D1-EBAE-CF70-D925AC255BA5}"/>
              </a:ext>
            </a:extLst>
          </p:cNvPr>
          <p:cNvSpPr/>
          <p:nvPr/>
        </p:nvSpPr>
        <p:spPr>
          <a:xfrm>
            <a:off x="0" y="0"/>
            <a:ext cx="5619750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71E15-54EF-78C4-69BA-A696C832EB19}"/>
              </a:ext>
            </a:extLst>
          </p:cNvPr>
          <p:cNvSpPr txBox="1"/>
          <p:nvPr/>
        </p:nvSpPr>
        <p:spPr>
          <a:xfrm>
            <a:off x="1081087" y="2367170"/>
            <a:ext cx="3457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Related </a:t>
            </a:r>
          </a:p>
          <a:p>
            <a:r>
              <a:rPr lang="en-US" sz="6600" b="1" dirty="0">
                <a:solidFill>
                  <a:schemeClr val="bg1"/>
                </a:solidFill>
              </a:rPr>
              <a:t>Works</a:t>
            </a:r>
            <a:endParaRPr lang="en-SG" sz="6600" b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8385C-F5F1-FE8A-6AE5-B9A226F0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6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ED44C-A0FA-281F-AA32-2C4B5FB5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71975" y="6369050"/>
            <a:ext cx="2743200" cy="365125"/>
          </a:xfrm>
        </p:spPr>
        <p:txBody>
          <a:bodyPr/>
          <a:lstStyle/>
          <a:p>
            <a:fld id="{3A0CC048-3D31-4867-8DAD-DECA265D8E4E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2020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D3592D-F3D1-EBAE-CF70-D925AC255BA5}"/>
              </a:ext>
            </a:extLst>
          </p:cNvPr>
          <p:cNvSpPr/>
          <p:nvPr/>
        </p:nvSpPr>
        <p:spPr>
          <a:xfrm>
            <a:off x="0" y="0"/>
            <a:ext cx="5619750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71E15-54EF-78C4-69BA-A696C832EB19}"/>
              </a:ext>
            </a:extLst>
          </p:cNvPr>
          <p:cNvSpPr txBox="1"/>
          <p:nvPr/>
        </p:nvSpPr>
        <p:spPr>
          <a:xfrm>
            <a:off x="1081087" y="2367170"/>
            <a:ext cx="3457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Flow Chart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8385C-F5F1-FE8A-6AE5-B9A226F0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7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ED44C-A0FA-281F-AA32-2C4B5FB5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71975" y="6369050"/>
            <a:ext cx="2743200" cy="365125"/>
          </a:xfrm>
        </p:spPr>
        <p:txBody>
          <a:bodyPr/>
          <a:lstStyle/>
          <a:p>
            <a:fld id="{3A0CC048-3D31-4867-8DAD-DECA265D8E4E}" type="datetime1">
              <a:rPr lang="en-SG" sz="1500" smtClean="0"/>
              <a:t>9/11/2023</a:t>
            </a:fld>
            <a:endParaRPr lang="en-SG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6D700-8FEC-1AC5-7B9F-84485FD80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564648"/>
            <a:ext cx="6073666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662469" y="1224550"/>
            <a:ext cx="6644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implemented in the following phases:</a:t>
            </a:r>
          </a:p>
          <a:p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and Student Classes</a:t>
            </a:r>
          </a:p>
          <a:p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Manager Class</a:t>
            </a:r>
          </a:p>
          <a:p>
            <a:endParaRPr lang="en-SG" i="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endParaRPr lang="en-SG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</a:p>
          <a:p>
            <a:endParaRPr lang="en-US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 Control</a:t>
            </a:r>
          </a:p>
          <a:p>
            <a:endParaRPr lang="en-SG" i="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Console-Based Interface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CB5C9-F13F-742B-1D43-01C1AC2A2CC5}"/>
              </a:ext>
            </a:extLst>
          </p:cNvPr>
          <p:cNvSpPr/>
          <p:nvPr/>
        </p:nvSpPr>
        <p:spPr>
          <a:xfrm>
            <a:off x="0" y="0"/>
            <a:ext cx="5391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12C0-9AEF-B9C7-F8BE-46E959C846A6}"/>
              </a:ext>
            </a:extLst>
          </p:cNvPr>
          <p:cNvSpPr txBox="1"/>
          <p:nvPr/>
        </p:nvSpPr>
        <p:spPr>
          <a:xfrm>
            <a:off x="93306" y="2228671"/>
            <a:ext cx="5001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Methodology</a:t>
            </a:r>
            <a:endParaRPr lang="en-SG" sz="6600" b="1" dirty="0">
              <a:solidFill>
                <a:schemeClr val="bg1"/>
              </a:solidFill>
            </a:endParaRPr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0476-895B-1111-B5F2-71E984EE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8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2F453-4C53-7EC6-455C-44B0063A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19550" y="6406768"/>
            <a:ext cx="2743200" cy="365125"/>
          </a:xfrm>
        </p:spPr>
        <p:txBody>
          <a:bodyPr/>
          <a:lstStyle/>
          <a:p>
            <a:fld id="{B5DD1A41-B092-41FE-94EC-8D8AD694CDFF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14800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43EEB3-6135-BCC1-74DA-7ABDDFD77972}"/>
              </a:ext>
            </a:extLst>
          </p:cNvPr>
          <p:cNvSpPr/>
          <p:nvPr/>
        </p:nvSpPr>
        <p:spPr>
          <a:xfrm>
            <a:off x="0" y="0"/>
            <a:ext cx="5171440" cy="6858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55021-CC33-4358-046C-59FAD59483CD}"/>
              </a:ext>
            </a:extLst>
          </p:cNvPr>
          <p:cNvSpPr txBox="1"/>
          <p:nvPr/>
        </p:nvSpPr>
        <p:spPr>
          <a:xfrm flipH="1">
            <a:off x="563879" y="2367171"/>
            <a:ext cx="423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Expected Outcome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CA166-49D0-BA86-018E-09FE4AE1EB81}"/>
              </a:ext>
            </a:extLst>
          </p:cNvPr>
          <p:cNvSpPr txBox="1"/>
          <p:nvPr/>
        </p:nvSpPr>
        <p:spPr>
          <a:xfrm>
            <a:off x="5180997" y="612844"/>
            <a:ext cx="66440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000" b="1" i="1" dirty="0">
                <a:solidFill>
                  <a:srgbClr val="7030A0"/>
                </a:solidFill>
              </a:rPr>
              <a:t>After completing this project , User can be able to –</a:t>
            </a:r>
          </a:p>
          <a:p>
            <a:r>
              <a:rPr lang="en-US" sz="3000" b="1" i="1" dirty="0">
                <a:solidFill>
                  <a:srgbClr val="7030A0"/>
                </a:solidFill>
              </a:rPr>
              <a:t>       1.</a:t>
            </a:r>
            <a:r>
              <a:rPr lang="en-US" sz="3000" i="1" dirty="0">
                <a:solidFill>
                  <a:srgbClr val="7030A0"/>
                </a:solidFill>
              </a:rPr>
              <a:t> register of a student.</a:t>
            </a:r>
          </a:p>
          <a:p>
            <a:endParaRPr lang="en-US" sz="3000" b="1" i="1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       2.</a:t>
            </a:r>
            <a:r>
              <a:rPr lang="en-US" sz="3000" i="1" dirty="0">
                <a:solidFill>
                  <a:srgbClr val="7030A0"/>
                </a:solidFill>
              </a:rPr>
              <a:t>see the list of  registered students.</a:t>
            </a:r>
          </a:p>
          <a:p>
            <a:endParaRPr lang="en-US" sz="3000" b="1" i="1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       3.</a:t>
            </a:r>
            <a:r>
              <a:rPr lang="en-US" sz="3000" i="1" dirty="0">
                <a:solidFill>
                  <a:srgbClr val="7030A0"/>
                </a:solidFill>
              </a:rPr>
              <a:t>search  the registered students.</a:t>
            </a:r>
          </a:p>
          <a:p>
            <a:endParaRPr lang="en-US" sz="3000" b="1" i="1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      4. </a:t>
            </a:r>
            <a:r>
              <a:rPr lang="en-US" sz="3000" i="1" dirty="0">
                <a:solidFill>
                  <a:srgbClr val="7030A0"/>
                </a:solidFill>
              </a:rPr>
              <a:t>update  the registered students.</a:t>
            </a:r>
          </a:p>
          <a:p>
            <a:endParaRPr lang="en-US" sz="3000" b="1" i="1" dirty="0">
              <a:solidFill>
                <a:srgbClr val="7030A0"/>
              </a:solidFill>
            </a:endParaRPr>
          </a:p>
          <a:p>
            <a:r>
              <a:rPr lang="en-US" sz="3000" b="1" i="1" dirty="0">
                <a:solidFill>
                  <a:srgbClr val="7030A0"/>
                </a:solidFill>
              </a:rPr>
              <a:t>       5.</a:t>
            </a:r>
            <a:r>
              <a:rPr lang="en-US" sz="3000" i="1" dirty="0">
                <a:solidFill>
                  <a:srgbClr val="7030A0"/>
                </a:solidFill>
              </a:rPr>
              <a:t>delete the registered students.</a:t>
            </a:r>
            <a:endParaRPr lang="en-SG" sz="3000" i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08DC7-32B1-4795-114F-0E76763B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8D53-D765-4D48-9102-3BAE12A6F011}" type="slidenum">
              <a:rPr lang="en-SG" sz="1500" smtClean="0">
                <a:solidFill>
                  <a:srgbClr val="002060"/>
                </a:solidFill>
              </a:rPr>
              <a:t>9</a:t>
            </a:fld>
            <a:endParaRPr lang="en-SG" sz="1500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3DAA7-EDD2-B791-10CB-6CE26EF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33825" y="6419388"/>
            <a:ext cx="2743200" cy="365125"/>
          </a:xfrm>
        </p:spPr>
        <p:txBody>
          <a:bodyPr/>
          <a:lstStyle/>
          <a:p>
            <a:fld id="{8C57E13F-3127-4460-B335-DEC899C4CF26}" type="datetime1">
              <a:rPr lang="en-SG" sz="1500" smtClean="0"/>
              <a:t>9/11/2023</a:t>
            </a:fld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86532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896</TotalTime>
  <Words>502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ff0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Rakib Hasan</dc:creator>
  <cp:lastModifiedBy>fardin ashan</cp:lastModifiedBy>
  <cp:revision>12</cp:revision>
  <dcterms:created xsi:type="dcterms:W3CDTF">2023-09-19T07:46:13Z</dcterms:created>
  <dcterms:modified xsi:type="dcterms:W3CDTF">2023-11-09T03:14:40Z</dcterms:modified>
</cp:coreProperties>
</file>