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430"/>
    <a:srgbClr val="DF0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A7B58-CC4B-C544-C848-72DA96AC5F4D}" v="502" dt="2024-08-31T09:06:44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8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1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2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8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19C7-5379-4124-BDB3-9E59DF4EB0C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9BE9-7D4A-4C06-B146-55D4A862A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42504" y="-157722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13020976" y="1092807"/>
            <a:ext cx="1488420" cy="1376701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2505896" y="6169649"/>
            <a:ext cx="1488420" cy="1376701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-2076077" y="-157722"/>
            <a:ext cx="1488420" cy="1376701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003208" y="8430879"/>
            <a:ext cx="1488420" cy="1376701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-2076077" y="2491762"/>
            <a:ext cx="1488420" cy="1376701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52690-DEE8-8A7E-31E1-029C14C29A78}"/>
              </a:ext>
            </a:extLst>
          </p:cNvPr>
          <p:cNvSpPr txBox="1"/>
          <p:nvPr/>
        </p:nvSpPr>
        <p:spPr>
          <a:xfrm>
            <a:off x="1143000" y="8636000"/>
            <a:ext cx="61618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4C430"/>
                </a:solidFill>
                <a:ea typeface="Calibri"/>
                <a:cs typeface="Calibri"/>
              </a:rPr>
              <a:t>Indian Medalists in</a:t>
            </a:r>
            <a:endParaRPr lang="en-US">
              <a:solidFill>
                <a:srgbClr val="F4C430"/>
              </a:solidFill>
              <a:ea typeface="Calibri"/>
              <a:cs typeface="Calibri"/>
            </a:endParaRPr>
          </a:p>
          <a:p>
            <a:r>
              <a:rPr lang="en-US" sz="4800" b="1" dirty="0">
                <a:solidFill>
                  <a:schemeClr val="accent6"/>
                </a:solidFill>
                <a:ea typeface="Calibri"/>
                <a:cs typeface="Calibri"/>
              </a:rPr>
              <a:t>Paris Olympic 2024 </a:t>
            </a:r>
          </a:p>
        </p:txBody>
      </p:sp>
    </p:spTree>
    <p:extLst>
      <p:ext uri="{BB962C8B-B14F-4D97-AF65-F5344CB8AC3E}">
        <p14:creationId xmlns:p14="http://schemas.microsoft.com/office/powerpoint/2010/main" val="13656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42939" y="8379935"/>
            <a:ext cx="7043093" cy="22598110"/>
            <a:chOff x="5964288" y="1419078"/>
            <a:chExt cx="7043093" cy="225981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419078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33" y="5289452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89" y="8406380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288" y="11888229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/>
          <p:nvPr/>
        </p:nvSpPr>
        <p:spPr>
          <a:xfrm>
            <a:off x="-472550" y="-627325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64743" y="27749320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5488" y="13563600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1857" y="16507996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30297" y="19946962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4963" y="23467295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2114" y="9724762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77329" y="1884823"/>
            <a:ext cx="1488420" cy="1376701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049227" y="2490000"/>
            <a:ext cx="1488420" cy="1376701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5181162" y="1801649"/>
            <a:ext cx="1488420" cy="1376701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329305" y="2489999"/>
            <a:ext cx="1488420" cy="1376701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3401203" y="1805512"/>
            <a:ext cx="1488420" cy="1376701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8222-22A1-670F-B2DC-B0DF00A2A8F1}"/>
              </a:ext>
            </a:extLst>
          </p:cNvPr>
          <p:cNvSpPr txBox="1"/>
          <p:nvPr/>
        </p:nvSpPr>
        <p:spPr>
          <a:xfrm>
            <a:off x="3572773" y="4064000"/>
            <a:ext cx="61618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4C430"/>
                </a:solidFill>
                <a:ea typeface="Calibri"/>
                <a:cs typeface="Calibri"/>
              </a:rPr>
              <a:t>Indian Medalists in</a:t>
            </a:r>
            <a:endParaRPr lang="en-US">
              <a:solidFill>
                <a:srgbClr val="F4C430"/>
              </a:solidFill>
              <a:ea typeface="Calibri"/>
              <a:cs typeface="Calibri"/>
            </a:endParaRPr>
          </a:p>
          <a:p>
            <a:r>
              <a:rPr lang="en-US" sz="4800" b="1" dirty="0">
                <a:solidFill>
                  <a:schemeClr val="accent6"/>
                </a:solidFill>
                <a:ea typeface="Calibri"/>
                <a:cs typeface="Calibri"/>
              </a:rPr>
              <a:t>Paris Olympic 2024 </a:t>
            </a:r>
          </a:p>
        </p:txBody>
      </p:sp>
    </p:spTree>
    <p:extLst>
      <p:ext uri="{BB962C8B-B14F-4D97-AF65-F5344CB8AC3E}">
        <p14:creationId xmlns:p14="http://schemas.microsoft.com/office/powerpoint/2010/main" val="347165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95704" y="1199885"/>
            <a:ext cx="8359048" cy="23575769"/>
            <a:chOff x="5844404" y="1474068"/>
            <a:chExt cx="7313934" cy="225431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04" y="1474068"/>
              <a:ext cx="7313934" cy="40765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33" y="5289452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89" y="8406380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288" y="11888229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1902" y="-124116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31543" y="21043720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2288" y="6858000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8657" y="9802396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97097" y="13241362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1763" y="16761695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4310" y="2113388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25513782" y="1786391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20985680" y="1254429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16452913" y="1182541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11940589" y="1254429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29913053" y="1781032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7426864" y="1249069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0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552861" y="-6118191"/>
            <a:ext cx="8068008" cy="31828369"/>
            <a:chOff x="5850113" y="-411802"/>
            <a:chExt cx="6911382" cy="244289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13" y="-411802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33" y="5289452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89" y="8406380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288" y="11888229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-84362" y="-239135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31543" y="17492513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3986" y="2271624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9223" y="8494056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97097" y="9690155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1763" y="13210488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2801" y="-2559253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21200574" y="1743259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16083000" y="1211297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11679629" y="1211296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7368588" y="1211297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25599845" y="1781032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-5354608" y="1493484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394711" y="-9094304"/>
            <a:ext cx="8053628" cy="28435311"/>
            <a:chOff x="5850113" y="-411802"/>
            <a:chExt cx="6911382" cy="244289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13" y="-411802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681" y="3261675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89" y="8406380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288" y="11888229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131298" y="-311022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31543" y="13222438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835" y="-3680603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8392" y="2383679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08267" y="7907363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1763" y="8940413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2801" y="-2559253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16240385" y="1153787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11956698" y="1067523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7553327" y="1067522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-7109412" y="4359938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21272260" y="1781032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-5354608" y="1493484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6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811653" y="-13465021"/>
            <a:ext cx="8082385" cy="29096670"/>
            <a:chOff x="5850113" y="-411802"/>
            <a:chExt cx="6911382" cy="244289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13" y="-411802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681" y="3261675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957" y="6064617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288" y="11888229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1902" y="-253513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31543" y="13222438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6439" y="-7835660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5977" y="-2950321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89399" y="1969514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1763" y="8940413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2499" y="-7260649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11697140" y="1211297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7413453" y="1125033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-9498220" y="549937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-7109412" y="4359938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16096411" y="1249070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-5354608" y="1493484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17691" y="-17821361"/>
            <a:ext cx="8082385" cy="29096670"/>
            <a:chOff x="5850113" y="-411802"/>
            <a:chExt cx="6911382" cy="244289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13" y="-411802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681" y="3261675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957" y="6064617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823" y="10029303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938" y="15439765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-271268" y="-267890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58373" y="7514627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099" y="-15067471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3373" y="-6947226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59362" y="-3752675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3593" y="-11703252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574" y="2010526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7139517" y="1110656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-8703566" y="4906278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-9498220" y="549937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-7109412" y="4359938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11538788" y="1148429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-5354608" y="1493484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69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969804" y="-23126606"/>
            <a:ext cx="8082385" cy="29096670"/>
            <a:chOff x="5850113" y="-411802"/>
            <a:chExt cx="6911382" cy="244289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13" y="-411802"/>
              <a:ext cx="6911382" cy="38703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681" y="3261675"/>
              <a:ext cx="5541205" cy="3116928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957" y="6064617"/>
              <a:ext cx="6217587" cy="3481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823" y="10029303"/>
              <a:ext cx="6320888" cy="35515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473" y="13435988"/>
              <a:ext cx="5881688" cy="44282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219" y="19868063"/>
              <a:ext cx="4149125" cy="4149125"/>
            </a:xfrm>
            <a:prstGeom prst="rect">
              <a:avLst/>
            </a:prstGeom>
          </p:spPr>
        </p:pic>
      </p:grpSp>
      <p:sp>
        <p:nvSpPr>
          <p:cNvPr id="8" name="Freeform 7"/>
          <p:cNvSpPr>
            <a:spLocks noChangeAspect="1"/>
          </p:cNvSpPr>
          <p:nvPr/>
        </p:nvSpPr>
        <p:spPr>
          <a:xfrm>
            <a:off x="1902" y="-152871"/>
            <a:ext cx="13036731" cy="7772400"/>
          </a:xfrm>
          <a:custGeom>
            <a:avLst/>
            <a:gdLst>
              <a:gd name="connsiteX0" fmla="*/ 9679578 w 13036731"/>
              <a:gd name="connsiteY0" fmla="*/ 1433649 h 7772400"/>
              <a:gd name="connsiteX1" fmla="*/ 7476309 w 13036731"/>
              <a:gd name="connsiteY1" fmla="*/ 3611880 h 7772400"/>
              <a:gd name="connsiteX2" fmla="*/ 9679578 w 13036731"/>
              <a:gd name="connsiteY2" fmla="*/ 5790111 h 7772400"/>
              <a:gd name="connsiteX3" fmla="*/ 11882847 w 13036731"/>
              <a:gd name="connsiteY3" fmla="*/ 3611880 h 7772400"/>
              <a:gd name="connsiteX4" fmla="*/ 9679578 w 13036731"/>
              <a:gd name="connsiteY4" fmla="*/ 1433649 h 7772400"/>
              <a:gd name="connsiteX5" fmla="*/ 0 w 13036731"/>
              <a:gd name="connsiteY5" fmla="*/ 0 h 7772400"/>
              <a:gd name="connsiteX6" fmla="*/ 13036731 w 13036731"/>
              <a:gd name="connsiteY6" fmla="*/ 0 h 7772400"/>
              <a:gd name="connsiteX7" fmla="*/ 13036731 w 13036731"/>
              <a:gd name="connsiteY7" fmla="*/ 7772400 h 7772400"/>
              <a:gd name="connsiteX8" fmla="*/ 0 w 13036731"/>
              <a:gd name="connsiteY8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6731" h="7772400">
                <a:moveTo>
                  <a:pt x="9679578" y="1433649"/>
                </a:moveTo>
                <a:cubicBezTo>
                  <a:pt x="8462746" y="1433649"/>
                  <a:pt x="7476309" y="2408876"/>
                  <a:pt x="7476309" y="3611880"/>
                </a:cubicBezTo>
                <a:cubicBezTo>
                  <a:pt x="7476309" y="4814884"/>
                  <a:pt x="8462746" y="5790111"/>
                  <a:pt x="9679578" y="5790111"/>
                </a:cubicBezTo>
                <a:cubicBezTo>
                  <a:pt x="10896410" y="5790111"/>
                  <a:pt x="11882847" y="4814884"/>
                  <a:pt x="11882847" y="3611880"/>
                </a:cubicBezTo>
                <a:cubicBezTo>
                  <a:pt x="11882847" y="2408876"/>
                  <a:pt x="10896410" y="1433649"/>
                  <a:pt x="9679578" y="1433649"/>
                </a:cubicBezTo>
                <a:close/>
                <a:moveTo>
                  <a:pt x="0" y="0"/>
                </a:moveTo>
                <a:lnTo>
                  <a:pt x="13036731" y="0"/>
                </a:lnTo>
                <a:lnTo>
                  <a:pt x="1303673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379430" y="2051230"/>
            <a:ext cx="447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Neeraj</a:t>
            </a:r>
            <a:r>
              <a:rPr lang="en-US" sz="4800" b="1" dirty="0">
                <a:solidFill>
                  <a:srgbClr val="0070C0"/>
                </a:solidFill>
              </a:rPr>
              <a:t> Chopra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Silver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Javelin throw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099" y="-15067471"/>
            <a:ext cx="4435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Manu </a:t>
            </a:r>
            <a:r>
              <a:rPr lang="en-US" sz="4800" b="1" dirty="0" err="1">
                <a:solidFill>
                  <a:schemeClr val="accent4"/>
                </a:solidFill>
              </a:rPr>
              <a:t>bhaker</a:t>
            </a:r>
            <a:r>
              <a:rPr lang="en-US" sz="4800" b="1" dirty="0">
                <a:solidFill>
                  <a:schemeClr val="accent4"/>
                </a:solidFill>
              </a:rPr>
              <a:t> &amp; </a:t>
            </a:r>
            <a:r>
              <a:rPr lang="en-US" sz="4800" b="1" dirty="0" err="1">
                <a:solidFill>
                  <a:schemeClr val="accent4"/>
                </a:solidFill>
              </a:rPr>
              <a:t>sarabjeet</a:t>
            </a:r>
            <a:r>
              <a:rPr lang="en-US" sz="4800" b="1" dirty="0">
                <a:solidFill>
                  <a:schemeClr val="accent4"/>
                </a:solidFill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</a:rPr>
              <a:t>singh</a:t>
            </a:r>
            <a:endParaRPr lang="en-US" sz="48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Bronze medalist in 10M shooting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3373" y="-6947226"/>
            <a:ext cx="370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Hockey team </a:t>
            </a:r>
          </a:p>
          <a:p>
            <a:r>
              <a:rPr lang="en-US" sz="2400" dirty="0"/>
              <a:t>Bronze medalist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59362" y="-3752675"/>
            <a:ext cx="400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Swapnil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Kusale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Bronze medal in 50M rifle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3593" y="-11703252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Manu </a:t>
            </a:r>
            <a:r>
              <a:rPr lang="en-US" sz="4800" b="1" dirty="0" err="1">
                <a:solidFill>
                  <a:srgbClr val="0070C0"/>
                </a:solidFill>
              </a:rPr>
              <a:t>Bhaker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Bronze medalist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On 10M shooting</a:t>
            </a: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405" y="-3524757"/>
            <a:ext cx="3976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Aman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sherawat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Bronze medal wrestling 57kg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EB97D-7F5C-A3B0-C2CA-816B2299868C}"/>
              </a:ext>
            </a:extLst>
          </p:cNvPr>
          <p:cNvSpPr/>
          <p:nvPr/>
        </p:nvSpPr>
        <p:spPr>
          <a:xfrm>
            <a:off x="-8848104" y="1182542"/>
            <a:ext cx="4518005" cy="4480380"/>
          </a:xfrm>
          <a:prstGeom prst="ellipse">
            <a:avLst/>
          </a:prstGeom>
          <a:noFill/>
          <a:ln w="136525"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9D2C78-355E-7BCA-6216-B99A30CCCA63}"/>
              </a:ext>
            </a:extLst>
          </p:cNvPr>
          <p:cNvSpPr/>
          <p:nvPr/>
        </p:nvSpPr>
        <p:spPr>
          <a:xfrm>
            <a:off x="-9364925" y="1484466"/>
            <a:ext cx="4518005" cy="4480380"/>
          </a:xfrm>
          <a:prstGeom prst="ellipse">
            <a:avLst/>
          </a:prstGeom>
          <a:noFill/>
          <a:ln w="136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F6733-C761-6EFA-0D32-C272CF2F154C}"/>
              </a:ext>
            </a:extLst>
          </p:cNvPr>
          <p:cNvSpPr/>
          <p:nvPr/>
        </p:nvSpPr>
        <p:spPr>
          <a:xfrm>
            <a:off x="-9383201" y="952503"/>
            <a:ext cx="4518005" cy="4480380"/>
          </a:xfrm>
          <a:prstGeom prst="ellipse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730BD-8CDB-6B43-DFB7-9D31278434A4}"/>
              </a:ext>
            </a:extLst>
          </p:cNvPr>
          <p:cNvSpPr/>
          <p:nvPr/>
        </p:nvSpPr>
        <p:spPr>
          <a:xfrm>
            <a:off x="-9150997" y="952504"/>
            <a:ext cx="4518005" cy="4480380"/>
          </a:xfrm>
          <a:prstGeom prst="ellipse">
            <a:avLst/>
          </a:prstGeom>
          <a:noFill/>
          <a:ln w="136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BB27B0-915C-B233-BE1D-07365C6B5BF3}"/>
              </a:ext>
            </a:extLst>
          </p:cNvPr>
          <p:cNvSpPr/>
          <p:nvPr/>
        </p:nvSpPr>
        <p:spPr>
          <a:xfrm>
            <a:off x="7398110" y="1220315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9E7B-6A5D-D3F8-1F9A-C0EFAEF06F50}"/>
              </a:ext>
            </a:extLst>
          </p:cNvPr>
          <p:cNvSpPr/>
          <p:nvPr/>
        </p:nvSpPr>
        <p:spPr>
          <a:xfrm>
            <a:off x="-5354608" y="1493484"/>
            <a:ext cx="4518005" cy="4480380"/>
          </a:xfrm>
          <a:prstGeom prst="ellipse">
            <a:avLst/>
          </a:prstGeom>
          <a:noFill/>
          <a:ln w="136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3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fardin khan</dc:creator>
  <cp:lastModifiedBy>fardin khan</cp:lastModifiedBy>
  <cp:revision>244</cp:revision>
  <dcterms:created xsi:type="dcterms:W3CDTF">2024-08-24T11:38:24Z</dcterms:created>
  <dcterms:modified xsi:type="dcterms:W3CDTF">2024-08-31T09:08:24Z</dcterms:modified>
</cp:coreProperties>
</file>