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2" r:id="rId1"/>
  </p:sldMasterIdLst>
  <p:handoutMasterIdLst>
    <p:handoutMasterId r:id="rId12"/>
  </p:handoutMasterIdLst>
  <p:sldIdLst>
    <p:sldId id="256" r:id="rId2"/>
    <p:sldId id="257" r:id="rId3"/>
    <p:sldId id="258" r:id="rId4"/>
    <p:sldId id="259" r:id="rId5"/>
    <p:sldId id="260" r:id="rId6"/>
    <p:sldId id="261" r:id="rId7"/>
    <p:sldId id="264" r:id="rId8"/>
    <p:sldId id="265" r:id="rId9"/>
    <p:sldId id="266"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CB06D6-DC16-48CA-9229-85ED90A213D8}">
          <p14:sldIdLst>
            <p14:sldId id="256"/>
            <p14:sldId id="257"/>
            <p14:sldId id="258"/>
            <p14:sldId id="259"/>
            <p14:sldId id="260"/>
            <p14:sldId id="261"/>
            <p14:sldId id="264"/>
            <p14:sldId id="265"/>
            <p14:sldId id="266"/>
            <p14:sldId id="2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02D119-6FE0-4B5C-A905-4ABB313AAB05}" type="datetimeFigureOut">
              <a:rPr lang="en-US" smtClean="0"/>
              <a:t>11/10/2016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F3A881-DC39-45CB-84E6-82036E555D7C}" type="slidenum">
              <a:rPr lang="en-US" smtClean="0"/>
              <a:t>‹#›</a:t>
            </a:fld>
            <a:endParaRPr lang="en-US"/>
          </a:p>
        </p:txBody>
      </p:sp>
    </p:spTree>
    <p:extLst>
      <p:ext uri="{BB962C8B-B14F-4D97-AF65-F5344CB8AC3E}">
        <p14:creationId xmlns:p14="http://schemas.microsoft.com/office/powerpoint/2010/main" val="119529199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11/10/2016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1839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9123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9762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8175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1987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3210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6116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8085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54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56035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5491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340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3562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096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792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712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959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11/10/2016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784117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7.xml"/><Relationship Id="rId4" Type="http://schemas.openxmlformats.org/officeDocument/2006/relationships/image" Target="../media/image11.gif"/></Relationships>
</file>

<file path=ppt/slides/_rels/slide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Checkers Game Project</a:t>
            </a:r>
            <a:endParaRPr lang="en-US" dirty="0"/>
          </a:p>
        </p:txBody>
      </p:sp>
      <p:sp>
        <p:nvSpPr>
          <p:cNvPr id="3" name="Subtitle 2"/>
          <p:cNvSpPr>
            <a:spLocks noGrp="1"/>
          </p:cNvSpPr>
          <p:nvPr>
            <p:ph type="subTitle" idx="1"/>
          </p:nvPr>
        </p:nvSpPr>
        <p:spPr/>
        <p:txBody>
          <a:bodyPr>
            <a:normAutofit lnSpcReduction="10000"/>
          </a:bodyPr>
          <a:lstStyle/>
          <a:p>
            <a:r>
              <a:rPr lang="en-US" sz="2400" dirty="0" smtClean="0"/>
              <a:t>Team members:</a:t>
            </a:r>
          </a:p>
          <a:p>
            <a:pPr marL="457200" indent="-457200">
              <a:buAutoNum type="arabicPeriod"/>
            </a:pPr>
            <a:r>
              <a:rPr lang="en-US" dirty="0" err="1" smtClean="0"/>
              <a:t>Fardin</a:t>
            </a:r>
            <a:r>
              <a:rPr lang="en-US" dirty="0" smtClean="0"/>
              <a:t> </a:t>
            </a:r>
            <a:r>
              <a:rPr lang="en-US" dirty="0" err="1" smtClean="0"/>
              <a:t>Saad</a:t>
            </a:r>
            <a:r>
              <a:rPr lang="en-US" dirty="0" smtClean="0"/>
              <a:t> (154419)</a:t>
            </a:r>
          </a:p>
          <a:p>
            <a:pPr marL="457200" indent="-457200">
              <a:buAutoNum type="arabicPeriod"/>
            </a:pPr>
            <a:r>
              <a:rPr lang="en-US" dirty="0" err="1" smtClean="0"/>
              <a:t>Saadman</a:t>
            </a:r>
            <a:r>
              <a:rPr lang="en-US" dirty="0" smtClean="0"/>
              <a:t> Malik (154420)</a:t>
            </a:r>
            <a:endParaRPr lang="en-US" dirty="0"/>
          </a:p>
        </p:txBody>
      </p:sp>
    </p:spTree>
    <p:extLst>
      <p:ext uri="{BB962C8B-B14F-4D97-AF65-F5344CB8AC3E}">
        <p14:creationId xmlns:p14="http://schemas.microsoft.com/office/powerpoint/2010/main" val="1258784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086377" y="1210613"/>
            <a:ext cx="6465195" cy="584775"/>
          </a:xfrm>
          <a:prstGeom prst="rect">
            <a:avLst/>
          </a:prstGeom>
          <a:noFill/>
        </p:spPr>
        <p:txBody>
          <a:bodyPr wrap="square" rtlCol="0">
            <a:spAutoFit/>
          </a:bodyPr>
          <a:lstStyle/>
          <a:p>
            <a:r>
              <a:rPr lang="en-US" sz="3200" dirty="0" smtClean="0"/>
              <a:t>Hope you liked our project.</a:t>
            </a:r>
            <a:endParaRPr lang="en-US" dirty="0"/>
          </a:p>
        </p:txBody>
      </p:sp>
      <p:sp>
        <p:nvSpPr>
          <p:cNvPr id="15" name="TextBox 14"/>
          <p:cNvSpPr txBox="1"/>
          <p:nvPr/>
        </p:nvSpPr>
        <p:spPr>
          <a:xfrm>
            <a:off x="4546243" y="3412902"/>
            <a:ext cx="4885633" cy="1323439"/>
          </a:xfrm>
          <a:prstGeom prst="rect">
            <a:avLst/>
          </a:prstGeom>
          <a:noFill/>
        </p:spPr>
        <p:txBody>
          <a:bodyPr wrap="none" rtlCol="0">
            <a:spAutoFit/>
          </a:bodyPr>
          <a:lstStyle/>
          <a:p>
            <a:r>
              <a:rPr lang="en-US" sz="8000" dirty="0" smtClean="0"/>
              <a:t>Thank You!</a:t>
            </a:r>
            <a:endParaRPr lang="en-US" sz="8000" dirty="0"/>
          </a:p>
        </p:txBody>
      </p:sp>
    </p:spTree>
    <p:extLst>
      <p:ext uri="{BB962C8B-B14F-4D97-AF65-F5344CB8AC3E}">
        <p14:creationId xmlns:p14="http://schemas.microsoft.com/office/powerpoint/2010/main" val="3920659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970205"/>
            <a:ext cx="9601196" cy="1303867"/>
          </a:xfrm>
        </p:spPr>
        <p:txBody>
          <a:bodyPr/>
          <a:lstStyle/>
          <a:p>
            <a:r>
              <a:rPr lang="en-US" dirty="0" smtClean="0"/>
              <a:t>What is checkers?</a:t>
            </a:r>
            <a:endParaRPr lang="en-US" dirty="0"/>
          </a:p>
        </p:txBody>
      </p:sp>
      <p:sp>
        <p:nvSpPr>
          <p:cNvPr id="3" name="Content Placeholder 2"/>
          <p:cNvSpPr>
            <a:spLocks noGrp="1"/>
          </p:cNvSpPr>
          <p:nvPr>
            <p:ph idx="1"/>
          </p:nvPr>
        </p:nvSpPr>
        <p:spPr/>
        <p:txBody>
          <a:bodyPr>
            <a:normAutofit/>
          </a:bodyPr>
          <a:lstStyle/>
          <a:p>
            <a:r>
              <a:rPr lang="en-US" sz="2000" dirty="0"/>
              <a:t>Checkers is </a:t>
            </a:r>
            <a:r>
              <a:rPr lang="en-US" sz="2000" dirty="0" smtClean="0"/>
              <a:t>a </a:t>
            </a:r>
            <a:r>
              <a:rPr lang="en-US" sz="2000" dirty="0"/>
              <a:t>strategy board </a:t>
            </a:r>
            <a:r>
              <a:rPr lang="en-US" sz="2000" dirty="0" smtClean="0"/>
              <a:t>game on a standard 8x8 square board </a:t>
            </a:r>
            <a:r>
              <a:rPr lang="en-US" sz="2000" dirty="0"/>
              <a:t>for two players which involve diagonal moves of uniform game </a:t>
            </a:r>
            <a:r>
              <a:rPr lang="en-US" sz="2000" dirty="0" smtClean="0"/>
              <a:t>pieces(checkers) </a:t>
            </a:r>
            <a:r>
              <a:rPr lang="en-US" sz="2000" dirty="0"/>
              <a:t>and mandatory captures by jumping over opponent pieces</a:t>
            </a:r>
            <a:r>
              <a:rPr lang="en-US" sz="2000" dirty="0" smtClean="0"/>
              <a:t>.</a:t>
            </a:r>
          </a:p>
          <a:p>
            <a:r>
              <a:rPr lang="en-US" sz="2000" dirty="0"/>
              <a:t>The </a:t>
            </a:r>
            <a:r>
              <a:rPr lang="en-US" sz="2000" dirty="0" smtClean="0"/>
              <a:t>objective </a:t>
            </a:r>
            <a:r>
              <a:rPr lang="en-US" sz="2000" dirty="0"/>
              <a:t>of </a:t>
            </a:r>
            <a:r>
              <a:rPr lang="en-US" sz="2000" dirty="0" smtClean="0"/>
              <a:t>this </a:t>
            </a:r>
            <a:r>
              <a:rPr lang="en-US" sz="2000" dirty="0"/>
              <a:t>game is to capture all of your opponent’s checkers </a:t>
            </a:r>
          </a:p>
          <a:p>
            <a:pPr marL="0" indent="0">
              <a:buNone/>
            </a:pPr>
            <a:r>
              <a:rPr lang="en-US" sz="2000" dirty="0" smtClean="0"/>
              <a:t>     or </a:t>
            </a:r>
            <a:r>
              <a:rPr lang="en-US" sz="2000" dirty="0"/>
              <a:t>position your pieces so that your opponent has no available moves. </a:t>
            </a:r>
            <a:endParaRPr lang="en-US" sz="2000" dirty="0" smtClean="0"/>
          </a:p>
          <a:p>
            <a:r>
              <a:rPr lang="en-US" sz="2000" dirty="0"/>
              <a:t>Only the 32 </a:t>
            </a:r>
            <a:r>
              <a:rPr lang="en-US" sz="2000" dirty="0" smtClean="0"/>
              <a:t>green </a:t>
            </a:r>
            <a:r>
              <a:rPr lang="en-US" sz="2000" dirty="0"/>
              <a:t>colored squares are used in play. </a:t>
            </a:r>
            <a:endParaRPr lang="en-US" sz="2000" dirty="0" smtClean="0"/>
          </a:p>
          <a:p>
            <a:r>
              <a:rPr lang="en-US" sz="2000" dirty="0" smtClean="0"/>
              <a:t>Each </a:t>
            </a:r>
            <a:r>
              <a:rPr lang="en-US" sz="2000" dirty="0"/>
              <a:t>player begins the game with 12 pieces, </a:t>
            </a:r>
          </a:p>
          <a:p>
            <a:pPr marL="0" indent="0">
              <a:buNone/>
            </a:pPr>
            <a:r>
              <a:rPr lang="en-US" sz="2000" dirty="0" smtClean="0"/>
              <a:t>     or </a:t>
            </a:r>
            <a:r>
              <a:rPr lang="en-US" sz="2000" dirty="0"/>
              <a:t>checkers, placed in the three rows closest to </a:t>
            </a:r>
            <a:r>
              <a:rPr lang="en-US" sz="2000" dirty="0" smtClean="0"/>
              <a:t>him.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575" y="3691568"/>
            <a:ext cx="1920022" cy="1978713"/>
          </a:xfrm>
          <a:prstGeom prst="rect">
            <a:avLst/>
          </a:prstGeom>
        </p:spPr>
      </p:pic>
    </p:spTree>
    <p:extLst>
      <p:ext uri="{BB962C8B-B14F-4D97-AF65-F5344CB8AC3E}">
        <p14:creationId xmlns:p14="http://schemas.microsoft.com/office/powerpoint/2010/main" val="240208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Rules of this game</a:t>
            </a:r>
            <a:endParaRPr lang="en-US" dirty="0"/>
          </a:p>
        </p:txBody>
      </p:sp>
      <p:sp>
        <p:nvSpPr>
          <p:cNvPr id="3" name="Content Placeholder 2"/>
          <p:cNvSpPr>
            <a:spLocks noGrp="1"/>
          </p:cNvSpPr>
          <p:nvPr>
            <p:ph idx="1"/>
          </p:nvPr>
        </p:nvSpPr>
        <p:spPr/>
        <p:txBody>
          <a:bodyPr>
            <a:normAutofit/>
          </a:bodyPr>
          <a:lstStyle/>
          <a:p>
            <a:r>
              <a:rPr lang="en-US" b="1" u="sng" dirty="0" smtClean="0"/>
              <a:t>Movement:</a:t>
            </a:r>
            <a:r>
              <a:rPr lang="en-US" sz="2000" dirty="0" smtClean="0"/>
              <a:t> Basic </a:t>
            </a:r>
            <a:r>
              <a:rPr lang="en-US" sz="2000" dirty="0"/>
              <a:t>movement is to move a checker one space diagonally forward. </a:t>
            </a:r>
            <a:r>
              <a:rPr lang="en-US" sz="2000" dirty="0" smtClean="0"/>
              <a:t>We </a:t>
            </a:r>
            <a:r>
              <a:rPr lang="en-US" sz="2000" dirty="0"/>
              <a:t>can not move a checker backwards until it becomes a King</a:t>
            </a:r>
            <a:r>
              <a:rPr lang="en-US" sz="2000" dirty="0" smtClean="0"/>
              <a:t>, (described in crowning). </a:t>
            </a:r>
            <a:r>
              <a:rPr lang="en-US" sz="2000" dirty="0"/>
              <a:t>If a jump is available, </a:t>
            </a:r>
            <a:r>
              <a:rPr lang="en-US" sz="2000" dirty="0" smtClean="0"/>
              <a:t>we </a:t>
            </a:r>
            <a:r>
              <a:rPr lang="en-US" sz="2000" dirty="0"/>
              <a:t>must take the </a:t>
            </a:r>
            <a:r>
              <a:rPr lang="en-US" sz="2000" dirty="0" smtClean="0"/>
              <a:t>jump.</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336" y="3675603"/>
            <a:ext cx="2070345" cy="2097233"/>
          </a:xfrm>
          <a:prstGeom prst="rect">
            <a:avLst/>
          </a:prstGeom>
        </p:spPr>
      </p:pic>
    </p:spTree>
    <p:extLst>
      <p:ext uri="{BB962C8B-B14F-4D97-AF65-F5344CB8AC3E}">
        <p14:creationId xmlns:p14="http://schemas.microsoft.com/office/powerpoint/2010/main" val="3818461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p:cNvSpPr>
            <a:spLocks noGrp="1"/>
          </p:cNvSpPr>
          <p:nvPr>
            <p:ph type="body" idx="4294967295"/>
          </p:nvPr>
        </p:nvSpPr>
        <p:spPr>
          <a:xfrm>
            <a:off x="1725769" y="773817"/>
            <a:ext cx="8948738" cy="3373438"/>
          </a:xfrm>
        </p:spPr>
        <p:txBody>
          <a:bodyPr>
            <a:normAutofit/>
          </a:bodyPr>
          <a:lstStyle/>
          <a:p>
            <a:r>
              <a:rPr lang="en-US" b="1" u="sng" dirty="0" smtClean="0"/>
              <a:t>Jumping:</a:t>
            </a:r>
            <a:r>
              <a:rPr lang="en-US" dirty="0" smtClean="0"/>
              <a:t>  </a:t>
            </a:r>
            <a:r>
              <a:rPr lang="en-US" sz="1800" dirty="0"/>
              <a:t>If one of </a:t>
            </a:r>
            <a:r>
              <a:rPr lang="en-US" sz="1800" dirty="0" smtClean="0"/>
              <a:t>our </a:t>
            </a:r>
            <a:r>
              <a:rPr lang="en-US" sz="1800" dirty="0"/>
              <a:t>opponent’s checkers is on a forward diagonal next to one of </a:t>
            </a:r>
            <a:r>
              <a:rPr lang="en-US" sz="1800" dirty="0" smtClean="0"/>
              <a:t>our </a:t>
            </a:r>
            <a:r>
              <a:rPr lang="en-US" sz="1800" dirty="0"/>
              <a:t>checkers, and the next space beyond the opponent’s checker is empty, then </a:t>
            </a:r>
            <a:r>
              <a:rPr lang="en-US" sz="1800" dirty="0" smtClean="0"/>
              <a:t>our </a:t>
            </a:r>
            <a:r>
              <a:rPr lang="en-US" sz="1800" dirty="0"/>
              <a:t>checker must jump the opponent’s checker and land in the space beyond. </a:t>
            </a:r>
            <a:r>
              <a:rPr lang="en-US" sz="1800" dirty="0" smtClean="0"/>
              <a:t>Our </a:t>
            </a:r>
            <a:r>
              <a:rPr lang="en-US" sz="1800" dirty="0"/>
              <a:t>opponent’s checker is captured and removed from the board. </a:t>
            </a:r>
            <a:endParaRPr lang="en-US" sz="1800" dirty="0" smtClean="0"/>
          </a:p>
          <a:p>
            <a:r>
              <a:rPr lang="en-US" sz="1800" dirty="0"/>
              <a:t>After making one jump, </a:t>
            </a:r>
            <a:r>
              <a:rPr lang="en-US" sz="1800" dirty="0" smtClean="0"/>
              <a:t>our </a:t>
            </a:r>
            <a:r>
              <a:rPr lang="en-US" sz="1800" dirty="0"/>
              <a:t>checker might have another jump available from its new position. </a:t>
            </a:r>
            <a:r>
              <a:rPr lang="en-US" sz="1800" dirty="0" smtClean="0"/>
              <a:t>Our </a:t>
            </a:r>
            <a:r>
              <a:rPr lang="en-US" sz="1800" dirty="0"/>
              <a:t>checker must take that jump too. It must continue to jump until there are no more jumps available. Both men and kings are allowed to make multiple jumps. </a:t>
            </a:r>
            <a:endParaRPr lang="en-US" sz="1800" dirty="0" smtClean="0"/>
          </a:p>
          <a:p>
            <a:r>
              <a:rPr lang="en-US" sz="1800" dirty="0" smtClean="0"/>
              <a:t>If</a:t>
            </a:r>
            <a:r>
              <a:rPr lang="en-US" sz="1800" dirty="0"/>
              <a:t>, at the start of a turn, more than one of </a:t>
            </a:r>
            <a:r>
              <a:rPr lang="en-US" sz="1800" dirty="0" smtClean="0"/>
              <a:t>our </a:t>
            </a:r>
            <a:r>
              <a:rPr lang="en-US" sz="1800" dirty="0"/>
              <a:t>checkers has a jump available, then </a:t>
            </a:r>
            <a:r>
              <a:rPr lang="en-US" sz="1800" dirty="0" smtClean="0"/>
              <a:t>we </a:t>
            </a:r>
            <a:r>
              <a:rPr lang="en-US" sz="1800" dirty="0"/>
              <a:t>may decide which one </a:t>
            </a:r>
            <a:r>
              <a:rPr lang="en-US" sz="1800" dirty="0" smtClean="0"/>
              <a:t>we </a:t>
            </a:r>
            <a:r>
              <a:rPr lang="en-US" sz="1800" dirty="0"/>
              <a:t>will move. But once </a:t>
            </a:r>
            <a:r>
              <a:rPr lang="en-US" sz="1800" dirty="0" smtClean="0"/>
              <a:t>we </a:t>
            </a:r>
            <a:r>
              <a:rPr lang="en-US" sz="1800" dirty="0"/>
              <a:t>have chosen one, it must take all the jumps that it can. </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1717" y="4147255"/>
            <a:ext cx="1583450" cy="1915463"/>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6847" y="4242362"/>
            <a:ext cx="1807470" cy="1823902"/>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2287" y="4194653"/>
            <a:ext cx="1868066" cy="1868066"/>
          </a:xfrm>
          <a:prstGeom prst="rect">
            <a:avLst/>
          </a:prstGeom>
        </p:spPr>
      </p:pic>
    </p:spTree>
    <p:extLst>
      <p:ext uri="{BB962C8B-B14F-4D97-AF65-F5344CB8AC3E}">
        <p14:creationId xmlns:p14="http://schemas.microsoft.com/office/powerpoint/2010/main" val="3466890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3897" y="929305"/>
            <a:ext cx="9431629" cy="2923877"/>
          </a:xfrm>
          <a:prstGeom prst="rect">
            <a:avLst/>
          </a:prstGeom>
        </p:spPr>
        <p:txBody>
          <a:bodyPr wrap="square">
            <a:spAutoFit/>
          </a:bodyPr>
          <a:lstStyle/>
          <a:p>
            <a:pPr marL="342900" indent="-342900">
              <a:buFont typeface="Arial" panose="020B0604020202020204" pitchFamily="34" charset="0"/>
              <a:buChar char="•"/>
            </a:pPr>
            <a:r>
              <a:rPr lang="en-US" sz="2400" b="1" u="sng" dirty="0" smtClean="0"/>
              <a:t>Crowning:</a:t>
            </a:r>
            <a:r>
              <a:rPr lang="en-US" sz="2000" dirty="0" smtClean="0"/>
              <a:t> When </a:t>
            </a:r>
            <a:r>
              <a:rPr lang="en-US" sz="2000" dirty="0"/>
              <a:t>one of </a:t>
            </a:r>
            <a:r>
              <a:rPr lang="en-US" sz="2000" dirty="0" smtClean="0"/>
              <a:t>our </a:t>
            </a:r>
            <a:r>
              <a:rPr lang="en-US" sz="2000" dirty="0"/>
              <a:t>checkers reaches the opposite side of the board, it is crowned and becomes a King. </a:t>
            </a:r>
            <a:r>
              <a:rPr lang="en-US" sz="2000" dirty="0" smtClean="0"/>
              <a:t>Our </a:t>
            </a:r>
            <a:r>
              <a:rPr lang="en-US" sz="2000" dirty="0"/>
              <a:t>turn ends there. </a:t>
            </a:r>
            <a:endParaRPr lang="en-US" sz="2000" dirty="0" smtClean="0"/>
          </a:p>
          <a:p>
            <a:pPr marL="342900" indent="-342900">
              <a:buFont typeface="Arial" panose="020B0604020202020204" pitchFamily="34" charset="0"/>
              <a:buChar char="•"/>
            </a:pPr>
            <a:r>
              <a:rPr lang="en-US" sz="2000" dirty="0"/>
              <a:t>A King can move backward as well as forward along the diagonals. It can only move a distance of one space. </a:t>
            </a:r>
            <a:endParaRPr lang="en-US" sz="2000" dirty="0" smtClean="0"/>
          </a:p>
          <a:p>
            <a:pPr marL="342900" indent="-342900">
              <a:buFont typeface="Arial" panose="020B0604020202020204" pitchFamily="34" charset="0"/>
              <a:buChar char="•"/>
            </a:pPr>
            <a:r>
              <a:rPr lang="en-US" sz="2000" dirty="0"/>
              <a:t>A King can also jump backward and forward. It must jump when possible, and it must take all jumps that are available to it. In each jump, the King can only jump over one opposing piece at a time, and it must land in the space just beyond the captured piece. The King can not move multiple spaces before or after jumping a piece. </a:t>
            </a:r>
          </a:p>
          <a:p>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291" y="3791627"/>
            <a:ext cx="1869785" cy="1598802"/>
          </a:xfrm>
          <a:prstGeom prst="rect">
            <a:avLst/>
          </a:prstGeom>
        </p:spPr>
      </p:pic>
    </p:spTree>
    <p:extLst>
      <p:ext uri="{BB962C8B-B14F-4D97-AF65-F5344CB8AC3E}">
        <p14:creationId xmlns:p14="http://schemas.microsoft.com/office/powerpoint/2010/main" val="190158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7296" y="1429555"/>
            <a:ext cx="3593205" cy="369332"/>
          </a:xfrm>
          <a:prstGeom prst="rect">
            <a:avLst/>
          </a:prstGeom>
          <a:noFill/>
        </p:spPr>
        <p:txBody>
          <a:bodyPr wrap="square" rtlCol="0">
            <a:spAutoFit/>
          </a:bodyPr>
          <a:lstStyle/>
          <a:p>
            <a:endParaRPr lang="en-US" dirty="0"/>
          </a:p>
        </p:txBody>
      </p:sp>
      <p:sp>
        <p:nvSpPr>
          <p:cNvPr id="3" name="Title 2"/>
          <p:cNvSpPr>
            <a:spLocks noGrp="1"/>
          </p:cNvSpPr>
          <p:nvPr>
            <p:ph type="title"/>
          </p:nvPr>
        </p:nvSpPr>
        <p:spPr>
          <a:xfrm>
            <a:off x="1372675" y="962287"/>
            <a:ext cx="9601196" cy="1303867"/>
          </a:xfrm>
        </p:spPr>
        <p:txBody>
          <a:bodyPr/>
          <a:lstStyle/>
          <a:p>
            <a:r>
              <a:rPr lang="en-US" dirty="0" smtClean="0"/>
              <a:t>Explanation of the code</a:t>
            </a:r>
            <a:endParaRPr lang="en-US" dirty="0"/>
          </a:p>
        </p:txBody>
      </p:sp>
      <p:sp>
        <p:nvSpPr>
          <p:cNvPr id="4" name="Content Placeholder 3"/>
          <p:cNvSpPr>
            <a:spLocks noGrp="1"/>
          </p:cNvSpPr>
          <p:nvPr>
            <p:ph idx="1"/>
          </p:nvPr>
        </p:nvSpPr>
        <p:spPr>
          <a:xfrm>
            <a:off x="1372675" y="2419439"/>
            <a:ext cx="9729984" cy="3723783"/>
          </a:xfrm>
        </p:spPr>
        <p:txBody>
          <a:bodyPr>
            <a:noAutofit/>
          </a:bodyPr>
          <a:lstStyle/>
          <a:p>
            <a:r>
              <a:rPr lang="en-US" sz="1700" dirty="0" smtClean="0"/>
              <a:t>First we took a 2D array to represent the checker board where the digits represents: - </a:t>
            </a:r>
            <a:endParaRPr lang="en-US" sz="1700" dirty="0"/>
          </a:p>
          <a:p>
            <a:pPr marL="0" indent="0">
              <a:buNone/>
            </a:pPr>
            <a:r>
              <a:rPr lang="en-US" sz="1700" dirty="0" smtClean="0"/>
              <a:t>	A) ‘0’  - represents an irreplaceable empty location of the board, returns char “ “</a:t>
            </a:r>
          </a:p>
          <a:p>
            <a:pPr marL="0" indent="0">
              <a:buNone/>
            </a:pPr>
            <a:r>
              <a:rPr lang="en-US" sz="1700" dirty="0"/>
              <a:t>	</a:t>
            </a:r>
            <a:r>
              <a:rPr lang="en-US" sz="1700" dirty="0" smtClean="0"/>
              <a:t>B) ‘1’ – represents a replaceable empty location of the board, returns char “ “</a:t>
            </a:r>
          </a:p>
          <a:p>
            <a:pPr marL="0" indent="0">
              <a:buNone/>
            </a:pPr>
            <a:r>
              <a:rPr lang="en-US" sz="1700" dirty="0"/>
              <a:t>	</a:t>
            </a:r>
            <a:r>
              <a:rPr lang="en-US" sz="1700" dirty="0" smtClean="0"/>
              <a:t>C) ‘2’ – represents RED(first) player piece on board, returns char “r”</a:t>
            </a:r>
          </a:p>
          <a:p>
            <a:pPr marL="0" indent="0">
              <a:buNone/>
            </a:pPr>
            <a:r>
              <a:rPr lang="en-US" sz="1700" dirty="0"/>
              <a:t>	</a:t>
            </a:r>
            <a:r>
              <a:rPr lang="en-US" sz="1700" dirty="0" smtClean="0"/>
              <a:t>D) ‘3’ – represents BLACK(second) player piece on board, returns char “b”</a:t>
            </a:r>
          </a:p>
          <a:p>
            <a:pPr marL="0" indent="0">
              <a:buNone/>
            </a:pPr>
            <a:r>
              <a:rPr lang="en-US" sz="1700" dirty="0"/>
              <a:t>	</a:t>
            </a:r>
            <a:r>
              <a:rPr lang="en-US" sz="1700" dirty="0" smtClean="0"/>
              <a:t>E) ‘4’ – represent RED(first) player’s king piece on board, returns char “R”</a:t>
            </a:r>
          </a:p>
          <a:p>
            <a:pPr marL="0" indent="0">
              <a:buNone/>
            </a:pPr>
            <a:r>
              <a:rPr lang="en-US" sz="1700" dirty="0"/>
              <a:t>	</a:t>
            </a:r>
            <a:r>
              <a:rPr lang="en-US" sz="1700" dirty="0" smtClean="0"/>
              <a:t>F) ‘5’ – </a:t>
            </a:r>
            <a:r>
              <a:rPr lang="en-US" sz="1700" smtClean="0"/>
              <a:t>represents BLACK(second) </a:t>
            </a:r>
            <a:r>
              <a:rPr lang="en-US" sz="1700" dirty="0" smtClean="0"/>
              <a:t>player’s king piece on board, returns char “B”</a:t>
            </a:r>
          </a:p>
          <a:p>
            <a:pPr marL="0" indent="0">
              <a:buNone/>
            </a:pPr>
            <a:r>
              <a:rPr lang="en-US" sz="1700" dirty="0" smtClean="0"/>
              <a:t>So by scanning this digits from an array we returned character according to the digits to finally print our desired checkerboard. We took array to print the board as it became easy to distinguish between an irreplaceable and a replaceable empty space on the board and it also became easy to manage the files needed to save and load in between games.</a:t>
            </a:r>
          </a:p>
        </p:txBody>
      </p:sp>
    </p:spTree>
    <p:extLst>
      <p:ext uri="{BB962C8B-B14F-4D97-AF65-F5344CB8AC3E}">
        <p14:creationId xmlns:p14="http://schemas.microsoft.com/office/powerpoint/2010/main" val="239080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7127" y="798489"/>
            <a:ext cx="10354614" cy="4708981"/>
          </a:xfrm>
          <a:prstGeom prst="rect">
            <a:avLst/>
          </a:prstGeom>
          <a:noFill/>
        </p:spPr>
        <p:txBody>
          <a:bodyPr wrap="square" rtlCol="0">
            <a:spAutoFit/>
          </a:bodyPr>
          <a:lstStyle/>
          <a:p>
            <a:r>
              <a:rPr lang="en-US" sz="2000" b="1" u="sng" dirty="0" smtClean="0"/>
              <a:t>Timer :</a:t>
            </a:r>
            <a:r>
              <a:rPr lang="en-US" sz="2000" dirty="0" smtClean="0"/>
              <a:t> For each player’s turn it has an individual while loop which keeps on running until the desired time is up or a valid move is executed by the player. A timer is running in each player’s loop and when the time is up the loop breaks and a random move of a piece is given by the computer for him and then the turn goes to the other player. Here a timer of 30 seconds is given in this game for each player’s turn. If the player wants to go to the menu in between game then he can press the escape button to access in game menu. This input scanning is handled by a </a:t>
            </a:r>
            <a:r>
              <a:rPr lang="en-US" sz="2000" dirty="0" err="1" smtClean="0"/>
              <a:t>kbhit</a:t>
            </a:r>
            <a:r>
              <a:rPr lang="en-US" sz="2000" dirty="0" smtClean="0"/>
              <a:t>() function in the timer loop and as the </a:t>
            </a:r>
            <a:r>
              <a:rPr lang="en-US" sz="2000" dirty="0" err="1" smtClean="0"/>
              <a:t>kbhit</a:t>
            </a:r>
            <a:r>
              <a:rPr lang="en-US" sz="2000" dirty="0" smtClean="0"/>
              <a:t>() function takes any keyboard hit, the character pressed is kept in the buffer and then the character in buffer is assigned to a char data type which is later taken as a input for movement or accessing menu.</a:t>
            </a:r>
          </a:p>
          <a:p>
            <a:endParaRPr lang="en-US" sz="2000" dirty="0"/>
          </a:p>
          <a:p>
            <a:r>
              <a:rPr lang="en-US" sz="2000" b="1" u="sng" dirty="0" smtClean="0"/>
              <a:t>Random Move :</a:t>
            </a:r>
            <a:r>
              <a:rPr lang="en-US" sz="2000" dirty="0" smtClean="0"/>
              <a:t> At first two nested for loops are executed to scan the 2D array to find the desired player’s checker piece on board and then a piece is selected. Then it checked for empty spaces from the selected piece’s diagonal forwards positions. If the diagonal forward positions has a value of ‘1’ on  board then that means it has a valid empty space at its forward diagonal positions, then the swap function is executed at any empty diagonal position to make the move</a:t>
            </a:r>
            <a:r>
              <a:rPr lang="en-US" sz="2000" dirty="0" smtClean="0"/>
              <a:t>.</a:t>
            </a:r>
            <a:endParaRPr lang="en-US" sz="2000" dirty="0" smtClean="0"/>
          </a:p>
        </p:txBody>
      </p:sp>
    </p:spTree>
    <p:extLst>
      <p:ext uri="{BB962C8B-B14F-4D97-AF65-F5344CB8AC3E}">
        <p14:creationId xmlns:p14="http://schemas.microsoft.com/office/powerpoint/2010/main" val="115562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6220" y="1056068"/>
            <a:ext cx="10032643" cy="5078313"/>
          </a:xfrm>
          <a:prstGeom prst="rect">
            <a:avLst/>
          </a:prstGeom>
          <a:noFill/>
        </p:spPr>
        <p:txBody>
          <a:bodyPr wrap="square" rtlCol="0">
            <a:spAutoFit/>
          </a:bodyPr>
          <a:lstStyle/>
          <a:p>
            <a:r>
              <a:rPr lang="en-US" sz="1700" b="1" u="sng" dirty="0"/>
              <a:t>Normal Movement: </a:t>
            </a:r>
            <a:r>
              <a:rPr lang="en-US" sz="1700" dirty="0"/>
              <a:t>When the row-column coordinate(like: from: 3b , to: 4c) is given then a movement function is executed where it checks the move is valid or not. It checks whether the from coordinate is a piece of the desired player’s turn, then it checks whether the to coordinate is a valid empty space or not and if it’s not a king piece then it checks whether it shifts one forward diagonal position or if it’s a king piece then it attains the capability to shift both forward and backward diagonal movement. While capturing enemy piece, it also checks the validity of two space diagonal movement. If it’s a valid move then the array of the empty location and the array of the checker piece is swapped and the move is made(like: from: 3b , to: 5d). If a pieces reaches at the opposite edge of the board then it becomes a king piece which gains the capability of both backward and forward on step diagonal movement.</a:t>
            </a:r>
            <a:endParaRPr lang="en-US" sz="1700" b="1" u="sng" dirty="0"/>
          </a:p>
          <a:p>
            <a:endParaRPr lang="en-US" sz="1700" b="1" u="sng" dirty="0" smtClean="0"/>
          </a:p>
          <a:p>
            <a:endParaRPr lang="en-US" sz="1700" b="1" u="sng" dirty="0" smtClean="0"/>
          </a:p>
          <a:p>
            <a:r>
              <a:rPr lang="en-US" sz="1700" b="1" u="sng" dirty="0" smtClean="0"/>
              <a:t>Double </a:t>
            </a:r>
            <a:r>
              <a:rPr lang="en-US" sz="1700" b="1" u="sng" dirty="0" smtClean="0"/>
              <a:t>Jump : </a:t>
            </a:r>
            <a:r>
              <a:rPr lang="en-US" sz="1700" dirty="0" smtClean="0"/>
              <a:t>According to the rules of the game, if a player captures an enemy piece and after making its move if there remains a possibility to capture another enemy piece from its new position then that piece is also captured and this cycle goes on until it has no valid enemy piece at its diagonal position to capture. So whenever a valid move is made to capture an enemy piece then the double jump function is called and in this function it checks that whether it has any enemy piece at its forward diagonal position and it also checks whether there is a valid empty space from the diagonal position of the enemy piece. If both of this condition becomes true then the turn still remains with the present player and it gets the capability to make its move to capture the enemy piece again. For a king piece, it checks both forward and backward diagonal position for an enemy piece and an empty space to make its move.</a:t>
            </a:r>
          </a:p>
          <a:p>
            <a:endParaRPr lang="en-US" b="1" u="sng" dirty="0" smtClean="0"/>
          </a:p>
        </p:txBody>
      </p:sp>
    </p:spTree>
    <p:extLst>
      <p:ext uri="{BB962C8B-B14F-4D97-AF65-F5344CB8AC3E}">
        <p14:creationId xmlns:p14="http://schemas.microsoft.com/office/powerpoint/2010/main" val="87156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2130" y="991674"/>
            <a:ext cx="9839459" cy="3139321"/>
          </a:xfrm>
          <a:prstGeom prst="rect">
            <a:avLst/>
          </a:prstGeom>
          <a:noFill/>
        </p:spPr>
        <p:txBody>
          <a:bodyPr wrap="square" rtlCol="0">
            <a:spAutoFit/>
          </a:bodyPr>
          <a:lstStyle/>
          <a:p>
            <a:r>
              <a:rPr lang="en-US" b="1" u="sng" dirty="0"/>
              <a:t>Save-Load:</a:t>
            </a:r>
            <a:r>
              <a:rPr lang="en-US" dirty="0"/>
              <a:t> The game is saved by printing the elements of the board and the scores of the players in a file at any point of the game. And if the game is closed, it can be loaded from the same state by calling the load function which just scans the elements from the file and prints it in the console</a:t>
            </a:r>
            <a:r>
              <a:rPr lang="en-US" dirty="0" smtClean="0"/>
              <a:t>. Here the game is saved in a file named ‘array’.</a:t>
            </a:r>
            <a:endParaRPr lang="en-US" dirty="0"/>
          </a:p>
          <a:p>
            <a:endParaRPr lang="en-US" b="1" u="sng" dirty="0" smtClean="0"/>
          </a:p>
          <a:p>
            <a:endParaRPr lang="en-US" b="1" u="sng" dirty="0"/>
          </a:p>
          <a:p>
            <a:r>
              <a:rPr lang="en-US" b="1" u="sng" dirty="0"/>
              <a:t>Leaderboard:</a:t>
            </a:r>
            <a:r>
              <a:rPr lang="en-US" dirty="0"/>
              <a:t> If a player gets 12 points by capturing all 12 enemy pieces then that player wins and after that the leaderboard is updated by printing the name of the winner and loser in a file. And that leaderboard can be accessed at any time of the game from in game menu. It just scans the elements in the file and prints it in the console to access and show the leaderboard</a:t>
            </a:r>
            <a:r>
              <a:rPr lang="en-US" dirty="0" smtClean="0"/>
              <a:t>.</a:t>
            </a:r>
            <a:endParaRPr lang="en-US" b="1" u="sng" dirty="0"/>
          </a:p>
          <a:p>
            <a:endParaRPr lang="en-US" dirty="0"/>
          </a:p>
        </p:txBody>
      </p:sp>
    </p:spTree>
    <p:extLst>
      <p:ext uri="{BB962C8B-B14F-4D97-AF65-F5344CB8AC3E}">
        <p14:creationId xmlns:p14="http://schemas.microsoft.com/office/powerpoint/2010/main" val="39809678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1361</TotalTime>
  <Words>1112</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Garamond</vt:lpstr>
      <vt:lpstr>Organic</vt:lpstr>
      <vt:lpstr>Checkers Game Project</vt:lpstr>
      <vt:lpstr>What is checkers?</vt:lpstr>
      <vt:lpstr>Rules of this game</vt:lpstr>
      <vt:lpstr>PowerPoint Presentation</vt:lpstr>
      <vt:lpstr>PowerPoint Presentation</vt:lpstr>
      <vt:lpstr>Explanation of the code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User</dc:creator>
  <cp:lastModifiedBy>User</cp:lastModifiedBy>
  <cp:revision>44</cp:revision>
  <dcterms:created xsi:type="dcterms:W3CDTF">2016-07-30T12:56:13Z</dcterms:created>
  <dcterms:modified xsi:type="dcterms:W3CDTF">2016-11-09T21:55:57Z</dcterms:modified>
</cp:coreProperties>
</file>