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5"/>
  </p:notesMasterIdLst>
  <p:handoutMasterIdLst>
    <p:handoutMasterId r:id="rId16"/>
  </p:handoutMasterIdLst>
  <p:sldIdLst>
    <p:sldId id="376" r:id="rId5"/>
    <p:sldId id="389" r:id="rId6"/>
    <p:sldId id="378" r:id="rId7"/>
    <p:sldId id="379" r:id="rId8"/>
    <p:sldId id="381" r:id="rId9"/>
    <p:sldId id="390" r:id="rId10"/>
    <p:sldId id="391" r:id="rId11"/>
    <p:sldId id="383" r:id="rId12"/>
    <p:sldId id="386" r:id="rId13"/>
    <p:sldId id="3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2C4A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howGuides="1">
      <p:cViewPr varScale="1">
        <p:scale>
          <a:sx n="77" d="100"/>
          <a:sy n="77" d="100"/>
        </p:scale>
        <p:origin x="96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8/16/2025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206913-4198-C5BA-6B13-02095EAA2B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770BC68-C025-CE63-EEBA-5DC7ADC44D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F993316-5D9D-6B5D-B678-3E0B84A3C0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C39372-CEC6-2265-7611-84F187C126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E13D63F-D0AC-7CD2-770C-6AB09F1BA6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5BF73EF-490D-CA1C-DAD3-BACB141D0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2C914D-7190-2AD0-228B-6DA1384376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AE3299D-125C-8DBC-60F9-82920ADE34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84261D4-8740-689B-A5CA-C6442BC13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D4393D6-D866-E411-A222-2FE8B99C4D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94666BC0-682D-FE04-6EC3-AA81EA3F96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46" r:id="rId6"/>
    <p:sldLayoutId id="2147483747" r:id="rId7"/>
    <p:sldLayoutId id="2147483748" r:id="rId8"/>
    <p:sldLayoutId id="2147483750" r:id="rId9"/>
    <p:sldLayoutId id="2147483756" r:id="rId10"/>
    <p:sldLayoutId id="2147483751" r:id="rId11"/>
    <p:sldLayoutId id="2147483752" r:id="rId12"/>
    <p:sldLayoutId id="2147483754" r:id="rId13"/>
    <p:sldLayoutId id="2147483755" r:id="rId14"/>
    <p:sldLayoutId id="214748375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s://www.publicdomainpictures.net/en/view-image.php?image=28763&amp;picture=plain-white-background" TargetMode="External"/><Relationship Id="rId4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eg"/><Relationship Id="rId5" Type="http://schemas.openxmlformats.org/officeDocument/2006/relationships/image" Target="../media/image24.jp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7643F50D-950F-5A7E-722A-79E4F5D3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68" y="600241"/>
            <a:ext cx="5171768" cy="2579052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Voting            System</a:t>
            </a:r>
          </a:p>
        </p:txBody>
      </p:sp>
      <p:sp>
        <p:nvSpPr>
          <p:cNvPr id="96" name="Subtitle 95">
            <a:extLst>
              <a:ext uri="{FF2B5EF4-FFF2-40B4-BE49-F238E27FC236}">
                <a16:creationId xmlns:a16="http://schemas.microsoft.com/office/drawing/2014/main" id="{1C5A4B6C-BAC7-A685-A9B1-2F354B12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152" y="5248834"/>
            <a:ext cx="4323426" cy="1008925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by: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Jannatul Fardous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ID: 242-35-156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2A924E96-9B1C-6D19-49F6-49CA70E65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2477" y="3731056"/>
            <a:ext cx="4323426" cy="100892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using Data Structures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507757" y="-1116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chemeClr val="accent1"/>
          </a:solidFill>
          <a:ln w="91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Placeholder 14" descr="A computer screen with a box coming out of it&#10;&#10;AI-generated content may be incorrect.">
            <a:extLst>
              <a:ext uri="{FF2B5EF4-FFF2-40B4-BE49-F238E27FC236}">
                <a16:creationId xmlns:a16="http://schemas.microsoft.com/office/drawing/2014/main" id="{23A783D2-44AA-F312-3F7C-6D89536EBE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9447" r="1172"/>
          <a:stretch>
            <a:fillRect/>
          </a:stretch>
        </p:blipFill>
        <p:spPr>
          <a:xfrm>
            <a:off x="1" y="-2381"/>
            <a:ext cx="6302476" cy="6850063"/>
          </a:xfrm>
        </p:spPr>
      </p:pic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2219-785E-4657-C5F4-A53FE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625" y="2419996"/>
            <a:ext cx="4786877" cy="151831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8DFC8D-4AE6-170E-C27A-DA97EBD7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59704" y="0"/>
            <a:ext cx="2928883" cy="6871447"/>
            <a:chOff x="4059704" y="0"/>
            <a:chExt cx="2928883" cy="687144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966C9E-A9A2-BF8C-EDCB-B7F6AE51C425}"/>
                </a:ext>
              </a:extLst>
            </p:cNvPr>
            <p:cNvSpPr/>
            <p:nvPr/>
          </p:nvSpPr>
          <p:spPr>
            <a:xfrm rot="10800000">
              <a:off x="4443586" y="50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solidFill>
              <a:schemeClr val="accent1"/>
            </a:solidFill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3BC35A-F255-48AA-48B8-D6561A6FA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04" y="0"/>
              <a:ext cx="1822122" cy="6871447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Placeholder 10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D5F3F0CC-D223-9442-F8E7-D699E41B87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985" r="20985"/>
          <a:stretch>
            <a:fillRect/>
          </a:stretch>
        </p:blipFill>
        <p:spPr/>
      </p:pic>
      <p:pic>
        <p:nvPicPr>
          <p:cNvPr id="13" name="Picture 12" descr="A computer screen with a box coming out of it&#10;&#10;AI-generated content may be incorrect.">
            <a:extLst>
              <a:ext uri="{FF2B5EF4-FFF2-40B4-BE49-F238E27FC236}">
                <a16:creationId xmlns:a16="http://schemas.microsoft.com/office/drawing/2014/main" id="{B21D0DE6-EF57-784E-9892-EC653EF0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1" y="1406565"/>
            <a:ext cx="4286250" cy="3130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9948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92E10BC-24CF-FA22-F0EC-E5731180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3293" y="6290774"/>
            <a:ext cx="6637071" cy="365125"/>
          </a:xfrm>
        </p:spPr>
        <p:txBody>
          <a:bodyPr/>
          <a:lstStyle/>
          <a:p>
            <a:r>
              <a:rPr lang="en-US" dirty="0"/>
              <a:t>Digital Voting System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F88C39-60B8-7163-0602-9B68A9FC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C51E62-7F55-3B6A-FF5F-39D8CFE7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017147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C786-DACF-D63D-553F-4EDB8E95A2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242" y="1749479"/>
            <a:ext cx="788639" cy="533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3C1A-3346-F617-2EC7-C16586CF1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7618" y="1657227"/>
            <a:ext cx="5885179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 is an important part of life</a:t>
            </a:r>
            <a:r>
              <a:rPr lang="en-US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880F1A-5BCC-F84F-3EED-7FA660DEB3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4242" y="2378035"/>
            <a:ext cx="788639" cy="533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A9475A-A652-4BB2-F82D-18D978C397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52370" y="2321853"/>
            <a:ext cx="5885179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voting is slow and sometimes unfair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4606E-0589-2AE6-3A39-D84CDB248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242" y="3006909"/>
            <a:ext cx="788639" cy="533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5E134-360B-2943-34EC-C57477A8C8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48126" y="3095703"/>
            <a:ext cx="5885179" cy="8892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shows a simple digital voting system using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B1A91E-7D63-4E15-B7EA-0453BC15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70364" y="-23539"/>
            <a:ext cx="2562565" cy="6885155"/>
            <a:chOff x="7370364" y="-23539"/>
            <a:chExt cx="2562565" cy="688515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0A32002-CC31-2B6D-7A5D-66EDF2761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829202" y="5156615"/>
              <a:ext cx="878334" cy="1705001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9D6ED2-972A-D3E9-ADCE-6524C8278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70364" y="-23539"/>
              <a:ext cx="2562565" cy="6884359"/>
            </a:xfrm>
            <a:custGeom>
              <a:avLst/>
              <a:gdLst>
                <a:gd name="connsiteX0" fmla="*/ 2535833 w 2562565"/>
                <a:gd name="connsiteY0" fmla="*/ 0 h 6884359"/>
                <a:gd name="connsiteX1" fmla="*/ 2106829 w 2562565"/>
                <a:gd name="connsiteY1" fmla="*/ 1564627 h 6884359"/>
                <a:gd name="connsiteX2" fmla="*/ 1764389 w 2562565"/>
                <a:gd name="connsiteY2" fmla="*/ 2840498 h 6884359"/>
                <a:gd name="connsiteX3" fmla="*/ 1579803 w 2562565"/>
                <a:gd name="connsiteY3" fmla="*/ 2925726 h 6884359"/>
                <a:gd name="connsiteX4" fmla="*/ 1467779 w 2562565"/>
                <a:gd name="connsiteY4" fmla="*/ 2731101 h 6884359"/>
                <a:gd name="connsiteX5" fmla="*/ 1727472 w 2562565"/>
                <a:gd name="connsiteY5" fmla="*/ 1773244 h 6884359"/>
                <a:gd name="connsiteX6" fmla="*/ 1709650 w 2562565"/>
                <a:gd name="connsiteY6" fmla="*/ 1633318 h 6884359"/>
                <a:gd name="connsiteX7" fmla="*/ 1597625 w 2562565"/>
                <a:gd name="connsiteY7" fmla="*/ 1546818 h 6884359"/>
                <a:gd name="connsiteX8" fmla="*/ 1372303 w 2562565"/>
                <a:gd name="connsiteY8" fmla="*/ 1676568 h 6884359"/>
                <a:gd name="connsiteX9" fmla="*/ 977670 w 2562565"/>
                <a:gd name="connsiteY9" fmla="*/ 3131798 h 6884359"/>
                <a:gd name="connsiteX10" fmla="*/ 5092 w 2562565"/>
                <a:gd name="connsiteY10" fmla="*/ 6867823 h 6884359"/>
                <a:gd name="connsiteX11" fmla="*/ 0 w 2562565"/>
                <a:gd name="connsiteY11" fmla="*/ 6884360 h 6884359"/>
                <a:gd name="connsiteX12" fmla="*/ 26733 w 2562565"/>
                <a:gd name="connsiteY12" fmla="*/ 6884360 h 6884359"/>
                <a:gd name="connsiteX13" fmla="*/ 1003131 w 2562565"/>
                <a:gd name="connsiteY13" fmla="*/ 3139431 h 6884359"/>
                <a:gd name="connsiteX14" fmla="*/ 1397763 w 2562565"/>
                <a:gd name="connsiteY14" fmla="*/ 1684200 h 6884359"/>
                <a:gd name="connsiteX15" fmla="*/ 1592533 w 2562565"/>
                <a:gd name="connsiteY15" fmla="*/ 1572259 h 6884359"/>
                <a:gd name="connsiteX16" fmla="*/ 1688009 w 2562565"/>
                <a:gd name="connsiteY16" fmla="*/ 1646039 h 6884359"/>
                <a:gd name="connsiteX17" fmla="*/ 1703285 w 2562565"/>
                <a:gd name="connsiteY17" fmla="*/ 1766884 h 6884359"/>
                <a:gd name="connsiteX18" fmla="*/ 1443591 w 2562565"/>
                <a:gd name="connsiteY18" fmla="*/ 2724741 h 6884359"/>
                <a:gd name="connsiteX19" fmla="*/ 1573438 w 2562565"/>
                <a:gd name="connsiteY19" fmla="*/ 2949894 h 6884359"/>
                <a:gd name="connsiteX20" fmla="*/ 1788577 w 2562565"/>
                <a:gd name="connsiteY20" fmla="*/ 2849402 h 6884359"/>
                <a:gd name="connsiteX21" fmla="*/ 1788577 w 2562565"/>
                <a:gd name="connsiteY21" fmla="*/ 2848130 h 6884359"/>
                <a:gd name="connsiteX22" fmla="*/ 2131016 w 2562565"/>
                <a:gd name="connsiteY22" fmla="*/ 1570987 h 6884359"/>
                <a:gd name="connsiteX23" fmla="*/ 2562566 w 2562565"/>
                <a:gd name="connsiteY23" fmla="*/ 1272 h 6884359"/>
                <a:gd name="connsiteX24" fmla="*/ 2535833 w 2562565"/>
                <a:gd name="connsiteY24" fmla="*/ 0 h 68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62565" h="6884359">
                  <a:moveTo>
                    <a:pt x="2535833" y="0"/>
                  </a:moveTo>
                  <a:lnTo>
                    <a:pt x="2106829" y="1564627"/>
                  </a:lnTo>
                  <a:lnTo>
                    <a:pt x="1764389" y="2840498"/>
                  </a:lnTo>
                  <a:cubicBezTo>
                    <a:pt x="1731291" y="2910461"/>
                    <a:pt x="1653638" y="2946078"/>
                    <a:pt x="1579803" y="2925726"/>
                  </a:cubicBezTo>
                  <a:cubicBezTo>
                    <a:pt x="1495785" y="2902829"/>
                    <a:pt x="1444864" y="2815057"/>
                    <a:pt x="1467779" y="2731101"/>
                  </a:cubicBezTo>
                  <a:lnTo>
                    <a:pt x="1727472" y="1773244"/>
                  </a:lnTo>
                  <a:cubicBezTo>
                    <a:pt x="1740202" y="1726178"/>
                    <a:pt x="1733837" y="1676568"/>
                    <a:pt x="1709650" y="1633318"/>
                  </a:cubicBezTo>
                  <a:cubicBezTo>
                    <a:pt x="1685463" y="1590068"/>
                    <a:pt x="1646000" y="1559539"/>
                    <a:pt x="1597625" y="1546818"/>
                  </a:cubicBezTo>
                  <a:cubicBezTo>
                    <a:pt x="1499604" y="1520105"/>
                    <a:pt x="1397763" y="1578620"/>
                    <a:pt x="1372303" y="1676568"/>
                  </a:cubicBezTo>
                  <a:lnTo>
                    <a:pt x="977670" y="3131798"/>
                  </a:lnTo>
                  <a:lnTo>
                    <a:pt x="5092" y="6867823"/>
                  </a:lnTo>
                  <a:cubicBezTo>
                    <a:pt x="5092" y="6867823"/>
                    <a:pt x="1273" y="6880544"/>
                    <a:pt x="0" y="6884360"/>
                  </a:cubicBezTo>
                  <a:lnTo>
                    <a:pt x="26733" y="6884360"/>
                  </a:lnTo>
                  <a:lnTo>
                    <a:pt x="1003131" y="3139431"/>
                  </a:lnTo>
                  <a:lnTo>
                    <a:pt x="1397763" y="1684200"/>
                  </a:lnTo>
                  <a:cubicBezTo>
                    <a:pt x="1420677" y="1600245"/>
                    <a:pt x="1508515" y="1549363"/>
                    <a:pt x="1592533" y="1572259"/>
                  </a:cubicBezTo>
                  <a:cubicBezTo>
                    <a:pt x="1633270" y="1583708"/>
                    <a:pt x="1667641" y="1609149"/>
                    <a:pt x="1688009" y="1646039"/>
                  </a:cubicBezTo>
                  <a:cubicBezTo>
                    <a:pt x="1709650" y="1682928"/>
                    <a:pt x="1714742" y="1724906"/>
                    <a:pt x="1703285" y="1766884"/>
                  </a:cubicBezTo>
                  <a:lnTo>
                    <a:pt x="1443591" y="2724741"/>
                  </a:lnTo>
                  <a:cubicBezTo>
                    <a:pt x="1416858" y="2822689"/>
                    <a:pt x="1475417" y="2924453"/>
                    <a:pt x="1573438" y="2949894"/>
                  </a:cubicBezTo>
                  <a:cubicBezTo>
                    <a:pt x="1660003" y="2972792"/>
                    <a:pt x="1750386" y="2930814"/>
                    <a:pt x="1788577" y="2849402"/>
                  </a:cubicBezTo>
                  <a:lnTo>
                    <a:pt x="1788577" y="2848130"/>
                  </a:lnTo>
                  <a:lnTo>
                    <a:pt x="2131016" y="1570987"/>
                  </a:lnTo>
                  <a:lnTo>
                    <a:pt x="2562566" y="1272"/>
                  </a:lnTo>
                  <a:cubicBezTo>
                    <a:pt x="2553655" y="0"/>
                    <a:pt x="2544744" y="0"/>
                    <a:pt x="253583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6" name="Picture Placeholder 25" descr="A white background with black lines&#10;&#10;AI-generated content may be incorrect.">
            <a:extLst>
              <a:ext uri="{FF2B5EF4-FFF2-40B4-BE49-F238E27FC236}">
                <a16:creationId xmlns:a16="http://schemas.microsoft.com/office/drawing/2014/main" id="{7AEFBE82-538A-E932-AAB2-1114C8D3F35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873" r="12873"/>
          <a:stretch>
            <a:fillRect/>
          </a:stretch>
        </p:blipFill>
        <p:spPr/>
      </p:pic>
      <p:pic>
        <p:nvPicPr>
          <p:cNvPr id="28" name="Picture 27" descr="A hand putting a paper into a ballot box&#10;&#10;AI-generated content may be incorrect.">
            <a:extLst>
              <a:ext uri="{FF2B5EF4-FFF2-40B4-BE49-F238E27FC236}">
                <a16:creationId xmlns:a16="http://schemas.microsoft.com/office/drawing/2014/main" id="{B6928BA7-E3BF-2A5E-880A-3EB6AA834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438" y="1360726"/>
            <a:ext cx="4367388" cy="398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597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EA33AE-2E4E-2AD0-7AAD-FF06CBAC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41" y="715654"/>
            <a:ext cx="4786877" cy="1518315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A498B66-C42E-029B-6F9F-FF45F4C14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12" y="7068216"/>
            <a:ext cx="200206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B8BFA9-FBE9-EDA2-FBB1-C2B55CD7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12375" y="2654136"/>
            <a:ext cx="5578997" cy="316793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candidates and their votes.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voters in a queue.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history of votes (undo option).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and declare the winner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3E677C-B30B-9361-1557-EE90A7448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9081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9511001-6F2E-D16C-C5A6-4486407F6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498189" y="17722"/>
            <a:ext cx="2545001" cy="6837172"/>
          </a:xfrm>
          <a:custGeom>
            <a:avLst/>
            <a:gdLst>
              <a:gd name="connsiteX0" fmla="*/ 2518452 w 2545001"/>
              <a:gd name="connsiteY0" fmla="*/ 0 h 6837172"/>
              <a:gd name="connsiteX1" fmla="*/ 1701725 w 2545001"/>
              <a:gd name="connsiteY1" fmla="*/ 3172236 h 6837172"/>
              <a:gd name="connsiteX2" fmla="*/ 1361633 w 2545001"/>
              <a:gd name="connsiteY2" fmla="*/ 4439362 h 6837172"/>
              <a:gd name="connsiteX3" fmla="*/ 1178312 w 2545001"/>
              <a:gd name="connsiteY3" fmla="*/ 4524005 h 6837172"/>
              <a:gd name="connsiteX4" fmla="*/ 1067055 w 2545001"/>
              <a:gd name="connsiteY4" fmla="*/ 4330715 h 6837172"/>
              <a:gd name="connsiteX5" fmla="*/ 1324969 w 2545001"/>
              <a:gd name="connsiteY5" fmla="*/ 3379423 h 6837172"/>
              <a:gd name="connsiteX6" fmla="*/ 1307268 w 2545001"/>
              <a:gd name="connsiteY6" fmla="*/ 3240456 h 6837172"/>
              <a:gd name="connsiteX7" fmla="*/ 1196012 w 2545001"/>
              <a:gd name="connsiteY7" fmla="*/ 3154549 h 6837172"/>
              <a:gd name="connsiteX8" fmla="*/ 972233 w 2545001"/>
              <a:gd name="connsiteY8" fmla="*/ 3283409 h 6837172"/>
              <a:gd name="connsiteX9" fmla="*/ 580306 w 2545001"/>
              <a:gd name="connsiteY9" fmla="*/ 4728666 h 6837172"/>
              <a:gd name="connsiteX10" fmla="*/ 5057 w 2545001"/>
              <a:gd name="connsiteY10" fmla="*/ 6820750 h 6837172"/>
              <a:gd name="connsiteX11" fmla="*/ 0 w 2545001"/>
              <a:gd name="connsiteY11" fmla="*/ 6837173 h 6837172"/>
              <a:gd name="connsiteX12" fmla="*/ 26550 w 2545001"/>
              <a:gd name="connsiteY12" fmla="*/ 6837173 h 6837172"/>
              <a:gd name="connsiteX13" fmla="*/ 605591 w 2545001"/>
              <a:gd name="connsiteY13" fmla="*/ 4736246 h 6837172"/>
              <a:gd name="connsiteX14" fmla="*/ 997519 w 2545001"/>
              <a:gd name="connsiteY14" fmla="*/ 3290990 h 6837172"/>
              <a:gd name="connsiteX15" fmla="*/ 1190954 w 2545001"/>
              <a:gd name="connsiteY15" fmla="*/ 3179816 h 6837172"/>
              <a:gd name="connsiteX16" fmla="*/ 1285776 w 2545001"/>
              <a:gd name="connsiteY16" fmla="*/ 3253089 h 6837172"/>
              <a:gd name="connsiteX17" fmla="*/ 1300947 w 2545001"/>
              <a:gd name="connsiteY17" fmla="*/ 3373106 h 6837172"/>
              <a:gd name="connsiteX18" fmla="*/ 1043033 w 2545001"/>
              <a:gd name="connsiteY18" fmla="*/ 4324398 h 6837172"/>
              <a:gd name="connsiteX19" fmla="*/ 1171990 w 2545001"/>
              <a:gd name="connsiteY19" fmla="*/ 4548009 h 6837172"/>
              <a:gd name="connsiteX20" fmla="*/ 1385654 w 2545001"/>
              <a:gd name="connsiteY20" fmla="*/ 4448205 h 6837172"/>
              <a:gd name="connsiteX21" fmla="*/ 1385654 w 2545001"/>
              <a:gd name="connsiteY21" fmla="*/ 4446942 h 6837172"/>
              <a:gd name="connsiteX22" fmla="*/ 1725746 w 2545001"/>
              <a:gd name="connsiteY22" fmla="*/ 3178553 h 6837172"/>
              <a:gd name="connsiteX23" fmla="*/ 2545002 w 2545001"/>
              <a:gd name="connsiteY23" fmla="*/ 1263 h 6837172"/>
              <a:gd name="connsiteX24" fmla="*/ 2518452 w 2545001"/>
              <a:gd name="connsiteY24" fmla="*/ 0 h 683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45001" h="6837172">
                <a:moveTo>
                  <a:pt x="2518452" y="0"/>
                </a:moveTo>
                <a:lnTo>
                  <a:pt x="1701725" y="3172236"/>
                </a:lnTo>
                <a:lnTo>
                  <a:pt x="1361633" y="4439362"/>
                </a:lnTo>
                <a:cubicBezTo>
                  <a:pt x="1328761" y="4508845"/>
                  <a:pt x="1251640" y="4544219"/>
                  <a:pt x="1178312" y="4524005"/>
                </a:cubicBezTo>
                <a:cubicBezTo>
                  <a:pt x="1094869" y="4501265"/>
                  <a:pt x="1044298" y="4414095"/>
                  <a:pt x="1067055" y="4330715"/>
                </a:cubicBezTo>
                <a:lnTo>
                  <a:pt x="1324969" y="3379423"/>
                </a:lnTo>
                <a:cubicBezTo>
                  <a:pt x="1337611" y="3332679"/>
                  <a:pt x="1331290" y="3283409"/>
                  <a:pt x="1307268" y="3240456"/>
                </a:cubicBezTo>
                <a:cubicBezTo>
                  <a:pt x="1283247" y="3197503"/>
                  <a:pt x="1244054" y="3167183"/>
                  <a:pt x="1196012" y="3154549"/>
                </a:cubicBezTo>
                <a:cubicBezTo>
                  <a:pt x="1098662" y="3128019"/>
                  <a:pt x="997519" y="3186133"/>
                  <a:pt x="972233" y="3283409"/>
                </a:cubicBezTo>
                <a:lnTo>
                  <a:pt x="580306" y="4728666"/>
                </a:lnTo>
                <a:lnTo>
                  <a:pt x="5057" y="6820750"/>
                </a:lnTo>
                <a:cubicBezTo>
                  <a:pt x="5057" y="6820750"/>
                  <a:pt x="1264" y="6833383"/>
                  <a:pt x="0" y="6837173"/>
                </a:cubicBezTo>
                <a:lnTo>
                  <a:pt x="26550" y="6837173"/>
                </a:lnTo>
                <a:lnTo>
                  <a:pt x="605591" y="4736246"/>
                </a:lnTo>
                <a:lnTo>
                  <a:pt x="997519" y="3290990"/>
                </a:lnTo>
                <a:cubicBezTo>
                  <a:pt x="1020276" y="3207609"/>
                  <a:pt x="1107512" y="3157076"/>
                  <a:pt x="1190954" y="3179816"/>
                </a:cubicBezTo>
                <a:cubicBezTo>
                  <a:pt x="1231411" y="3191186"/>
                  <a:pt x="1265547" y="3216453"/>
                  <a:pt x="1285776" y="3253089"/>
                </a:cubicBezTo>
                <a:cubicBezTo>
                  <a:pt x="1307268" y="3289726"/>
                  <a:pt x="1312326" y="3331416"/>
                  <a:pt x="1300947" y="3373106"/>
                </a:cubicBezTo>
                <a:lnTo>
                  <a:pt x="1043033" y="4324398"/>
                </a:lnTo>
                <a:cubicBezTo>
                  <a:pt x="1016483" y="4421675"/>
                  <a:pt x="1074640" y="4522742"/>
                  <a:pt x="1171990" y="4548009"/>
                </a:cubicBezTo>
                <a:cubicBezTo>
                  <a:pt x="1257961" y="4570749"/>
                  <a:pt x="1347725" y="4529059"/>
                  <a:pt x="1385654" y="4448205"/>
                </a:cubicBezTo>
                <a:lnTo>
                  <a:pt x="1385654" y="4446942"/>
                </a:lnTo>
                <a:lnTo>
                  <a:pt x="1725746" y="3178553"/>
                </a:lnTo>
                <a:lnTo>
                  <a:pt x="2545002" y="1263"/>
                </a:lnTo>
                <a:cubicBezTo>
                  <a:pt x="2536151" y="0"/>
                  <a:pt x="2527302" y="0"/>
                  <a:pt x="2518452" y="0"/>
                </a:cubicBezTo>
                <a:close/>
              </a:path>
            </a:pathLst>
          </a:custGeom>
          <a:solidFill>
            <a:schemeClr val="accent1"/>
          </a:solidFill>
          <a:ln w="12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Placeholder 4" descr="A hand holding a pen&#10;&#10;AI-generated content may be incorrect.">
            <a:extLst>
              <a:ext uri="{FF2B5EF4-FFF2-40B4-BE49-F238E27FC236}">
                <a16:creationId xmlns:a16="http://schemas.microsoft.com/office/drawing/2014/main" id="{C498EF32-1F1E-BA25-D3E5-42DA6E8DB21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8081" t="317" r="2420" b="-317"/>
          <a:stretch>
            <a:fillRect/>
          </a:stretch>
        </p:blipFill>
        <p:spPr>
          <a:xfrm>
            <a:off x="-1574157" y="-2235"/>
            <a:ext cx="7130005" cy="6862275"/>
          </a:xfrm>
        </p:spPr>
      </p:pic>
    </p:spTree>
    <p:extLst>
      <p:ext uri="{BB962C8B-B14F-4D97-AF65-F5344CB8AC3E}">
        <p14:creationId xmlns:p14="http://schemas.microsoft.com/office/powerpoint/2010/main" val="46347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D835925-3D21-0B99-9A6C-587FBAE43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320040"/>
            <a:ext cx="6732237" cy="15240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Used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E7466B0-B69A-FEBF-B8E0-FDA9AEAC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756CFB8-E805-3CF9-61D2-C02341EC7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829202" y="5156615"/>
            <a:ext cx="878334" cy="17050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6053-DF7F-7AFE-4D23-78CFF34D0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3" name="Picture Placeholder 32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AB52C2C9-100E-3203-87CE-9DB6BA57B32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28569" r="38282"/>
          <a:stretch>
            <a:fillRect/>
          </a:stretch>
        </p:blipFill>
        <p:spPr>
          <a:xfrm flipH="1">
            <a:off x="8599990" y="9960"/>
            <a:ext cx="3886146" cy="6858000"/>
          </a:xfrm>
        </p:spPr>
      </p:pic>
      <p:pic>
        <p:nvPicPr>
          <p:cNvPr id="35" name="Picture 34" descr="A computer with a ballot box and a keyboard&#10;&#10;AI-generated content may be incorrect.">
            <a:extLst>
              <a:ext uri="{FF2B5EF4-FFF2-40B4-BE49-F238E27FC236}">
                <a16:creationId xmlns:a16="http://schemas.microsoft.com/office/drawing/2014/main" id="{F0917E8B-3A5D-73BF-7D7E-84921514D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323" y="3884077"/>
            <a:ext cx="3445211" cy="2194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" name="Picture 36" descr="A diagram of a tree and a link between two different types of objects&#10;&#10;AI-generated content may be incorrect.">
            <a:extLst>
              <a:ext uri="{FF2B5EF4-FFF2-40B4-BE49-F238E27FC236}">
                <a16:creationId xmlns:a16="http://schemas.microsoft.com/office/drawing/2014/main" id="{12FAF563-4C6E-9FEC-2C63-A6ED70CFC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323" y="1249443"/>
            <a:ext cx="3445212" cy="172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Rectangle 1">
            <a:extLst>
              <a:ext uri="{FF2B5EF4-FFF2-40B4-BE49-F238E27FC236}">
                <a16:creationId xmlns:a16="http://schemas.microsoft.com/office/drawing/2014/main" id="{B7B0C897-D141-02F2-0A9D-C677D6107168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993695" y="2384174"/>
            <a:ext cx="528805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Candidate list and votes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Voter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Vote history / Undo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Linked List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Winner list</a:t>
            </a:r>
          </a:p>
        </p:txBody>
      </p:sp>
    </p:spTree>
    <p:extLst>
      <p:ext uri="{BB962C8B-B14F-4D97-AF65-F5344CB8AC3E}">
        <p14:creationId xmlns:p14="http://schemas.microsoft.com/office/powerpoint/2010/main" val="31132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CCD53A-3321-FDB9-CA50-70544F935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94" y="-125366"/>
            <a:ext cx="11297264" cy="115827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BD71C-DCE9-9855-DCBE-675F20E94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397" y="1079550"/>
            <a:ext cx="5426088" cy="37849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F01DBDA-2762-5799-A34A-A3E7C8B687B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14998" r="14998"/>
          <a:stretch/>
        </p:blipFill>
        <p:spPr>
          <a:xfrm>
            <a:off x="8282868" y="1988432"/>
            <a:ext cx="3160650" cy="2876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0D7C89-E13F-43BA-95B4-A94BC884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734"/>
          <a:stretch>
            <a:fillRect/>
          </a:stretch>
        </p:blipFill>
        <p:spPr>
          <a:xfrm>
            <a:off x="1514816" y="1593939"/>
            <a:ext cx="4261249" cy="2756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0B002B-89F2-5FC2-649A-EF5F7D915DF9}"/>
              </a:ext>
            </a:extLst>
          </p:cNvPr>
          <p:cNvSpPr txBox="1"/>
          <p:nvPr/>
        </p:nvSpPr>
        <p:spPr>
          <a:xfrm>
            <a:off x="805542" y="5397910"/>
            <a:ext cx="647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Main Menu. The user can choose any option (1–6).</a:t>
            </a:r>
          </a:p>
        </p:txBody>
      </p:sp>
    </p:spTree>
    <p:extLst>
      <p:ext uri="{BB962C8B-B14F-4D97-AF65-F5344CB8AC3E}">
        <p14:creationId xmlns:p14="http://schemas.microsoft.com/office/powerpoint/2010/main" val="21290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3064D-2928-BBFA-2BEB-C0912E323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63F23-23F9-7DF6-6A5E-DE6C01747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94" y="-125366"/>
            <a:ext cx="11297264" cy="115827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7272F-9AE4-7C7F-7F26-501D4521CB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931" y="1032906"/>
            <a:ext cx="7051397" cy="51923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0E8086D-5494-8834-86D3-8473D80A1EF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14998" r="14998"/>
          <a:stretch/>
        </p:blipFill>
        <p:spPr>
          <a:xfrm>
            <a:off x="8282868" y="1988432"/>
            <a:ext cx="3160650" cy="2876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F2653-8093-F245-B436-ABC15A013989}"/>
              </a:ext>
            </a:extLst>
          </p:cNvPr>
          <p:cNvSpPr txBox="1"/>
          <p:nvPr/>
        </p:nvSpPr>
        <p:spPr>
          <a:xfrm>
            <a:off x="1288026" y="2487562"/>
            <a:ext cx="6076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adds a voter into the Queue.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voter 1002 is added First. If more voters come, they stand in line (FIFO order).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70368-411F-983E-F347-C6957FE2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40" y="1350199"/>
            <a:ext cx="4001377" cy="982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0DF5F2-70B9-4F71-CEA3-F95083E0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172"/>
          <a:stretch>
            <a:fillRect/>
          </a:stretch>
        </p:blipFill>
        <p:spPr>
          <a:xfrm>
            <a:off x="1799731" y="3565460"/>
            <a:ext cx="4667793" cy="815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6E78A2-CCE5-F457-59EB-AA75D5399496}"/>
              </a:ext>
            </a:extLst>
          </p:cNvPr>
          <p:cNvSpPr txBox="1"/>
          <p:nvPr/>
        </p:nvSpPr>
        <p:spPr>
          <a:xfrm>
            <a:off x="1288026" y="4569164"/>
            <a:ext cx="5840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voter in the queue casts a vote.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ID = 0 → A-Group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voting, that voter is removed from the queue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12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C78A2-AD29-41BA-3609-DBD1855B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E3C187-8393-26AA-7BB5-8FF5CC149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94" y="-125366"/>
            <a:ext cx="11297264" cy="115827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509EE-79A1-2FCA-ACE4-371872F044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7931" y="1032906"/>
            <a:ext cx="7051397" cy="51923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AE6B63FA-37EC-D0AC-56D3-1FF6351AE0C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14998" r="14998"/>
          <a:stretch/>
        </p:blipFill>
        <p:spPr>
          <a:xfrm>
            <a:off x="8282868" y="1988432"/>
            <a:ext cx="3160650" cy="2876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625ED-C020-DD13-79D1-96AC696C65C8}"/>
              </a:ext>
            </a:extLst>
          </p:cNvPr>
          <p:cNvSpPr txBox="1"/>
          <p:nvPr/>
        </p:nvSpPr>
        <p:spPr>
          <a:xfrm>
            <a:off x="1288026" y="2066843"/>
            <a:ext cx="60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current number of votes for each candidate.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EAE52B-2337-B406-C9B8-509CDF3868EA}"/>
              </a:ext>
            </a:extLst>
          </p:cNvPr>
          <p:cNvSpPr txBox="1"/>
          <p:nvPr/>
        </p:nvSpPr>
        <p:spPr>
          <a:xfrm>
            <a:off x="1213448" y="3285653"/>
            <a:ext cx="584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mistake happens, the system can undo the last vote. Then repeat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B6BD-0865-5C50-363C-D7E83706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961" y="1157821"/>
            <a:ext cx="2891947" cy="830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C02A63-A4B3-7DBB-4A34-7422BD5BB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448" y="2575124"/>
            <a:ext cx="5887272" cy="571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BA634D-7303-D8BD-75C9-2FE20517A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084" y="3978393"/>
            <a:ext cx="3845015" cy="7445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91BBCC-C364-5D51-CD29-01B82F29D9DC}"/>
              </a:ext>
            </a:extLst>
          </p:cNvPr>
          <p:cNvSpPr txBox="1"/>
          <p:nvPr/>
        </p:nvSpPr>
        <p:spPr>
          <a:xfrm>
            <a:off x="1252979" y="4879420"/>
            <a:ext cx="5800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checks all candidates’ vote counts. The candidate(s) with the highest votes are stored in a Linked List. That’s how Digital Voting System work actually.</a:t>
            </a:r>
          </a:p>
        </p:txBody>
      </p:sp>
    </p:spTree>
    <p:extLst>
      <p:ext uri="{BB962C8B-B14F-4D97-AF65-F5344CB8AC3E}">
        <p14:creationId xmlns:p14="http://schemas.microsoft.com/office/powerpoint/2010/main" val="412184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7EE4-0F77-0173-AC5A-9FBAE6AE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322" y="408820"/>
            <a:ext cx="8935507" cy="94946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in Real Life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85D52-89FB-5227-DA15-3BABC4DF02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Makes voting fast and easy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Reduces human error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Ensures fair and transparent 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Useful in schools, colleges, and small organizations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1CD4-3111-5E9F-7893-9B96015B8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13DF1B8-48E1-A0F1-C69D-7B671CD1D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70364" y="-3219"/>
            <a:ext cx="2562565" cy="6884359"/>
          </a:xfrm>
          <a:custGeom>
            <a:avLst/>
            <a:gdLst>
              <a:gd name="connsiteX0" fmla="*/ 2535833 w 2562565"/>
              <a:gd name="connsiteY0" fmla="*/ 0 h 6884359"/>
              <a:gd name="connsiteX1" fmla="*/ 2106829 w 2562565"/>
              <a:gd name="connsiteY1" fmla="*/ 1564627 h 6884359"/>
              <a:gd name="connsiteX2" fmla="*/ 1764389 w 2562565"/>
              <a:gd name="connsiteY2" fmla="*/ 2840498 h 6884359"/>
              <a:gd name="connsiteX3" fmla="*/ 1579803 w 2562565"/>
              <a:gd name="connsiteY3" fmla="*/ 2925726 h 6884359"/>
              <a:gd name="connsiteX4" fmla="*/ 1467779 w 2562565"/>
              <a:gd name="connsiteY4" fmla="*/ 2731101 h 6884359"/>
              <a:gd name="connsiteX5" fmla="*/ 1727472 w 2562565"/>
              <a:gd name="connsiteY5" fmla="*/ 1773244 h 6884359"/>
              <a:gd name="connsiteX6" fmla="*/ 1709650 w 2562565"/>
              <a:gd name="connsiteY6" fmla="*/ 1633318 h 6884359"/>
              <a:gd name="connsiteX7" fmla="*/ 1597625 w 2562565"/>
              <a:gd name="connsiteY7" fmla="*/ 1546818 h 6884359"/>
              <a:gd name="connsiteX8" fmla="*/ 1372303 w 2562565"/>
              <a:gd name="connsiteY8" fmla="*/ 1676568 h 6884359"/>
              <a:gd name="connsiteX9" fmla="*/ 977670 w 2562565"/>
              <a:gd name="connsiteY9" fmla="*/ 3131798 h 6884359"/>
              <a:gd name="connsiteX10" fmla="*/ 5092 w 2562565"/>
              <a:gd name="connsiteY10" fmla="*/ 6867823 h 6884359"/>
              <a:gd name="connsiteX11" fmla="*/ 0 w 2562565"/>
              <a:gd name="connsiteY11" fmla="*/ 6884360 h 6884359"/>
              <a:gd name="connsiteX12" fmla="*/ 26733 w 2562565"/>
              <a:gd name="connsiteY12" fmla="*/ 6884360 h 6884359"/>
              <a:gd name="connsiteX13" fmla="*/ 1003131 w 2562565"/>
              <a:gd name="connsiteY13" fmla="*/ 3139431 h 6884359"/>
              <a:gd name="connsiteX14" fmla="*/ 1397763 w 2562565"/>
              <a:gd name="connsiteY14" fmla="*/ 1684200 h 6884359"/>
              <a:gd name="connsiteX15" fmla="*/ 1592533 w 2562565"/>
              <a:gd name="connsiteY15" fmla="*/ 1572259 h 6884359"/>
              <a:gd name="connsiteX16" fmla="*/ 1688009 w 2562565"/>
              <a:gd name="connsiteY16" fmla="*/ 1646039 h 6884359"/>
              <a:gd name="connsiteX17" fmla="*/ 1703285 w 2562565"/>
              <a:gd name="connsiteY17" fmla="*/ 1766884 h 6884359"/>
              <a:gd name="connsiteX18" fmla="*/ 1443591 w 2562565"/>
              <a:gd name="connsiteY18" fmla="*/ 2724741 h 6884359"/>
              <a:gd name="connsiteX19" fmla="*/ 1573438 w 2562565"/>
              <a:gd name="connsiteY19" fmla="*/ 2949894 h 6884359"/>
              <a:gd name="connsiteX20" fmla="*/ 1788577 w 2562565"/>
              <a:gd name="connsiteY20" fmla="*/ 2849402 h 6884359"/>
              <a:gd name="connsiteX21" fmla="*/ 1788577 w 2562565"/>
              <a:gd name="connsiteY21" fmla="*/ 2848130 h 6884359"/>
              <a:gd name="connsiteX22" fmla="*/ 2131016 w 2562565"/>
              <a:gd name="connsiteY22" fmla="*/ 1570987 h 6884359"/>
              <a:gd name="connsiteX23" fmla="*/ 2562566 w 2562565"/>
              <a:gd name="connsiteY23" fmla="*/ 1272 h 6884359"/>
              <a:gd name="connsiteX24" fmla="*/ 2535833 w 2562565"/>
              <a:gd name="connsiteY24" fmla="*/ 0 h 688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62565" h="6884359">
                <a:moveTo>
                  <a:pt x="2535833" y="0"/>
                </a:moveTo>
                <a:lnTo>
                  <a:pt x="2106829" y="1564627"/>
                </a:lnTo>
                <a:lnTo>
                  <a:pt x="1764389" y="2840498"/>
                </a:lnTo>
                <a:cubicBezTo>
                  <a:pt x="1731291" y="2910461"/>
                  <a:pt x="1653638" y="2946078"/>
                  <a:pt x="1579803" y="2925726"/>
                </a:cubicBezTo>
                <a:cubicBezTo>
                  <a:pt x="1495785" y="2902829"/>
                  <a:pt x="1444864" y="2815057"/>
                  <a:pt x="1467779" y="2731101"/>
                </a:cubicBezTo>
                <a:lnTo>
                  <a:pt x="1727472" y="1773244"/>
                </a:lnTo>
                <a:cubicBezTo>
                  <a:pt x="1740202" y="1726178"/>
                  <a:pt x="1733837" y="1676568"/>
                  <a:pt x="1709650" y="1633318"/>
                </a:cubicBezTo>
                <a:cubicBezTo>
                  <a:pt x="1685463" y="1590068"/>
                  <a:pt x="1646000" y="1559539"/>
                  <a:pt x="1597625" y="1546818"/>
                </a:cubicBezTo>
                <a:cubicBezTo>
                  <a:pt x="1499604" y="1520105"/>
                  <a:pt x="1397763" y="1578620"/>
                  <a:pt x="1372303" y="1676568"/>
                </a:cubicBezTo>
                <a:lnTo>
                  <a:pt x="977670" y="3131798"/>
                </a:lnTo>
                <a:lnTo>
                  <a:pt x="5092" y="6867823"/>
                </a:lnTo>
                <a:cubicBezTo>
                  <a:pt x="5092" y="6867823"/>
                  <a:pt x="1273" y="6880544"/>
                  <a:pt x="0" y="6884360"/>
                </a:cubicBezTo>
                <a:lnTo>
                  <a:pt x="26733" y="6884360"/>
                </a:lnTo>
                <a:lnTo>
                  <a:pt x="1003131" y="3139431"/>
                </a:lnTo>
                <a:lnTo>
                  <a:pt x="1397763" y="1684200"/>
                </a:lnTo>
                <a:cubicBezTo>
                  <a:pt x="1420677" y="1600245"/>
                  <a:pt x="1508515" y="1549363"/>
                  <a:pt x="1592533" y="1572259"/>
                </a:cubicBezTo>
                <a:cubicBezTo>
                  <a:pt x="1633270" y="1583708"/>
                  <a:pt x="1667641" y="1609149"/>
                  <a:pt x="1688009" y="1646039"/>
                </a:cubicBezTo>
                <a:cubicBezTo>
                  <a:pt x="1709650" y="1682928"/>
                  <a:pt x="1714742" y="1724906"/>
                  <a:pt x="1703285" y="1766884"/>
                </a:cubicBezTo>
                <a:lnTo>
                  <a:pt x="1443591" y="2724741"/>
                </a:lnTo>
                <a:cubicBezTo>
                  <a:pt x="1416858" y="2822689"/>
                  <a:pt x="1475417" y="2924453"/>
                  <a:pt x="1573438" y="2949894"/>
                </a:cubicBezTo>
                <a:cubicBezTo>
                  <a:pt x="1660003" y="2972792"/>
                  <a:pt x="1750386" y="2930814"/>
                  <a:pt x="1788577" y="2849402"/>
                </a:cubicBezTo>
                <a:lnTo>
                  <a:pt x="1788577" y="2848130"/>
                </a:lnTo>
                <a:lnTo>
                  <a:pt x="2131016" y="1570987"/>
                </a:lnTo>
                <a:lnTo>
                  <a:pt x="2562566" y="1272"/>
                </a:lnTo>
                <a:cubicBezTo>
                  <a:pt x="2553655" y="0"/>
                  <a:pt x="2544744" y="0"/>
                  <a:pt x="2535833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5D9C41A-6441-7A5C-EAE1-D96C71F2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468038" y="5156615"/>
            <a:ext cx="878334" cy="1705001"/>
          </a:xfrm>
          <a:prstGeom prst="rect">
            <a:avLst/>
          </a:prstGeom>
        </p:spPr>
      </p:pic>
      <p:pic>
        <p:nvPicPr>
          <p:cNvPr id="13" name="Picture Placeholder 12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862CD2B3-52BE-4606-D6B2-271E79BCECC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28569" r="28569"/>
          <a:stretch>
            <a:fillRect/>
          </a:stretch>
        </p:blipFill>
        <p:spPr>
          <a:xfrm flipH="1">
            <a:off x="8599989" y="0"/>
            <a:ext cx="3588526" cy="6858000"/>
          </a:xfrm>
        </p:spPr>
      </p:pic>
      <p:pic>
        <p:nvPicPr>
          <p:cNvPr id="16" name="Picture 15" descr="A gold trophy cup and papers next to a pen and glasses&#10;&#10;AI-generated content may be incorrect.">
            <a:extLst>
              <a:ext uri="{FF2B5EF4-FFF2-40B4-BE49-F238E27FC236}">
                <a16:creationId xmlns:a16="http://schemas.microsoft.com/office/drawing/2014/main" id="{8C6A4D0C-54A1-1BF3-8BCF-38F13AFEB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412" y="3610580"/>
            <a:ext cx="3301182" cy="26801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 descr="A person standing next to a pen and a paper&#10;&#10;AI-generated content may be incorrect.">
            <a:extLst>
              <a:ext uri="{FF2B5EF4-FFF2-40B4-BE49-F238E27FC236}">
                <a16:creationId xmlns:a16="http://schemas.microsoft.com/office/drawing/2014/main" id="{47069B7A-DD5B-803A-A99B-85F7498B8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412" y="240874"/>
            <a:ext cx="3213142" cy="2969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60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3C1A-3346-F617-2EC7-C16586CF19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43379" y="1435365"/>
            <a:ext cx="5885179" cy="84751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how Data Structures solve real problems.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880F1A-5BCC-F84F-3EED-7FA660DEB3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A9475A-A652-4BB2-F82D-18D978C397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64282" y="2487753"/>
            <a:ext cx="5885179" cy="73539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system, but expandable for real elections.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E5E134-360B-2943-34EC-C57477A8C8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64281" y="3249296"/>
            <a:ext cx="5885179" cy="533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voting is the future.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F88C39-60B8-7163-0602-9B68A9FCD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B1A91E-7D63-4E15-B7EA-0453BC15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70364" y="-23539"/>
            <a:ext cx="2562565" cy="6885155"/>
            <a:chOff x="7370364" y="-23539"/>
            <a:chExt cx="2562565" cy="6885155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0A32002-CC31-2B6D-7A5D-66EDF2761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829202" y="5156615"/>
              <a:ext cx="878334" cy="1705001"/>
            </a:xfrm>
            <a:prstGeom prst="rect">
              <a:avLst/>
            </a:prstGeom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9D6ED2-972A-D3E9-ADCE-6524C8278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70364" y="-23539"/>
              <a:ext cx="2562565" cy="6884359"/>
            </a:xfrm>
            <a:custGeom>
              <a:avLst/>
              <a:gdLst>
                <a:gd name="connsiteX0" fmla="*/ 2535833 w 2562565"/>
                <a:gd name="connsiteY0" fmla="*/ 0 h 6884359"/>
                <a:gd name="connsiteX1" fmla="*/ 2106829 w 2562565"/>
                <a:gd name="connsiteY1" fmla="*/ 1564627 h 6884359"/>
                <a:gd name="connsiteX2" fmla="*/ 1764389 w 2562565"/>
                <a:gd name="connsiteY2" fmla="*/ 2840498 h 6884359"/>
                <a:gd name="connsiteX3" fmla="*/ 1579803 w 2562565"/>
                <a:gd name="connsiteY3" fmla="*/ 2925726 h 6884359"/>
                <a:gd name="connsiteX4" fmla="*/ 1467779 w 2562565"/>
                <a:gd name="connsiteY4" fmla="*/ 2731101 h 6884359"/>
                <a:gd name="connsiteX5" fmla="*/ 1727472 w 2562565"/>
                <a:gd name="connsiteY5" fmla="*/ 1773244 h 6884359"/>
                <a:gd name="connsiteX6" fmla="*/ 1709650 w 2562565"/>
                <a:gd name="connsiteY6" fmla="*/ 1633318 h 6884359"/>
                <a:gd name="connsiteX7" fmla="*/ 1597625 w 2562565"/>
                <a:gd name="connsiteY7" fmla="*/ 1546818 h 6884359"/>
                <a:gd name="connsiteX8" fmla="*/ 1372303 w 2562565"/>
                <a:gd name="connsiteY8" fmla="*/ 1676568 h 6884359"/>
                <a:gd name="connsiteX9" fmla="*/ 977670 w 2562565"/>
                <a:gd name="connsiteY9" fmla="*/ 3131798 h 6884359"/>
                <a:gd name="connsiteX10" fmla="*/ 5092 w 2562565"/>
                <a:gd name="connsiteY10" fmla="*/ 6867823 h 6884359"/>
                <a:gd name="connsiteX11" fmla="*/ 0 w 2562565"/>
                <a:gd name="connsiteY11" fmla="*/ 6884360 h 6884359"/>
                <a:gd name="connsiteX12" fmla="*/ 26733 w 2562565"/>
                <a:gd name="connsiteY12" fmla="*/ 6884360 h 6884359"/>
                <a:gd name="connsiteX13" fmla="*/ 1003131 w 2562565"/>
                <a:gd name="connsiteY13" fmla="*/ 3139431 h 6884359"/>
                <a:gd name="connsiteX14" fmla="*/ 1397763 w 2562565"/>
                <a:gd name="connsiteY14" fmla="*/ 1684200 h 6884359"/>
                <a:gd name="connsiteX15" fmla="*/ 1592533 w 2562565"/>
                <a:gd name="connsiteY15" fmla="*/ 1572259 h 6884359"/>
                <a:gd name="connsiteX16" fmla="*/ 1688009 w 2562565"/>
                <a:gd name="connsiteY16" fmla="*/ 1646039 h 6884359"/>
                <a:gd name="connsiteX17" fmla="*/ 1703285 w 2562565"/>
                <a:gd name="connsiteY17" fmla="*/ 1766884 h 6884359"/>
                <a:gd name="connsiteX18" fmla="*/ 1443591 w 2562565"/>
                <a:gd name="connsiteY18" fmla="*/ 2724741 h 6884359"/>
                <a:gd name="connsiteX19" fmla="*/ 1573438 w 2562565"/>
                <a:gd name="connsiteY19" fmla="*/ 2949894 h 6884359"/>
                <a:gd name="connsiteX20" fmla="*/ 1788577 w 2562565"/>
                <a:gd name="connsiteY20" fmla="*/ 2849402 h 6884359"/>
                <a:gd name="connsiteX21" fmla="*/ 1788577 w 2562565"/>
                <a:gd name="connsiteY21" fmla="*/ 2848130 h 6884359"/>
                <a:gd name="connsiteX22" fmla="*/ 2131016 w 2562565"/>
                <a:gd name="connsiteY22" fmla="*/ 1570987 h 6884359"/>
                <a:gd name="connsiteX23" fmla="*/ 2562566 w 2562565"/>
                <a:gd name="connsiteY23" fmla="*/ 1272 h 6884359"/>
                <a:gd name="connsiteX24" fmla="*/ 2535833 w 2562565"/>
                <a:gd name="connsiteY24" fmla="*/ 0 h 68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62565" h="6884359">
                  <a:moveTo>
                    <a:pt x="2535833" y="0"/>
                  </a:moveTo>
                  <a:lnTo>
                    <a:pt x="2106829" y="1564627"/>
                  </a:lnTo>
                  <a:lnTo>
                    <a:pt x="1764389" y="2840498"/>
                  </a:lnTo>
                  <a:cubicBezTo>
                    <a:pt x="1731291" y="2910461"/>
                    <a:pt x="1653638" y="2946078"/>
                    <a:pt x="1579803" y="2925726"/>
                  </a:cubicBezTo>
                  <a:cubicBezTo>
                    <a:pt x="1495785" y="2902829"/>
                    <a:pt x="1444864" y="2815057"/>
                    <a:pt x="1467779" y="2731101"/>
                  </a:cubicBezTo>
                  <a:lnTo>
                    <a:pt x="1727472" y="1773244"/>
                  </a:lnTo>
                  <a:cubicBezTo>
                    <a:pt x="1740202" y="1726178"/>
                    <a:pt x="1733837" y="1676568"/>
                    <a:pt x="1709650" y="1633318"/>
                  </a:cubicBezTo>
                  <a:cubicBezTo>
                    <a:pt x="1685463" y="1590068"/>
                    <a:pt x="1646000" y="1559539"/>
                    <a:pt x="1597625" y="1546818"/>
                  </a:cubicBezTo>
                  <a:cubicBezTo>
                    <a:pt x="1499604" y="1520105"/>
                    <a:pt x="1397763" y="1578620"/>
                    <a:pt x="1372303" y="1676568"/>
                  </a:cubicBezTo>
                  <a:lnTo>
                    <a:pt x="977670" y="3131798"/>
                  </a:lnTo>
                  <a:lnTo>
                    <a:pt x="5092" y="6867823"/>
                  </a:lnTo>
                  <a:cubicBezTo>
                    <a:pt x="5092" y="6867823"/>
                    <a:pt x="1273" y="6880544"/>
                    <a:pt x="0" y="6884360"/>
                  </a:cubicBezTo>
                  <a:lnTo>
                    <a:pt x="26733" y="6884360"/>
                  </a:lnTo>
                  <a:lnTo>
                    <a:pt x="1003131" y="3139431"/>
                  </a:lnTo>
                  <a:lnTo>
                    <a:pt x="1397763" y="1684200"/>
                  </a:lnTo>
                  <a:cubicBezTo>
                    <a:pt x="1420677" y="1600245"/>
                    <a:pt x="1508515" y="1549363"/>
                    <a:pt x="1592533" y="1572259"/>
                  </a:cubicBezTo>
                  <a:cubicBezTo>
                    <a:pt x="1633270" y="1583708"/>
                    <a:pt x="1667641" y="1609149"/>
                    <a:pt x="1688009" y="1646039"/>
                  </a:cubicBezTo>
                  <a:cubicBezTo>
                    <a:pt x="1709650" y="1682928"/>
                    <a:pt x="1714742" y="1724906"/>
                    <a:pt x="1703285" y="1766884"/>
                  </a:cubicBezTo>
                  <a:lnTo>
                    <a:pt x="1443591" y="2724741"/>
                  </a:lnTo>
                  <a:cubicBezTo>
                    <a:pt x="1416858" y="2822689"/>
                    <a:pt x="1475417" y="2924453"/>
                    <a:pt x="1573438" y="2949894"/>
                  </a:cubicBezTo>
                  <a:cubicBezTo>
                    <a:pt x="1660003" y="2972792"/>
                    <a:pt x="1750386" y="2930814"/>
                    <a:pt x="1788577" y="2849402"/>
                  </a:cubicBezTo>
                  <a:lnTo>
                    <a:pt x="1788577" y="2848130"/>
                  </a:lnTo>
                  <a:lnTo>
                    <a:pt x="2131016" y="1570987"/>
                  </a:lnTo>
                  <a:lnTo>
                    <a:pt x="2562566" y="1272"/>
                  </a:lnTo>
                  <a:cubicBezTo>
                    <a:pt x="2553655" y="0"/>
                    <a:pt x="2544744" y="0"/>
                    <a:pt x="253583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2" name="Picture Placeholder 21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B60CB705-2DF2-6212-B91B-AFDA25127E3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28569" r="28569"/>
          <a:stretch>
            <a:fillRect/>
          </a:stretch>
        </p:blipFill>
        <p:spPr>
          <a:xfrm flipH="1">
            <a:off x="10391766" y="0"/>
            <a:ext cx="1796749" cy="6858000"/>
          </a:xfr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24F0D502-11F4-588F-46AF-64214B1A9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19F373-FBD5-D914-6CD8-425EA7A66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222" y="1398541"/>
            <a:ext cx="788639" cy="533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.</a:t>
            </a:r>
          </a:p>
        </p:txBody>
      </p:sp>
      <p:pic>
        <p:nvPicPr>
          <p:cNvPr id="30" name="Picture 29" descr="A cartoon of a person on a podium&#10;&#10;AI-generated content may be incorrect.">
            <a:extLst>
              <a:ext uri="{FF2B5EF4-FFF2-40B4-BE49-F238E27FC236}">
                <a16:creationId xmlns:a16="http://schemas.microsoft.com/office/drawing/2014/main" id="{01EA630A-98A1-1255-0B87-2BEB450EB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556" y="2188185"/>
            <a:ext cx="2978742" cy="2978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6C42E76-5C96-603A-F9AC-6411C2A6A3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242" y="3275445"/>
            <a:ext cx="788639" cy="5334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6704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997564FD-A068-4008-83B6-070AA4A47434}" vid="{E6A5A359-31DF-46AC-82A0-260451C80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E11EC4-AF13-4A6E-A5E0-5A264B291FD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E5DFD21-F030-4913-A53B-53AB3DF1C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CD227D-A683-415D-A610-20912E1CEA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142</TotalTime>
  <Words>321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Calibri</vt:lpstr>
      <vt:lpstr>Century Gothic</vt:lpstr>
      <vt:lpstr>Courier New</vt:lpstr>
      <vt:lpstr>Times New Roman</vt:lpstr>
      <vt:lpstr>Custom</vt:lpstr>
      <vt:lpstr>Digital Voting            System</vt:lpstr>
      <vt:lpstr>Introduction</vt:lpstr>
      <vt:lpstr>Objectives</vt:lpstr>
      <vt:lpstr>Data Structures Used</vt:lpstr>
      <vt:lpstr>Functionalities</vt:lpstr>
      <vt:lpstr>Functionalities</vt:lpstr>
      <vt:lpstr>Functionalities</vt:lpstr>
      <vt:lpstr>Impact in Real Life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jannatul fardous</dc:creator>
  <cp:lastModifiedBy>jannatul fardous</cp:lastModifiedBy>
  <cp:revision>4</cp:revision>
  <dcterms:created xsi:type="dcterms:W3CDTF">2025-08-16T15:56:16Z</dcterms:created>
  <dcterms:modified xsi:type="dcterms:W3CDTF">2025-08-16T18:36:59Z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