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Comforta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dceac49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bdceac49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bdf71dc19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bdf71dc19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bdceac49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bdceac49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bdceac49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bdceac49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bdf71dc1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bdf71dc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bdceac49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bdceac49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bdf71dc19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bdf71dc1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bdf71dc1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bdf71dc1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bdf71dc19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bdf71dc1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bdf71dc19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bdf71dc1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e1791d66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e1791d6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bdf71dc1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bdf71dc1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utdallas.edu/~chung/SP/SoftwareProjectManagementPlanTemplate.ht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32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1495650" y="104275"/>
            <a:ext cx="61725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ARCHITECTURE DIAGRAM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250" y="865375"/>
            <a:ext cx="5721293" cy="397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475" y="4225774"/>
            <a:ext cx="2993174" cy="8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3239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135525" y="2037300"/>
            <a:ext cx="37893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mfortaa"/>
                <a:ea typeface="Comfortaa"/>
                <a:cs typeface="Comfortaa"/>
                <a:sym typeface="Comfortaa"/>
              </a:rPr>
              <a:t>WORK IN PROGRESS/</a:t>
            </a:r>
            <a:endParaRPr sz="2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mfortaa"/>
                <a:ea typeface="Comfortaa"/>
                <a:cs typeface="Comfortaa"/>
                <a:sym typeface="Comfortaa"/>
              </a:rPr>
              <a:t>FUTURE WORK</a:t>
            </a:r>
            <a:endParaRPr sz="2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4058475" y="791700"/>
            <a:ext cx="4447800" cy="3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1. </a:t>
            </a: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JAVA APPLET</a:t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Implementation of code. 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Additional testing will be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performed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2. </a:t>
            </a: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ARCHITECTURAL DIAGRAM</a:t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Research of different 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diagrams and comparison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is underway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3. </a:t>
            </a: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NOISE WORD ELIMINATOR</a:t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Has yet to be implemented,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will be used in part 2 of project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32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/>
        </p:nvSpPr>
        <p:spPr>
          <a:xfrm>
            <a:off x="278375" y="405575"/>
            <a:ext cx="8595300" cy="3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GITHUB: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51C75"/>
                </a:solidFill>
                <a:latin typeface="Comfortaa"/>
                <a:ea typeface="Comfortaa"/>
                <a:cs typeface="Comfortaa"/>
                <a:sym typeface="Comfortaa"/>
              </a:rPr>
              <a:t>https://github.com/fareench/CS_4352_Project_1</a:t>
            </a:r>
            <a:endParaRPr sz="2400">
              <a:solidFill>
                <a:srgbClr val="351C7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References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1BB8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611BB8"/>
                </a:solidFill>
                <a:latin typeface="Comfortaa"/>
                <a:ea typeface="Comfortaa"/>
                <a:cs typeface="Comfortaa"/>
                <a:sym typeface="Comfortaa"/>
              </a:rPr>
              <a:t>Project Management Plan Template</a:t>
            </a:r>
            <a:endParaRPr sz="2400">
              <a:solidFill>
                <a:srgbClr val="611BB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1BB8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611BB8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/>
              </a:rPr>
              <a:t>http://www.utdallas.edu/~chung/SP/SoftwareProjectManagementPlanTemplate.htm</a:t>
            </a:r>
            <a:endParaRPr sz="2400">
              <a:solidFill>
                <a:srgbClr val="7F7F7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2322600" y="3617550"/>
            <a:ext cx="44988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omfortaa"/>
                <a:ea typeface="Comfortaa"/>
                <a:cs typeface="Comfortaa"/>
                <a:sym typeface="Comfortaa"/>
              </a:rPr>
              <a:t>QUESTIONS?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536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226550" y="129775"/>
            <a:ext cx="67962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omfortaa"/>
                <a:ea typeface="Comfortaa"/>
                <a:cs typeface="Comfortaa"/>
                <a:sym typeface="Comfortaa"/>
              </a:rPr>
              <a:t>Introduction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80500" y="1368650"/>
            <a:ext cx="7822500" cy="28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1.KWIC: User inputs alphanumeric data within a specified word limit</a:t>
            </a: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2.Circular shift Function</a:t>
            </a: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3.Alphabetical Function</a:t>
            </a: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4.Function will result in data being displayed, then user will have the option to enter new input or quit the program</a:t>
            </a: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32393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1065475" y="268350"/>
            <a:ext cx="78021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351C75"/>
                </a:solidFill>
              </a:rPr>
              <a:t>FUNCTIONAL REQUIREMENTS</a:t>
            </a:r>
            <a:endParaRPr sz="3800">
              <a:solidFill>
                <a:srgbClr val="351C75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200700" y="1053625"/>
            <a:ext cx="4371300" cy="38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Comfortaa"/>
                <a:ea typeface="Comfortaa"/>
                <a:cs typeface="Comfortaa"/>
                <a:sym typeface="Comfortaa"/>
              </a:rPr>
              <a:t>Application should:</a:t>
            </a:r>
            <a:endParaRPr b="1" sz="1800" u="sng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	Allow user to enter input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	Allow user to perform circular and alphabetical function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	Accept no more than one line, 30 words each line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	Accept no more than 300 characters per line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	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	Circular shift each line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4572000" y="1053625"/>
            <a:ext cx="4572000" cy="38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	Output results from circular shift onto display screen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	Use result from circular shift as input for alphabetical shift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	Output results from alphabetical shift onto display screen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	Provide user an option to add more or terminate program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4400" y="-6875"/>
            <a:ext cx="9143999" cy="515726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1087825" y="288075"/>
            <a:ext cx="78816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NON-FUNCTIONAL REQUIREMENTS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134375" y="1621350"/>
            <a:ext cx="2926200" cy="28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latin typeface="Comfortaa"/>
                <a:ea typeface="Comfortaa"/>
                <a:cs typeface="Comfortaa"/>
                <a:sym typeface="Comfortaa"/>
              </a:rPr>
              <a:t>CONSTRAINTS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	Simple/clear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	Reusable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	Enhanceable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	User-friendly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	Navigable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	Adaptable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	portable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2742025" y="1591800"/>
            <a:ext cx="3280200" cy="29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latin typeface="Comfortaa"/>
                <a:ea typeface="Comfortaa"/>
                <a:cs typeface="Comfortaa"/>
                <a:sym typeface="Comfortaa"/>
              </a:rPr>
              <a:t>EXTERNAL INTERFACE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	Must receive data from keyboard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	Display results on screen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	Options to terminate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mouse/touchscreen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123400" y="1591800"/>
            <a:ext cx="2926200" cy="29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latin typeface="Comfortaa"/>
                <a:ea typeface="Comfortaa"/>
                <a:cs typeface="Comfortaa"/>
                <a:sym typeface="Comfortaa"/>
              </a:rPr>
              <a:t>PERFORMANC</a:t>
            </a:r>
            <a:r>
              <a:rPr b="1" lang="en" sz="2000" u="sng">
                <a:latin typeface="Comfortaa"/>
                <a:ea typeface="Comfortaa"/>
                <a:cs typeface="Comfortaa"/>
                <a:sym typeface="Comfortaa"/>
              </a:rPr>
              <a:t>E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Respond quickly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Efficient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	Limited Space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	Free space after termination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3239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191150" y="259575"/>
            <a:ext cx="89529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fortaa"/>
                <a:ea typeface="Comfortaa"/>
                <a:cs typeface="Comfortaa"/>
                <a:sym typeface="Comfortaa"/>
              </a:rPr>
              <a:t>ARCHITECTURAL SPECIFICATION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97625" y="949875"/>
            <a:ext cx="8952900" cy="4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 u="sng">
                <a:latin typeface="Comfortaa"/>
                <a:ea typeface="Comfortaa"/>
                <a:cs typeface="Comfortaa"/>
                <a:sym typeface="Comfortaa"/>
              </a:rPr>
              <a:t>Components</a:t>
            </a:r>
            <a:endParaRPr b="1" sz="1900" u="sng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1. </a:t>
            </a:r>
            <a:r>
              <a:rPr b="1" i="1" lang="en" sz="1900">
                <a:latin typeface="Comfortaa"/>
                <a:ea typeface="Comfortaa"/>
                <a:cs typeface="Comfortaa"/>
                <a:sym typeface="Comfortaa"/>
              </a:rPr>
              <a:t>Input</a:t>
            </a:r>
            <a:r>
              <a:rPr b="1" lang="en" sz="1900">
                <a:latin typeface="Comfortaa"/>
                <a:ea typeface="Comfortaa"/>
                <a:cs typeface="Comfortaa"/>
                <a:sym typeface="Comfortaa"/>
              </a:rPr>
              <a:t>- </a:t>
            </a: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Received data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latin typeface="Comfortaa"/>
                <a:ea typeface="Comfortaa"/>
                <a:cs typeface="Comfortaa"/>
                <a:sym typeface="Comfortaa"/>
              </a:rPr>
              <a:t>2. </a:t>
            </a:r>
            <a:r>
              <a:rPr b="1" i="1" lang="en" sz="1900">
                <a:latin typeface="Comfortaa"/>
                <a:ea typeface="Comfortaa"/>
                <a:cs typeface="Comfortaa"/>
                <a:sym typeface="Comfortaa"/>
              </a:rPr>
              <a:t>Master Control</a:t>
            </a:r>
            <a:r>
              <a:rPr b="1" lang="en" sz="1900">
                <a:latin typeface="Comfortaa"/>
                <a:ea typeface="Comfortaa"/>
                <a:cs typeface="Comfortaa"/>
                <a:sym typeface="Comfortaa"/>
              </a:rPr>
              <a:t>- </a:t>
            </a: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Initiates the program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latin typeface="Comfortaa"/>
                <a:ea typeface="Comfortaa"/>
                <a:cs typeface="Comfortaa"/>
                <a:sym typeface="Comfortaa"/>
              </a:rPr>
              <a:t>3. </a:t>
            </a:r>
            <a:r>
              <a:rPr b="1" i="1" lang="en" sz="1900">
                <a:latin typeface="Comfortaa"/>
                <a:ea typeface="Comfortaa"/>
                <a:cs typeface="Comfortaa"/>
                <a:sym typeface="Comfortaa"/>
              </a:rPr>
              <a:t>Output</a:t>
            </a:r>
            <a:r>
              <a:rPr b="1" lang="en" sz="1900">
                <a:latin typeface="Comfortaa"/>
                <a:ea typeface="Comfortaa"/>
                <a:cs typeface="Comfortaa"/>
                <a:sym typeface="Comfortaa"/>
              </a:rPr>
              <a:t>- </a:t>
            </a: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Results to be displayed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latin typeface="Comfortaa"/>
                <a:ea typeface="Comfortaa"/>
                <a:cs typeface="Comfortaa"/>
                <a:sym typeface="Comfortaa"/>
              </a:rPr>
              <a:t>5. </a:t>
            </a:r>
            <a:r>
              <a:rPr b="1" i="1" lang="en" sz="1900">
                <a:latin typeface="Comfortaa"/>
                <a:ea typeface="Comfortaa"/>
                <a:cs typeface="Comfortaa"/>
                <a:sym typeface="Comfortaa"/>
              </a:rPr>
              <a:t>Circular Shift</a:t>
            </a:r>
            <a:r>
              <a:rPr b="1" lang="en" sz="1900">
                <a:latin typeface="Comfortaa"/>
                <a:ea typeface="Comfortaa"/>
                <a:cs typeface="Comfortaa"/>
                <a:sym typeface="Comfortaa"/>
              </a:rPr>
              <a:t>- </a:t>
            </a: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Will perform circular shift function on input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latin typeface="Comfortaa"/>
                <a:ea typeface="Comfortaa"/>
                <a:cs typeface="Comfortaa"/>
                <a:sym typeface="Comfortaa"/>
              </a:rPr>
              <a:t>6. </a:t>
            </a:r>
            <a:r>
              <a:rPr b="1" i="1" lang="en" sz="1900">
                <a:latin typeface="Comfortaa"/>
                <a:ea typeface="Comfortaa"/>
                <a:cs typeface="Comfortaa"/>
                <a:sym typeface="Comfortaa"/>
              </a:rPr>
              <a:t>Alphabetizer</a:t>
            </a:r>
            <a:r>
              <a:rPr b="1" lang="en" sz="1900">
                <a:latin typeface="Comfortaa"/>
                <a:ea typeface="Comfortaa"/>
                <a:cs typeface="Comfortaa"/>
                <a:sym typeface="Comfortaa"/>
              </a:rPr>
              <a:t>- </a:t>
            </a: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Will alphabetize input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 u="sng">
                <a:latin typeface="Comfortaa"/>
                <a:ea typeface="Comfortaa"/>
                <a:cs typeface="Comfortaa"/>
                <a:sym typeface="Comfortaa"/>
              </a:rPr>
              <a:t>Connections</a:t>
            </a:r>
            <a:endParaRPr b="1" sz="1900" u="sng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1. </a:t>
            </a:r>
            <a:r>
              <a:rPr b="1" i="1" lang="en" sz="1900">
                <a:latin typeface="Comfortaa"/>
                <a:ea typeface="Comfortaa"/>
                <a:cs typeface="Comfortaa"/>
                <a:sym typeface="Comfortaa"/>
              </a:rPr>
              <a:t>Connection 1</a:t>
            </a: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: Master Control will call upon Input’s setup function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2. </a:t>
            </a:r>
            <a:r>
              <a:rPr b="1" i="1" lang="en" sz="1900">
                <a:latin typeface="Comfortaa"/>
                <a:ea typeface="Comfortaa"/>
                <a:cs typeface="Comfortaa"/>
                <a:sym typeface="Comfortaa"/>
              </a:rPr>
              <a:t>Connection 2</a:t>
            </a: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: Input will wait for data from the input medium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3. </a:t>
            </a:r>
            <a:r>
              <a:rPr b="1" i="1" lang="en" sz="1900">
                <a:latin typeface="Comfortaa"/>
                <a:ea typeface="Comfortaa"/>
                <a:cs typeface="Comfortaa"/>
                <a:sym typeface="Comfortaa"/>
              </a:rPr>
              <a:t>Connection 3</a:t>
            </a: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: Master Control will call upon Line Storage setup function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4. </a:t>
            </a:r>
            <a:r>
              <a:rPr b="1" i="1" lang="en" sz="1900">
                <a:latin typeface="Comfortaa"/>
                <a:ea typeface="Comfortaa"/>
                <a:cs typeface="Comfortaa"/>
                <a:sym typeface="Comfortaa"/>
              </a:rPr>
              <a:t>Connection 4: </a:t>
            </a:r>
            <a:r>
              <a:rPr i="1" lang="en" sz="1900">
                <a:latin typeface="Comfortaa"/>
                <a:ea typeface="Comfortaa"/>
                <a:cs typeface="Comfortaa"/>
                <a:sym typeface="Comfortaa"/>
              </a:rPr>
              <a:t>Master Control will call upon Circular Shift’s setup function</a:t>
            </a:r>
            <a:endParaRPr b="1" i="1" sz="1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0" y="0"/>
            <a:ext cx="9144001" cy="513239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106900" y="259575"/>
            <a:ext cx="90372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fortaa"/>
                <a:ea typeface="Comfortaa"/>
                <a:cs typeface="Comfortaa"/>
                <a:sym typeface="Comfortaa"/>
              </a:rPr>
              <a:t>ARCHITECTURAL SPECIFICATION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(cont’d)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95550" y="1102600"/>
            <a:ext cx="8952900" cy="3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>
                <a:latin typeface="Comfortaa"/>
                <a:ea typeface="Comfortaa"/>
                <a:cs typeface="Comfortaa"/>
                <a:sym typeface="Comfortaa"/>
              </a:rPr>
              <a:t>Connections (continued)</a:t>
            </a:r>
            <a:endParaRPr b="1" sz="1800" u="sng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5. </a:t>
            </a:r>
            <a:r>
              <a:rPr b="1" i="1" lang="en" sz="1800">
                <a:latin typeface="Comfortaa"/>
                <a:ea typeface="Comfortaa"/>
                <a:cs typeface="Comfortaa"/>
                <a:sym typeface="Comfortaa"/>
              </a:rPr>
              <a:t>Connection 5: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Master Control will call upon Alphabetizer’s setup function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6. </a:t>
            </a:r>
            <a:r>
              <a:rPr b="1" i="1" lang="en" sz="1800">
                <a:latin typeface="Comfortaa"/>
                <a:ea typeface="Comfortaa"/>
                <a:cs typeface="Comfortaa"/>
                <a:sym typeface="Comfortaa"/>
              </a:rPr>
              <a:t>Connection 6: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Alphabetizer will call upon circular shift to receive the input required to perform an alphabetize function.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7. </a:t>
            </a:r>
            <a:r>
              <a:rPr b="1" i="1" lang="en" sz="1800">
                <a:latin typeface="Comfortaa"/>
                <a:ea typeface="Comfortaa"/>
                <a:cs typeface="Comfortaa"/>
                <a:sym typeface="Comfortaa"/>
              </a:rPr>
              <a:t>Connection 7: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Master Control will call upon Output’s setup and print function.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8. </a:t>
            </a:r>
            <a:r>
              <a:rPr b="1" i="1" lang="en" sz="1800">
                <a:latin typeface="Comfortaa"/>
                <a:ea typeface="Comfortaa"/>
                <a:cs typeface="Comfortaa"/>
                <a:sym typeface="Comfortaa"/>
              </a:rPr>
              <a:t>Connection 8: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Output will call upon data from Circular Shift and from Alphabetizer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9. </a:t>
            </a:r>
            <a:r>
              <a:rPr b="1" i="1" lang="en" sz="1800">
                <a:latin typeface="Comfortaa"/>
                <a:ea typeface="Comfortaa"/>
                <a:cs typeface="Comfortaa"/>
                <a:sym typeface="Comfortaa"/>
              </a:rPr>
              <a:t>Connection 9: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Output will send the data, organized, to the output medium.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3239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>
            <p:ph type="title"/>
          </p:nvPr>
        </p:nvSpPr>
        <p:spPr>
          <a:xfrm>
            <a:off x="66825" y="445025"/>
            <a:ext cx="907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Comfortaa"/>
                <a:ea typeface="Comfortaa"/>
                <a:cs typeface="Comfortaa"/>
                <a:sym typeface="Comfortaa"/>
              </a:rPr>
              <a:t>ARCHITECTURAL SPECIFICATION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(cont’d)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Constraints</a:t>
            </a:r>
            <a:endParaRPr b="1" u="sng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1. Cannot accept more than 300 characters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2. Cannot accept more than 30 words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3. Program can only accept one line at a time. The user will be prompted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to enter a new line once their original data goes through both functions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3239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4774350" y="1985325"/>
            <a:ext cx="3989700" cy="22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-several constraints that user 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 	needs to be aware of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-character, word, and 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sentence limitations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-application does not end 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automatically, must be terminated by user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373850" y="1794450"/>
            <a:ext cx="3989700" cy="28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-fast performance due to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limitations on input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-one sentence at a time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allows for straightforward 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and user-friendly capabilities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-instructions are clear to 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basic users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-adaptable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243450" y="209975"/>
            <a:ext cx="86571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fortaa"/>
                <a:ea typeface="Comfortaa"/>
                <a:cs typeface="Comfortaa"/>
                <a:sym typeface="Comfortaa"/>
              </a:rPr>
              <a:t>ARCHITECTURAL SPECIFICATION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fortaa"/>
                <a:ea typeface="Comfortaa"/>
                <a:cs typeface="Comfortaa"/>
                <a:sym typeface="Comfortaa"/>
              </a:rPr>
              <a:t>RATIONALE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