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B1EC2C-71D9-47A3-9FBE-7FD8F6528A0F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3013DC-5548-40F3-9090-FE7E27DF36CD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F97F2792-3965-4108-A3DE-6F546DFF60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F6B328-BB08-4AA6-BEEC-F85E2F673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00" y="2781300"/>
            <a:ext cx="4793714" cy="207869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Master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7538463-9614-41AD-87EA-BA79A5932D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Subtitles</a:t>
            </a:r>
          </a:p>
        </p:txBody>
      </p:sp>
    </p:spTree>
    <p:extLst>
      <p:ext uri="{BB962C8B-B14F-4D97-AF65-F5344CB8AC3E}">
        <p14:creationId xmlns:p14="http://schemas.microsoft.com/office/powerpoint/2010/main" val="32013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5DB8-57AC-4B2E-AF20-9E80CFAC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0EC9-BD81-46C1-8981-F82DABFB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B474-6773-4F49-B844-74F5CAA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52D0-439A-4FFA-B7B7-286B0882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21CD-8E1D-4EA2-AB7B-948CA412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0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674-0720-4AAF-983C-12C08F26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04B3-D824-4917-9E66-DA4421FD2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3693"/>
            <a:ext cx="5181600" cy="470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FCAA4-FC99-4336-8FEF-9DE75170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3693"/>
            <a:ext cx="5181600" cy="470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39A29-74C3-4A91-A5A0-B2E94795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D40E-5551-41B9-80ED-EF57560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0D32-1B5C-4AA5-A8D8-CC554E2D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08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BEB-35C7-46B9-A49D-6D197339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688BE-E96B-4A3D-ABA2-3E43E3CA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2983-86F1-4A07-8934-C5247ADE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AED27-BA4A-4925-9F24-CA407300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71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9219-63A1-4A2A-84A9-B0F1340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3214-0358-4B2E-B8D5-84B45F25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79BE-5526-464E-8B86-F0DF3FD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w/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0508E3-E522-44E2-8BD9-4FD5DC6618F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68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6E5B21-5ECC-4881-9F85-41A2415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1062" y="2574432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Topic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691BA63-FBA1-4809-8835-70F7AF9681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AEC870E-FBD5-4085-A125-7ECBA4E549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1" y="4869130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A39DB7B-37C2-4983-BF4A-24EA4AC655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E2EBA7-B167-4CAB-AF41-E96DA5FB33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1A34BA3-18E5-4C1B-8AC3-07F61A8CFA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5DC6B-16CD-42C1-9D1E-003DFAC3F71E}"/>
              </a:ext>
            </a:extLst>
          </p:cNvPr>
          <p:cNvGrpSpPr/>
          <p:nvPr userDrawn="1"/>
        </p:nvGrpSpPr>
        <p:grpSpPr>
          <a:xfrm>
            <a:off x="-735061" y="0"/>
            <a:ext cx="8458633" cy="7509122"/>
            <a:chOff x="-731331" y="-1"/>
            <a:chExt cx="8994070" cy="7509123"/>
          </a:xfrm>
          <a:solidFill>
            <a:schemeClr val="tx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EEE3A1-2A9E-49E8-B296-D3CBE63AE4EB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59EB1A9-F07A-4619-800A-3DC8EEAB5855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72A80E-AF5E-4C3B-96A9-FD14FF296B2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ACD5-C702-4A76-B635-F5BE682A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4CB2-0272-4ECC-B72C-71E9D37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4A03-2375-4DBF-A25B-1092815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955454-AA95-4CBF-90CE-B5BE8D78BD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1062" y="2574432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Topic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179693-F126-4032-8FC2-523C8F67A2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1" y="4869130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50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D811-94C0-4796-BA99-A3A659B6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6AE8B-B354-49F2-8049-F4FE9F7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47559-385C-43BE-9AD0-690CA9B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07D27-E421-40FC-A6D5-83C9F43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64A900-1CCB-47F4-B594-1CBF777579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8A111-62C7-4AFE-8678-EDA6E3A2531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7E7AE6-2905-4467-B358-F199F80C628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CEAF33-5868-47A2-84F5-C5A84601B6D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6E88D0-DB42-456D-BDE5-7805EABF0E5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4D8A5F-A24F-4FF8-8C0A-6482084BA6B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3988B5-4D99-4BF4-A848-C3E8FD1CE76D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FACF3D-623E-4929-885D-A8F52A928B6A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E9ACA7-88AF-4805-9EA8-964C40C21C1A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8ABBAA-4EC2-4F87-B9A0-392BE9F47422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3251-DC8B-4DB7-B6F8-7A90091B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B167-5CDB-40F7-94E2-6A23BDB5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D6398-617C-4DA8-BAB4-1CC4FD28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672D5-2F09-4D70-8B93-1F640F87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66888D-B3CB-46D3-9982-853B776A7054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72945-8D46-4F6A-A8F5-A4537326CE22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1F1DC6-F852-4B0B-A202-8C90DFEB2971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F1F7BB62-2F34-4339-B480-7164AE6EF2B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449689-68E8-44EE-A58A-78BE9BF9F6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253BFE-DCCD-4F80-93CF-10ED9234A1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5E2A26A9-2888-45A9-861B-46B447A29F4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5258FDB-B748-46B8-9BBC-D5F7BFAB17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6D62B9D1-BB46-486B-B11B-3F27A280927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4B5CA00-A26A-4586-852B-CAD1D775497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80EF47-B45C-4FA4-929F-FE3EB7CFC3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C3ECD04-DD48-4719-9F21-326D894659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86000" y="5004091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14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ulle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958CD-26D4-4BAD-A60C-FC35A90E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877FB-913C-486A-9D70-02D49BF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3B477-DB39-455B-967F-5AD63582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DCEA0B-7503-434C-9257-FF0795505238}"/>
              </a:ext>
            </a:extLst>
          </p:cNvPr>
          <p:cNvSpPr>
            <a:spLocks noChangeAspect="1"/>
          </p:cNvSpPr>
          <p:nvPr userDrawn="1"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79191-43F8-40F3-BA63-E79AC994CC2E}"/>
              </a:ext>
            </a:extLst>
          </p:cNvPr>
          <p:cNvSpPr>
            <a:spLocks noChangeAspect="1"/>
          </p:cNvSpPr>
          <p:nvPr userDrawn="1"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6F956B-75B5-4E3F-98F6-2D853E174A24}"/>
              </a:ext>
            </a:extLst>
          </p:cNvPr>
          <p:cNvSpPr>
            <a:spLocks noChangeAspect="1"/>
          </p:cNvSpPr>
          <p:nvPr userDrawn="1"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18E562-88F1-4ADC-B436-2499755BE80E}"/>
              </a:ext>
            </a:extLst>
          </p:cNvPr>
          <p:cNvSpPr>
            <a:spLocks noChangeAspect="1"/>
          </p:cNvSpPr>
          <p:nvPr userDrawn="1"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8FEB6D-2217-4E87-8030-EB9ABC9C4920}"/>
              </a:ext>
            </a:extLst>
          </p:cNvPr>
          <p:cNvSpPr>
            <a:spLocks noChangeAspect="1"/>
          </p:cNvSpPr>
          <p:nvPr userDrawn="1"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E6D854C4-F780-481D-A4D4-C57B72DC87C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4BEE932-E9F5-4FB2-A7E3-A5ED6FA1A3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Bullet 1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B11C8A-F5FE-4510-BEA3-1BE735590E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0406E53E-01B3-4181-A24B-03C2393E758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4455D5-3B09-499D-A9B6-0E4E7E873F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FAB092F-C6B3-4D2D-963D-9178EF93ED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FAB6F19-A2B0-41CA-ACE9-C60A6B6ACB0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431DEB0-85C0-456A-9667-666D357DB65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07876E8-6CC2-4763-BD8B-88533005A7A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B10DE744-8D7D-4657-AC11-01A477634C3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DB76EA60-01D8-4D84-93F8-0B925388A0D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0AD28D5-5E47-4314-BB0B-C5436748D2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55B5568-DD31-4EAE-AF5E-DCC17AD3BE1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D100D04-349D-4045-964C-FDFCFA7803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CD59CF0-F7A8-4F20-8DF9-C44F11CEAE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Bullet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55206-FB59-4FC4-8860-B8757310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8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79E5-F5EF-4361-92EE-E1F3AE9E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3C84-8EDB-4B12-8E3A-12F9CF41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5EEF5-0556-4705-A859-EF60A35F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DFCC2-0236-4F11-B0CC-ABF27BF9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5051B-F3BA-4AA8-A584-9EA1F073D5EF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988598"/>
            <a:ext cx="601" cy="39109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8A4994-865A-46BB-B015-ACFDC47EAAC2}"/>
              </a:ext>
            </a:extLst>
          </p:cNvPr>
          <p:cNvCxnSpPr>
            <a:cxnSpLocks/>
          </p:cNvCxnSpPr>
          <p:nvPr userDrawn="1"/>
        </p:nvCxnSpPr>
        <p:spPr>
          <a:xfrm flipH="1">
            <a:off x="431400" y="4170464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516D85-AE1F-40F5-9B6E-856EE2D7A6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5999" y="1605667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7143D3-FA56-4B46-9718-5B85DD54CB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AF2246-1219-4902-9A95-F7D96D5A52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399" y="3872154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D784018-017E-4B31-B330-B300B86A25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0599" y="3872154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23097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49A8-38DF-4ED5-8C11-C783D4F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9936B-172A-49CE-A520-D1BF68D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1CB8-C689-4018-AF6E-60D77DA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B6575-317D-4DCD-A63E-75B6A9A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8" name="Picture Placeholder 46">
            <a:extLst>
              <a:ext uri="{FF2B5EF4-FFF2-40B4-BE49-F238E27FC236}">
                <a16:creationId xmlns:a16="http://schemas.microsoft.com/office/drawing/2014/main" id="{59688338-DB89-4AD8-983A-7AB5801C8A2D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9" name="Picture Placeholder 45">
            <a:extLst>
              <a:ext uri="{FF2B5EF4-FFF2-40B4-BE49-F238E27FC236}">
                <a16:creationId xmlns:a16="http://schemas.microsoft.com/office/drawing/2014/main" id="{3A22FD85-AC88-4C5C-B901-ECD416B8143B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0" name="Picture Placeholder 44">
            <a:extLst>
              <a:ext uri="{FF2B5EF4-FFF2-40B4-BE49-F238E27FC236}">
                <a16:creationId xmlns:a16="http://schemas.microsoft.com/office/drawing/2014/main" id="{2641F381-08FE-428F-AE12-ACA353599874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1" name="Picture Placeholder 43">
            <a:extLst>
              <a:ext uri="{FF2B5EF4-FFF2-40B4-BE49-F238E27FC236}">
                <a16:creationId xmlns:a16="http://schemas.microsoft.com/office/drawing/2014/main" id="{67BFFCDE-9BC4-41A2-AD29-781AE7E275E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9CE56C65-E437-49F6-AF2A-878344EDCD7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3" name="Picture Placeholder 41">
            <a:extLst>
              <a:ext uri="{FF2B5EF4-FFF2-40B4-BE49-F238E27FC236}">
                <a16:creationId xmlns:a16="http://schemas.microsoft.com/office/drawing/2014/main" id="{E4DD6551-F147-4836-ADB3-6D25D1E1A17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E921728-99A9-4621-934B-A1F9E6F38F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B0F0E3E-1AC4-4FE8-9D16-C826EB3A89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E454994-8B05-4CE0-9DE7-81EA5F7517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0A084A1-7409-4A54-9725-08685989DE5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854E5A2E-98A4-44F2-B474-AF2FEA509BA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31ADF08-B605-401F-90EB-83CCF59FAC0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142E10D-CF8D-408D-9E7B-8BCA54F77E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67F4BC5D-D115-484B-B74E-44E3089D80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3F3026B-99C0-41C4-9FA1-1BF85C24544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276F2E-D9DA-4FE7-B6E3-4A13539FBF4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AE1DE42-4AC4-4DDB-9B16-5C47300A143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A101ED-8782-4838-A812-9E5BACB5846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7277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9F2A19-E842-40A5-92F7-3B0DDC91AD68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7E55BA-3C54-4AC8-9B1D-338BE4957889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86BDF-429E-4ECC-883B-A2B02C5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D4804-4E3C-4CF7-8429-33E6923E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74A8E-0C7C-4C8C-8412-F95E585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3D6233-C61A-4987-870C-4BB409A9DDA8}"/>
              </a:ext>
            </a:extLst>
          </p:cNvPr>
          <p:cNvSpPr txBox="1">
            <a:spLocks/>
          </p:cNvSpPr>
          <p:nvPr userDrawn="1"/>
        </p:nvSpPr>
        <p:spPr>
          <a:xfrm>
            <a:off x="6842710" y="1641059"/>
            <a:ext cx="4793714" cy="207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Thank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6EE5268-AD48-453C-819F-15B4BCA3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222F3D0-6037-418F-BF25-8D7A28C6BC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C334818-C572-4F2E-BC44-29693597E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F6D9DD1-7804-450E-B02E-70EA7B7E7F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3116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2"/>
            </a:gs>
            <a:gs pos="69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12872-EBAE-4C44-B22D-2B93F9A8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7BEA-14CE-4A75-BAA0-34D29FAE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9305"/>
            <a:ext cx="10515600" cy="474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14E3-AF28-48B5-9DA1-DB94880C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61D7-BF93-4B5A-A828-D3EB1ECFE57E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F893-EB0B-4F0D-B14E-B31BA2047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133D-1157-4FA9-86C0-480445BC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862E-F17A-451C-A32D-D59E2C965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66" r:id="rId4"/>
    <p:sldLayoutId id="2147483661" r:id="rId5"/>
    <p:sldLayoutId id="2147483660" r:id="rId6"/>
    <p:sldLayoutId id="2147483662" r:id="rId7"/>
    <p:sldLayoutId id="2147483664" r:id="rId8"/>
    <p:sldLayoutId id="2147483665" r:id="rId9"/>
    <p:sldLayoutId id="2147483650" r:id="rId10"/>
    <p:sldLayoutId id="2147483652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F8C5C5D1-C97A-4D6D-8E27-A0ECC5E3C6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" r="401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F0BB85-4D08-4599-B3F1-37652072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9D880-5E8D-4469-BF19-B00598F8D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8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D56D-B2B1-4817-9A4E-BE404D7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72C3-8EF6-450F-94B4-4DD33A0C9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B106E-E42D-4153-9941-E346F98A0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28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B769-7E48-4A1A-80CC-123EC7C7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36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67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3F1FFE-112F-4FD8-9AD5-99B1FE867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2F93-F2B3-42C7-83D8-1EC5D9A5B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3926-208D-4AA8-9324-0300ED853E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5F70E-8B74-4329-9663-80777F20DB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180D-D750-4D42-85E1-02E615C13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7D77A-9D44-4692-ABB2-4C93CE850A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163DBD-D291-42A9-87A4-453A4483A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3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6BE1-1989-477F-8F0B-138DE171E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956D3-1FE7-43CF-9811-1E0152E85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6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FE4-60C6-49E4-A91D-0760CF6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DA44-3DAA-4935-8DA9-AC5C6CFE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B4FE6-B456-48C6-81FB-285836AD744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80D8B-9527-40AA-8F73-071C1A3CC676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FEA2E-558C-4097-96C9-515F96764F3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D846D-9E5E-473C-B7F4-1661C70A507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C6BD52-FC82-4F57-9E84-45584BCA90F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5B7F-5BDF-483E-AC82-8C310A11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6905B-3CF0-4F16-B78F-F016F82C929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A836-9A8F-408E-9E40-EC105B4A44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A4AD1-D421-4B10-AC4E-9912BBADE4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F5A709-DE1A-4FCD-82A7-F0AF24D49C1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7D5E93-7753-46AA-B249-B6A8149948A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D5166-E438-47D5-BD43-2FE94BE8319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A7098B-24F6-4EE3-AD6D-C441D3FA2D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4E2A64-6830-4470-B70A-91BAA6047E1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F2E96E-AD5B-4E4E-899A-6E2198754ED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16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847B1ED-B2A2-4814-A3C7-FEC4E62D24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50246-67BD-4243-87D9-BCEE111CFC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D7E8-273C-4398-BDC6-C0FEDCFF42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78C03C-F593-4C8F-8BC7-2ABDEDBBF915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83B11-A9E5-4C13-9A6D-1949BDDD5B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C3F0E2-8F5A-4A09-B594-F7FF5B4090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A87A2B-DD33-4D4E-BCC2-0898992494E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C560EA-93A9-47B5-A6DF-5D6E5870B7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9EF6AD-DD52-4D9A-B9C7-E8B59CE1726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541FD9-96E1-4078-9F91-6BB4B3B2DBB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4DF25D-D94E-4DA6-B605-1404C30840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2AC30A-98C2-44C8-9821-BE099DBC8E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9D51D11-339D-4181-B01A-959E644C923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FEA1E32-6308-47EA-A38A-ACFCAB8980B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E0756C-0BFA-4844-8E40-135A89C85B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F5B4E-5C7C-42F2-B138-8BDFA833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2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7FC-31FF-4BC4-8A86-76976A1A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C734-934F-44EE-9298-73D58B48CC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E18F-9D58-4166-AE04-9F4DDAADE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582F5-352D-4010-AAD9-0CA694ECE3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17FDC-DE9C-4F32-862E-E90917EE32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5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267-9DD4-4D17-B8E6-AF245D70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7EF90-8454-493E-A3BA-3D88F43448D1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5CD12-E03C-4456-AB95-F7B5A1B0DBE5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462619-A32C-4344-AED1-42AC97E9A0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1AF5C8-62C5-485B-BADD-E7B360E451D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CAFE93E-35BA-49C2-96A5-E68D35B9B6B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B90B8ED-C867-4319-A9E1-DB36C8132D1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E1E830-454F-44AF-8C11-1C3CB88FE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8996D1-D49B-4BAF-A2A9-233E0121F5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7C8FE0-21DE-43F9-A651-E405D869EF2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D7A0F3-05EE-4864-A22E-1B6EB37E162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C1C64A-17BF-478B-9742-8330AB5FA0D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355326-B3E4-4F35-A050-600F9846B19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10E8DB-AF1E-4BFA-BDCF-2214F36059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FFD6CB-2D52-4D53-9B55-BA4C0EE8CFD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614D47-6A62-4B52-B61E-84F1875CFE3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F28CB7-55D7-4036-9688-1F9A0F30BC8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67A2E2C-6F11-4D85-986A-473C0CCC404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4212CAE-9520-43D6-85A4-101A3A9388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7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E68E-558B-40D5-A0C2-C91800F9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8ADD-703E-4A46-AAEA-B8F25ED2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3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-WISE">
      <a:dk1>
        <a:srgbClr val="D69200"/>
      </a:dk1>
      <a:lt1>
        <a:srgbClr val="FED337"/>
      </a:lt1>
      <a:dk2>
        <a:srgbClr val="2B1227"/>
      </a:dk2>
      <a:lt2>
        <a:srgbClr val="561643"/>
      </a:lt2>
      <a:accent1>
        <a:srgbClr val="7D488E"/>
      </a:accent1>
      <a:accent2>
        <a:srgbClr val="6761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561643"/>
      </a:accent6>
      <a:hlink>
        <a:srgbClr val="D69200"/>
      </a:hlink>
      <a:folHlink>
        <a:srgbClr val="FED337"/>
      </a:folHlink>
    </a:clrScheme>
    <a:fontScheme name="CU-WISE">
      <a:majorFont>
        <a:latin typeface="Verdana Pro Cond"/>
        <a:ea typeface=""/>
        <a:cs typeface="Calibri"/>
      </a:majorFont>
      <a:minorFont>
        <a:latin typeface="Arial Narrow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Verdana Pro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Fareen Lavji</dc:creator>
  <cp:lastModifiedBy>Fareen Lavji</cp:lastModifiedBy>
  <cp:revision>10</cp:revision>
  <dcterms:created xsi:type="dcterms:W3CDTF">2020-07-03T16:19:44Z</dcterms:created>
  <dcterms:modified xsi:type="dcterms:W3CDTF">2020-07-03T17:46:18Z</dcterms:modified>
</cp:coreProperties>
</file>